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3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4.xml" ContentType="application/vnd.openxmlformats-officedocument.presentationml.notesSlide+xml"/>
  <Override PartName="/ppt/ink/ink50.xml" ContentType="application/inkml+xml"/>
  <Override PartName="/ppt/notesSlides/notesSlide5.xml" ContentType="application/vnd.openxmlformats-officedocument.presentationml.notesSlide+xml"/>
  <Override PartName="/ppt/ink/ink5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2.xml" ContentType="application/inkml+xml"/>
  <Override PartName="/ppt/notesSlides/notesSlide8.xml" ContentType="application/vnd.openxmlformats-officedocument.presentationml.notesSlide+xml"/>
  <Override PartName="/ppt/ink/ink53.xml" ContentType="application/inkml+xml"/>
  <Override PartName="/ppt/notesSlides/notesSlide9.xml" ContentType="application/vnd.openxmlformats-officedocument.presentationml.notesSlide+xml"/>
  <Override PartName="/ppt/ink/ink54.xml" ContentType="application/inkml+xml"/>
  <Override PartName="/ppt/notesSlides/notesSlide10.xml" ContentType="application/vnd.openxmlformats-officedocument.presentationml.notesSlide+xml"/>
  <Override PartName="/ppt/ink/ink55.xml" ContentType="application/inkml+xml"/>
  <Override PartName="/ppt/notesSlides/notesSlide11.xml" ContentType="application/vnd.openxmlformats-officedocument.presentationml.notesSlide+xml"/>
  <Override PartName="/ppt/ink/ink5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58.xml" ContentType="application/inkml+xml"/>
  <Override PartName="/ppt/ink/ink59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7" r:id="rId2"/>
    <p:sldId id="256" r:id="rId3"/>
    <p:sldId id="849" r:id="rId4"/>
    <p:sldId id="851" r:id="rId5"/>
    <p:sldId id="847" r:id="rId6"/>
    <p:sldId id="852" r:id="rId7"/>
    <p:sldId id="853" r:id="rId8"/>
    <p:sldId id="760" r:id="rId9"/>
    <p:sldId id="854" r:id="rId10"/>
    <p:sldId id="855" r:id="rId11"/>
    <p:sldId id="857" r:id="rId12"/>
    <p:sldId id="858" r:id="rId13"/>
    <p:sldId id="859" r:id="rId14"/>
    <p:sldId id="860" r:id="rId15"/>
    <p:sldId id="861" r:id="rId16"/>
    <p:sldId id="862" r:id="rId17"/>
    <p:sldId id="864" r:id="rId18"/>
    <p:sldId id="865" r:id="rId19"/>
    <p:sldId id="866" r:id="rId20"/>
    <p:sldId id="867" r:id="rId21"/>
    <p:sldId id="915" r:id="rId22"/>
    <p:sldId id="914" r:id="rId23"/>
    <p:sldId id="868" r:id="rId24"/>
    <p:sldId id="869" r:id="rId25"/>
    <p:sldId id="912" r:id="rId26"/>
    <p:sldId id="903" r:id="rId27"/>
    <p:sldId id="900" r:id="rId28"/>
    <p:sldId id="901" r:id="rId29"/>
    <p:sldId id="902" r:id="rId30"/>
    <p:sldId id="913" r:id="rId31"/>
    <p:sldId id="904" r:id="rId32"/>
    <p:sldId id="905" r:id="rId33"/>
    <p:sldId id="906" r:id="rId34"/>
    <p:sldId id="907" r:id="rId35"/>
    <p:sldId id="908" r:id="rId36"/>
    <p:sldId id="909" r:id="rId37"/>
    <p:sldId id="910" r:id="rId38"/>
    <p:sldId id="262" r:id="rId39"/>
    <p:sldId id="360" r:id="rId40"/>
    <p:sldId id="303" r:id="rId41"/>
    <p:sldId id="306" r:id="rId42"/>
    <p:sldId id="307" r:id="rId43"/>
    <p:sldId id="309" r:id="rId44"/>
    <p:sldId id="365" r:id="rId45"/>
    <p:sldId id="373" r:id="rId46"/>
    <p:sldId id="455" r:id="rId47"/>
    <p:sldId id="461" r:id="rId48"/>
    <p:sldId id="456" r:id="rId49"/>
    <p:sldId id="457" r:id="rId50"/>
    <p:sldId id="465" r:id="rId51"/>
    <p:sldId id="458" r:id="rId52"/>
    <p:sldId id="462" r:id="rId53"/>
    <p:sldId id="463" r:id="rId54"/>
    <p:sldId id="334" r:id="rId55"/>
    <p:sldId id="335" r:id="rId56"/>
    <p:sldId id="336" r:id="rId57"/>
    <p:sldId id="466" r:id="rId58"/>
    <p:sldId id="349" r:id="rId59"/>
    <p:sldId id="350" r:id="rId60"/>
    <p:sldId id="468" r:id="rId61"/>
    <p:sldId id="821" r:id="rId62"/>
    <p:sldId id="275" r:id="rId63"/>
    <p:sldId id="276" r:id="rId64"/>
    <p:sldId id="277" r:id="rId65"/>
    <p:sldId id="263" r:id="rId66"/>
    <p:sldId id="284" r:id="rId67"/>
    <p:sldId id="281" r:id="rId68"/>
    <p:sldId id="299" r:id="rId69"/>
    <p:sldId id="822" r:id="rId70"/>
    <p:sldId id="823" r:id="rId71"/>
    <p:sldId id="824" r:id="rId72"/>
    <p:sldId id="826" r:id="rId73"/>
    <p:sldId id="827" r:id="rId74"/>
    <p:sldId id="828" r:id="rId75"/>
    <p:sldId id="829" r:id="rId76"/>
    <p:sldId id="84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balalitha C N" initials="SCN" lastIdx="1" clrIdx="0">
    <p:extLst>
      <p:ext uri="{19B8F6BF-5375-455C-9EA6-DF929625EA0E}">
        <p15:presenceInfo xmlns:p15="http://schemas.microsoft.com/office/powerpoint/2012/main" userId="2b8b9af94648c7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48:20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15112 3921 74 0,'0'0'1'0,"0"0"1"16,-46-87-2-16,36 47-1 15,5-9-1-15,5-6 0 16,5-10 2-16,17-9 1 16,-7 35 3-16,1 7-1 15,2 5 2-15,9 1-1 16,13 0-3-16,19 0-1 16,26-4-1-16,28 4 0 15,27 1 1-15,26 3 0 0,30 4 0 16,21 2 0-16,19 5 1 15,20 3 0-15,14 1-1 16,9 4 1-16,12 3-1 16,3 0 3-16,6 20 0 15,2 14 1-15,3 13 0 16,-3 10-2-16,-6 12 1 16,-17 9-2-16,-20 7-1 15,-29 4 0-15,-32 8 1 16,-34 13-1-16,-32 20 0 15,-36 18 0-15,-36 18 0 16,-43 19-1-16,-27 4-1 16,-52 2 2-16,-32 0-1 15,-29-17 1-15,-24-7 0 16,-24-3 0-16,-27-9 0 0,-28-5 0 16,-28-10 1-16,-22-17-1 15,-24-16 0-15,-25-18-3 16,-19-17-1-16,-23-19-2 15,-21-17 1-15,-9-19 5 16,-8-13 0-16,-7-4 0 16,0-20 0-16,3-17 1 15,7-18-1-15,14-18 0 16,24-17 1-16,36-24 0 16,36-25 1-16,43-15 1 15,38-15-1-15,50-6-2 16,49-1-2-16,57-10 0 0,55-13 1 15,49-11-2-15,78-8 0 16,67-2 1-16,58 4 1 16,51 4 1-16,45 11 0 15,38 21 3-15,28 23 1 16,31 31 0-16,11 25-1 16,1 33-2-16,-7 27-1 15,-26 41 1-15,-38 16-1 16,-38 43-1-16,-45 25 1 15,-46 14-1-15,-43 16-3 16,-44 18-2-16,-42 11-3 16,-36 13-7-16,-35-6-3 15,-34-23-13-15</inkml:trace>
  <inkml:trace contextRef="#ctx0" brushRef="#br0" timeOffset="6809.17">21171 10166 34 0,'139'53'1'0,"-6"25"-1"15,-11 30 1-15,-15 12-1 0,-19 12 1 16,-22 4 0-16,-27-7 1 16,-29-4-2-16,-22-10 0 15,-49-14-5-15,-33-14-23 16</inkml:trace>
  <inkml:trace contextRef="#ctx0" brushRef="#br0" timeOffset="15758.21">24587 2559 62 0,'0'0'2'0,"0"0"0"0,-61-80 9 16,44 60-6-16,7 4-1 16,4 8 1-16,1 4 9 15,2 4-3-15,-1 0-7 16,0 22-4-16,-4 23 0 16,-3 19 2-16,0 8 1 15,2-5 1-15,7-13-1 16,2-13 1-16,0-10 1 15,15-9-4-15,5-8-1 16,0-7 0-16,0-7 0 0,4 0 1 16,-2-13-1-1,0-19 1-15,-5-9-1 0,-7-10 0 16,-10-9-1-16,0-7 1 16,-15 0 0-16,-14 4 0 15,-3 17 0-15,1 18 1 16,4 18-1-16,3 10 2 15,-1 11-2-15,1 17-3 16,6 12-2-16,11 4-11 16,7 5 0-16,13-6-10 15,23-10 4-15,1-16-5 16</inkml:trace>
  <inkml:trace contextRef="#ctx0" brushRef="#br0" timeOffset="17354.41">24761 2484 74 0,'0'0'0'16,"0"0"5"-16,0 0 10 15,0 0-4-15,83 87-7 16,-72-60-1-16,-5 1 3 16,-3 0 0-16,-3-5-3 15,0-1-2-15,0-7 0 16,0-5-1-16,0-5-3 15,0-5 0-15,0-5 3 16,6-27-1-16,14-14 1 16,8-7-8-16,6 5 1 0,5 15 1 15,4 11 1 1,5 8 4-16,9 7 1 0,5 2-1 16,3 5 0-16,-7-5-3 15,-9-1-4-15,-12-4 1 16,-13 0 0-16,-13-6-1 15,-11-2 7-15,-5-4 0 16,-22 3 1-16,-4 6 6 16,-3 9 3-16,-1 4 1 15,2 15-2-15,5 18-3 16,3 12 1-16,11 0-2 16,9-1 1-16,5-8-3 15,4-7 1-15,17-11-3 0,12-14 0 16,7-4 0-1,3-22-8-15,2-18-6 0,-3-7 1 16,-8 4 0-16,-7 6 3 16,-8 13 7-16,-12 11 2 15,-4 11 1-15,-3 2 2 16,0 5 2-16,0 12 7 16,0 2 2-16,0-3-3 15,8-2-1-15,7-3-2 16,4-3 1-16,14-5-1 15,9-3-6-15,3 0 0 16,4-8-1-16,-4-6 0 0,-1 0 0 16,-5 1-4-16,-4 0-1 15,-6 2 2-15,-8 1 0 16,-4 0 2-16,-7 4 0 16,-6 2 1-16,-2 4 0 15,-2 0 1-15,0 0 0 16,0 0 0-16,0 0-1 15,0 0-1-15,0 0 1 16,0 4-1-16,0 2 1 16,0-2 0-16,9-1-1 15,6 0 1-15,3-3 1 16,3 0-1-16,2 0 0 16,-3-3 1-16,1 0-1 15,0 0 0-15,4 0 0 16,2-1-1-16,5 0 1 0,3-4 0 15,1-1-1-15,-5-3-8 16,-4-4-3-16,-10-1 4 16,-6-2 6-16,-9 1 2 15,-2 2 2-15,0 3 5 16,-15 4-1-16,-2 4 2 16,-2 5 1-16,1 0-4 15,0 0-3-15,6 0-1 16,4 8 1-16,4-2-1 15,1 4-1-15,3-1-1 16,0 4 1-16,0 4-2 16,3 14 2-16,17 18 0 0,8 25 0 15,5 21 0-15,1 6 1 16,-1-4 0-16,-6-12 2 16,-9-15 4-16,-11-9-3 15,-7-8-3-15,-4-10-1 16,-23-8 1-16,-6-5 0 15,-5-12-1-15,0-8 2 16,4-10 1-16,4-15 10 16,6-31 3-16,9-26-5 15,13-23-8-15,2-9-3 16,32 3 0-16,14 15 0 16,9 15 0-16,8 17-1 15,4 12-1-15,2 13-7 16,-7 5-5-16,-11 10 1 0,-14 5-1 15,-16 3 6-15,-9 5 4 16,-10 1 4-16,-2 0 0 16,0 0 6-16,-2 0 0 15,-11 0-5-15,-1 11-1 16,1 4 0-16,7 0 1 16,5-2-1-16,1-4 0 15,3-1 0-15,19-7 1 16,9-1 1-16,5-6 0 15,4-17-2-15,-4-7-1 16,-6-6-2-16,-14-1 2 0,-8 2 1 16,-8 5 0-1,0 9 0-15,0 9 8 0,-8 4 3 16,2 6 1-16,3 2-5 16,2 0-7-16,-2 0 0 15,-2 2-4-15,4 13 3 16,1-2-1-16,0 1 1 15,0-2-2-15,13 1 2 16,10 3 1-16,5 2 0 16,6 5 1-16,4 6 0 15,2 0 1-15,-3 0-1 16,-10-2 1-16,-4-3 2 16,-10-3-2-16,-10-2-1 15,-3-1 1-15,-12 3 0 0,-27-1 3 16,-16 2-3-16,-17-5-2 15,-10-6-4-15,-1-8-10 16,5-3-15-16,11-22-21 16</inkml:trace>
  <inkml:trace contextRef="#ctx0" brushRef="#br0" timeOffset="18278.31">30234 3592 67 0,'0'0'16'16,"0"0"6"-16,0 0 3 16,0 0-6-16,0 0-1 15,0 0-16-15,0 6-1 16,-14 76-1-16,-12 19 12 0,-11 7-4 16,-5-5-2-1,-5-10 0-15,1-8 0 16,1-11-6-16,7-16 0 0,13-19 0 15,11-21-9-15,12-17-8 16,2-4-2-16,6-38 8 16,20-34 8-16,7-34-9 15,1-31-4-15,2-14 8 16,2 12 8-16,0 30 1 16,-1 41 6-16,-3 41 0 15,-4 23 1-15,-1 9-7 16,-3 30 1-16,0 20 5 15,-6 14 4-15,-5 10 1 16,-5 3 2-16,-3-2-5 16,-4-6-2-16,-2-1-7 0,1 0-6 15,-2-3-13-15,0-8-18 16,0-14-4-16,0-27-22 16</inkml:trace>
  <inkml:trace contextRef="#ctx0" brushRef="#br0" timeOffset="18579.59">30140 4028 134 0,'0'0'0'16,"0"0"-2"-16,0 0-12 16,113-105-3-16,-66 65-12 0,-7 3 12 15,-8 5 15-15,-7 9 2 16,-6 9 1-16,-5 8 1 15,-3 6 6-15,-3 0-3 16,1 8-1-16,3 20 3 16,1 8 2-16,5 10 4 15,0 4-3-15,0 4 3 16,-3 1 0-16,0-1-2 16,-6 1-2-16,-5-3-7 15,-4-3-2-15,0 1-1 16,0-3-20-16,-6-11-15 15,-6-16-10-15</inkml:trace>
  <inkml:trace contextRef="#ctx0" brushRef="#br0" timeOffset="18818.83">30466 3971 96 0,'0'0'46'0,"-20"-104"-39"16,20 53-1-16,1 9 0 15,11 10-6-15,2 14 0 16,1 12 0-16,4 6-1 16,5 9-1-16,4 18 0 15,-5 4 0-15,-6 4 0 16,-7-3-3-16,-9-1 2 0,-1-5-3 16,-1 0-1-1,-16-5-4-15,-5-5-4 16,1-7-8-16,3-9-15 0</inkml:trace>
  <inkml:trace contextRef="#ctx0" brushRef="#br0" timeOffset="19033.9">30856 3690 145 0,'0'0'33'16,"0"0"-33"-16,0 0-5 15,4 98 5-15,5-31 12 0,-3 3 4 16,-4 4-11 0,-2 2-2-16,0-1-3 0,0-1-3 15,-3-2-9-15,-5-7-9 16,2-6-8-16,1-15-7 16,0-20-16-16</inkml:trace>
  <inkml:trace contextRef="#ctx0" brushRef="#br0" timeOffset="19275.8">30707 3762 141 0,'0'0'16'16,"0"0"-9"0,25-82-1-16,8 59-6 15,4 9-1-15,-1 13 0 0,-2 1 1 16,-2 25 1-16,-7 12 1 15,-8 4 1-15,-10 2-1 16,-7 0-1-16,0-4-1 16,-18-3-2-16,-4-5-2 15,1-7-7-15,-2-6-8 16,6-6-11-16,3-12-15 16</inkml:trace>
  <inkml:trace contextRef="#ctx0" brushRef="#br0" timeOffset="19942.24">31098 3427 141 0,'0'0'21'16,"0"0"-4"-16,0 0 0 16,0 0-17-16,0 0-3 15,0 0-1-15,-6 141 4 16,6-52 1-16,1-5-1 15,11-8 0-15,5-10 1 16,5-16-1-16,3-11 0 16,5-15 0-16,4-11-1 15,7-13-9-15,3-5-3 16,0-29 1-16,-4-22 2 16,-10-17-1-16,-6-6 2 15,-7 10 3-15,-7 22 6 16,-6 25 2-16,-2 14 6 0,-2 8 9 15,0 18-17-15,-19 19-2 16,-6 14 2-16,-5 6 5 16,7-5 4-16,3-8 1 15,10-10 0-15,7-9 0 16,3-9-4-16,0-5-5 16,0-8-1-16,17-3 1 15,12 0 1-15,10-25-1 16,6-18-1-16,2-14 0 15,-3-2-5-15,-12 9 0 16,-8 16-2-16,-11 15 4 16,-11 12 3-16,-2 4 1 0,0-1 5 15,-3-2-5-15,-12 1-1 16,-3 3 0-16,3 2 0 16,5 0 3-16,3 0 0 15,5 0-3-15,2 0-2 16,0 7 1-16,0 15-2 15,16 9 3-15,8 8 0 16,4 5 1-16,7 2-1 16,-1-2 3-16,0-3-1 15,-4-2 0-15,-8-3 0 16,-9-4-2-16,-12-4 0 16,-1-6-3-16,-21-1 0 0,-18-5-3 15,-14-2-12-15,-11-14-20 16,-4-5-29-16</inkml:trace>
  <inkml:trace contextRef="#ctx0" brushRef="#br0" timeOffset="20087.86">31942 3563 173 0,'0'0'0'0,"0"0"-9"15,0 0-47-15,-5-80-36 16</inkml:trace>
  <inkml:trace contextRef="#ctx0" brushRef="#br0" timeOffset="21120.95">28942 1455 78 0,'0'0'8'0,"0"0"-7"0,0 0-1 16,0 0 11-16,0 0 9 15,0 0 2-15,14-13-8 16,-14 13-5-16,0 0-2 15,0 0-3-15,-5 3-2 16,-11 16-2-16,-8 15 0 16,-7 13 0-16,-8 11 1 15,-8 10 4-15,-12 12-1 16,-14 13-1-16,-12 19 1 16,-14 14-3-16,-10 17 0 0,-16 21 0 15,-8 14 0 1,-14 17-1-16,-8 11-1 0,-7 9 1 15,-13 16 2-15,-9 14 1 16,-17 16 1-16,-14 11 2 16,-9 11 1-16,-16 8-5 15,-8 6 0-15,-20 8 1 16,-16 6 0-16,-9 2-2 16,-7-3 0-16,2-8 0 15,13-9 1-15,10-12 7 16,22-14-1-16,26-13 4 15,20-25 0-15,13-9-4 16,18-24 2-16,16-22-3 0,18-21-7 16,28-35 0-1,23-29 0-15,25-34 3 0,29-24-3 16,16-21 1-16,15-6 0 16,6-4-1-16,0 0-3 15,0 0-5-15,0 0 3 16,0 0-2-16,0 0 0 15,0 0-3-15,0 0 4 16,-2 3 4-16,-1-3 2 16,0 2 0-16,2-1 0 15,-1-1 0-15,1 0-1 16,-1 0 0-16,2 0-1 16,0 0-3-16,0 0-6 0,0 0-2 15,0 0-4-15,0 0 0 16,0 0-6-16,0-10 1 15,3-3 2-15,9-1 3 16,2-5-2-16,4-6 0 16,1-4-3-16,-2-5-4 15</inkml:trace>
  <inkml:trace contextRef="#ctx0" brushRef="#br0" timeOffset="52498.83">19843 14832 18 0,'0'0'5'0,"0"0"0"16,101 26-3-16,-73-26 0 0,-4-9-1 16,-6-16-1-16,-2-16-14 15</inkml:trace>
  <inkml:trace contextRef="#ctx0" brushRef="#br0" timeOffset="52640.45">20091 14344 57 0,'0'0'25'0,"0"0"-4"16,0 0 0-16,0 0-10 16,0 0-2-16,0 0-9 15,-79 52-1-15,58-38-36 16,-4-4-41-16</inkml:trace>
  <inkml:trace contextRef="#ctx0" brushRef="#br0" timeOffset="53059.75">19444 13934 143 0,'0'0'13'15,"0"0"13"-15,0 0-8 16,0 0-15-16,0 0 6 15,73 98 11-15,-33-51-1 16,5 3-6-16,-3 3-6 16,1-6-2-16,-1-4-3 15,-2-8-1-15,2-14-1 16,0-9-8-16,-4-12-10 0,2-7-14 16,-5-24-14-16,-5-16 0 15,-8-10-13-15,-5-11-2 16</inkml:trace>
  <inkml:trace contextRef="#ctx0" brushRef="#br0" timeOffset="53249.43">20054 13779 53 0,'0'0'38'0,"0"0"-12"15,0 0-13-15,0 0 0 16,-6 118 24-16,-7-37 0 16,-7 17-4-16,-5 16-9 15,-11 16 3-15,-6 19-7 16,-8 12-10-16,-3 9-2 15,1-4-8-15,8-20-2 16,12-31-21-16,15-37-20 16,13-31-14-16,4-33-20 0,1-25-21 15</inkml:trace>
  <inkml:trace contextRef="#ctx0" brushRef="#br0" timeOffset="53464.6">20486 14372 193 0,'0'0'37'0,"0"0"-37"15,0 0 8-15,0 0-8 16,0 0 0-16,120-64 0 16,-78 55 0-16,1 1-1 0,-4 6-8 15,-5 2-14-15,-3 0-9 16,-4 7-5-16,-5 10-1 15,-11 8 5-15,-11 6 18 16</inkml:trace>
  <inkml:trace contextRef="#ctx0" brushRef="#br0" timeOffset="53592.26">20463 14875 126 0,'0'0'13'0,"0"0"-12"16,0 0 0-16,117-43-1 15,-36-6-11-15,4-8-8 0,-1-7-27 16</inkml:trace>
  <inkml:trace contextRef="#ctx0" brushRef="#br0" timeOffset="54079.42">21194 14422 103 0,'0'0'78'15,"0"0"-76"-15,-13 100 22 16,13-64 7-16,0-1-10 16,0 1 3-16,0-1-6 15,0-3-11-15,0-8-7 16,0-7 0-16,0-8-16 0,0-9 0 16,0-13 1-16,6-27 10 15,18-11-11-15,11-8-15 16,8 8 14-16,6 9 11 15,3 13 5-15,-2 10 1 16,-3 16 2-16,-6 3 8 16,-7 15 3-16,-10 14 7 15,-7 4 4-15,-10 2-4 16,-7-2-5-16,0-5-7 16,0-11-6-16,0-10-2 15,0-7 0-15,0-11-8 16,4-27 3-16,15-13-5 15,8-6 1-15,6 9 0 16,0 14 9-16,-2 19-2 0,-4 15 2 16,-1 7 2-16,-6 24 1 15,0 13 5-15,-7 1 5 16,2 1-3-16,2-9-1 16,8-9-5-16,3-14-4 15,7-10-2-15,6-4-38 16,3-15-26-16,1-19 2 15,-4-9-5-15</inkml:trace>
  <inkml:trace contextRef="#ctx0" brushRef="#br0" timeOffset="54522.39">22246 14328 31 0,'0'0'110'0,"0"0"-95"0,0 0 10 15,0 0-10-15,0 0 3 16,0 0 18-16,108 22 4 15,-40-5-9-15,0 7-16 16,-9 5-4-16,-7 6-11 16,-14 3-4-16,-13 3-8 15,-17 0-8-15,-8-3-7 16,-5-3 8-16,-17-7 6 16,-2-9-1-16,4-13 6 15,4-6 6-15,7-29 1 16,4-15 1-16,5-14-3 15,2-3 0-15,19-1 1 16,6 6 2-16,-2 6-1 0,-1 11 1 16,-7 14 1-1,-7 13 5-15,-7 9 5 0,-2 3 1 16,-1 24-10-16,0 15 2 16,0 16 13-16,0 7-1 15,0 1-6-15,0-6-2 16,0-6 5-16,3-10-8 15,17-13-5-15,7-15-1 16,14-13-24-16,9-10-9 16,8-27-10-16,5-10-9 15,3-1 0-15,-1-2 17 16,-4 5 24-16,-15 1-27 0</inkml:trace>
  <inkml:trace contextRef="#ctx0" brushRef="#br0" timeOffset="54667.01">23137 14335 76 0,'0'0'30'0,"0"0"-12"16,0 0-5-16,0 0-4 16,0 0 6-16,0 0 10 15,152 36-13-15,-74-60-12 16,-5-5-1-16,-4-6-22 16,-16-7-27-16,-17 1-14 15</inkml:trace>
  <inkml:trace contextRef="#ctx0" brushRef="#br0" timeOffset="54861.7">23329 14107 114 0,'0'0'19'0,"0"0"13"15,0 0-2-15,0 0 1 16,0 0-2-16,0 0-10 16,0 0-8-16,29 63 3 15,11-19-8-15,-4 4 0 16,-8 4-3-16,-6-2-3 15,-6-1-15-15,-7-4-24 16,-5-6-18-16,-4-11-5 16,0-20-2-16</inkml:trace>
  <inkml:trace contextRef="#ctx0" brushRef="#br0" timeOffset="55288.28">23628 13868 10 0,'0'0'134'15,"0"0"-118"-15,10-77 32 16,-4 77-7-16,9 8-25 16,11 43-10-16,6 24 13 15,7 16 5-15,-9 8-8 16,-9-5 0-16,-5-3-10 16,-11-8-5-16,-5-9-1 15,0-17-7-15,-2-16-15 16,-4-17-10-16,-1-20-4 15,2-8-2-15,1-32 27 0,1-21 2 16,3-11 4-16,4 0 5 16,25 4 7-1,8 10-3-15,9 17 4 0,2 7 8 16,1 11 2-16,2 10-6 16,-2 9 4-16,-3 0-2 15,-4 9-3-15,-7 18-5 16,-9 9-2-16,-11 6 5 15,-14 4 1-15,-1 4-3 16,-23 0-2-16,-19 3-2 16,-16-8-3-16,-8-3-4 15,-7-11-11-15,6-12-13 16,9-17-9-16,14-9-22 16,24-36-12-16,20-26-12 15</inkml:trace>
  <inkml:trace contextRef="#ctx0" brushRef="#br0" timeOffset="55393.05">24630 13885 159 0,'0'0'56'15,"0"0"-56"-15,0 0-24 16,-107-2-47-16</inkml:trace>
  <inkml:trace contextRef="#ctx0" brushRef="#br0" timeOffset="56314.05">20836 15484 117 0,'0'0'19'0,"0"0"-16"16,0 0 10-16,0 0-11 15,0 0-1-15,96 8 7 16,-26-8 6-16,14-5-2 15,10 2 1-15,9-4 3 0,6-6-6 16,3-7 6-16,7-9 0 16,5-14 0-1,4-11 3-15,-1-17-4 0,-3-15-2 16,-7-14-4-16,-10-11 1 16,-10-9-3-16,-14-6-3 15,-17-6-4-15,-22-7-1 16,-22 2-3-16,-22 6 0 15,-17 11 3-15,-41 16-7 16,-32 19 2-16,-29 20-5 16,-32 24 2-16,-23 24 6 15,-14 17 2-15,-9 24 1 16,0 24 0-16,9 19 8 16,14 8-2-16,18 6 1 15,27 4 1-15,28 9 1 0,33 9-5 16,38 14-3-16,30 13 4 15,43 4 3-15,38 11 2 16,22-6 10-16,24-14-9 16,13-12 9-16,10-24 5 15,4-16-4-15,-8-18-9 16,-13-15-12-16,-11-13-16 16,-18-13-22-16,-21-12-13 15,-19-2-15-15,-21-4 9 16,-17-10 21-16,-11 3 17 15,-9 2 2-15,-6 4 6 16,0 3 6-16,-6 1 4 16,-14 1 1-16,-4 0-1 0,-3 0 1 15,0 0-10-15,5 0-3 16,10 0 2-16,7 0 4 16,5 0 1-16,0 0-2 15,0 0-4-15,7-6-6 16,3-11-6-16</inkml:trace>
  <inkml:trace contextRef="#ctx0" brushRef="#br0" timeOffset="58947.62">21305 15305 5 0,'0'0'24'0,"0"0"-16"0,0 0-6 16,0 0 0-16,0 0 1 16,0 0 1-16,0 0 3 15,71 61-1-15,-30-41-1 16,12 1-4-16,11-3 0 16,10-9-1-16,8-9 2 15,6-1-2-15,9-32-2 16,-3-23-16-16,-5-26-15 15</inkml:trace>
  <inkml:trace contextRef="#ctx0" brushRef="#br0" timeOffset="60424.51">24315 15118 128 0,'0'0'8'0,"0"0"-8"15,0 0-1-15,0 0 0 16,0 0 1-16,0 0 1 16,32-6 10-16,-1 17 5 15,11-1-4-15,9-3-2 16,8-7 0-16,10 0 0 15,10-16 5-15,9-21-1 16,4-13-5-16,2-11-8 16,-4-10-1-16,-5-10 0 15,-7-14 0-15,-10-16 1 16,-11-14-1-16,-14-9-3 0,-13-7 3 16,-18-3 0-1,-12 8 0-15,-14 15 4 0,-36 15-1 16,-27 21 4-16,-30 18-4 15,-26 13 1-15,-26 21-2 16,-21 19 0-16,-12 14 5 16,-3 23 1-16,3 27 0 15,15 15 4-15,17 16-3 16,22 21-5-16,22 5-4 16,23 18 2-16,23 9-2 15,27 11 2-15,34 16-2 16,17 6 2-16,53-2 2 15,31-12 8-15,21-31 7 16,17-27 2-16,10-29-16 0,1-26 6 16,-3-11-6-16,-5-17-1 15,-10-12-1-15,-18 0-1 16,-17-25-2-16,-21-13-2 16,-17-6-1-16,-18-3 1 15,-12 9 2-15,-8 12-3 16,-9 10 2-16,-3 12 1 15,0 4 2-15,0 0 2 16,0 0-2-16,0 0-2 16,0 0 0-16,0 0 0 15,0 0-1-15,0 0 0 16,0 0 1-16,0 0-3 16,0 0 0-16,0 0-3 15,0 0 2-15,0 0 2 0,0 0-5 16,0 0-2-16,0 0 2 15,0 0 1-15,0 0 2 16,0 0 0-16,0 0-3 16,0 0 0-16,0 0 1 15,0 0 5-15,0 0-6 16,0 0 6-16,0 0-1 16,0 0 0-16,0 0-1 15,0 0-2-15,0 0-1 16,0 0 0-16,0 0 0 15,0 0 0-15,0 0 1 0,1 0-1 16,-1 0 1 0,0 0 1-16,2 0-3 0,-2 0 1 15,1 0-4-15,-1 0-5 16,2-1-7-16,-2-2-6 16,0-1-6-16,-3 4-1 15,-8 0-13-15</inkml:trace>
  <inkml:trace contextRef="#ctx0" brushRef="#br0" timeOffset="61250.3">21253 18011 90 0,'0'0'24'16,"146"-52"-8"-16,-31 8 16 15,34-16 9-15,36-18-4 16,30-15 2-16,19-21-29 15,7-5-10-15,-6-1-2 16,-14 6-7-16,-32 10-9 16,-47 10-31-16,-49 8-27 15,-50 7-48-15</inkml:trace>
  <inkml:trace contextRef="#ctx0" brushRef="#br0" timeOffset="61822.87">20455 17148 39 0,'0'0'0'16,"0"0"-1"-16,0 0-32 15</inkml:trace>
  <inkml:trace contextRef="#ctx0" brushRef="#br0" timeOffset="71330.2">22476 15137 25 0,'0'0'25'16,"0"0"-21"-16,0 0 0 0,0 0 8 15,0 0 0-15,0 0-3 16,0 0 1-16,23 16 2 15,-1-1 3-15,6 7-3 16,8 1 0-16,3 2-6 16,7-1 6-16,2-3-5 15,6-5-2-15,1-7 3 16,1-9 2-16,4 0-2 16,3-25 1-16,4-13-1 15,3-14-4-15,1-12-3 0,-5-11 0 16,-5-3-1-1,-9-6-1-15,-7 0-1 0,-12 1-5 16,-11 0-1-16,-14 4 3 16,-8 6 2-16,-14 1 3 15,-20 4-1-15,-9 1 1 16,-11 3 0-16,-8 2 1 16,-10 6-1-16,-10 5 2 15,-2 5-2-15,-1 7 4 16,2 15-1-16,0 8-2 15,-5 13 1-15,-5 3 4 16,-2 9-3-16,-3 22-2 16,3 11-1-16,4 10 0 15,5 7 0-15,2 9 0 16,3 7 0-16,-1 4 1 0,7 4-2 16,10 0 1-16,14-3-1 15,16-1 2-15,17-7 3 16,13-4 4-16,5-6-3 15,21-4 1-15,25-3-4 16,20-1 0-16,24-6 3 16,16-3-1-16,15-8 1 15,5-8-1-15,1-3-2 16,-5-2-2-16,-7-6 2 16,-14-2-2-16,-10-5 2 0,-17-8-1 15,-18-3-1 1,-13 0 1-16,-17 0 0 0,-7-6 0 15,-11 0 0-15,-3 4-1 16,-5 0 3-16,0 2 0 16,0 0 3-16,0 0 1 15,0 0-2-15,0 0-1 16,0 0-3-16,0 0-1 16,0 0 0-16,0 0 2 15,0 0-4-15,0 0 2 16,0 0 0-16,0 0 0 15,0 0-1-15,0 0 0 16,0 0 1-16,0 0 0 16,-4 2-1-16,-2 0 1 15,-1 2-1-15,1 2 1 0,-3-1-2 16,3-1 1-16,1-3-5 16,2 1-10-16,0-2-3 15,-1 0-10-15,-6 0-10 16,-1-4-13-16,2-10 0 15,1-1 0-15</inkml:trace>
  <inkml:trace contextRef="#ctx0" brushRef="#br0" timeOffset="78418">22658 14993 15 0,'0'0'7'16,"0"0"-3"-16,0 0-2 15,0 0-2-15,0 0 0 16,0 0-1-16,0 0 1 16,0 0 0-16,-21 2 0 15,21 7 0-15,3 2 7 16,6-1 0-16,4-1-2 15,4-3-1-15,5-4 0 16,8-2 1-16,2 0 0 0,3-1-2 16,4-11 3-16,0-2-2 15,0-3 1-15,-2-2 5 16,1-2-1-16,-2-4-1 16,0 0-5-16,-1-6 0 15,1-3-2-15,1-4 0 16,-1-4-1-16,-1-2 0 15,-5-3-1-15,-9 1 1 16,-5-2 0-16,-8-1 0 16,-8-2 0-16,0-5 0 15,-17-2 0-15,-9-1 0 16,-6 0 0-16,-6 0 1 0,-4-1-1 16,0 2 0-1,-3-2 2-15,3 4 0 16,1 5-1-16,-1 7-1 15,-8 8 1-15,-5 5-2 0,-8 5 2 16,-4 7-1-16,-4 3 3 16,3 4-1-16,1 10 4 15,6 2-2-15,2 0-1 16,4 21-2-16,0 3 0 16,4 6 0-16,3 9 0 15,1 5-1-15,5 7 0 16,3 4 0-16,8 2 1 15,8 2-1-15,10-1 3 16,10-3-1-16,3 6-1 16,9 2-1-16,15-2 0 0,7 0 1 15,7-2-1-15,6-1 0 16,8 0 0-16,6-1 1 16,5-1 0-1,4-2 0-15,1-2-1 0,-1-4 0 16,-5-7 1-16,0-4 0 15,-6-7 0-15,-7-4 3 16,-5-8 0-16,-8-6-1 16,-5-4 1-16,-4-6-1 15,-7 0 0-15,-3 0 2 16,-8-2 2-16,-5 0-2 16,-2 0 0-16,-2 0 2 0,0 1-1 15,0-1 0-15,0 0-1 16,0 0 2-16,0 0 1 15,0 0-6-15,0 0 1 16,0 0 1-16,0 0-3 16,0 0 1-16,0 0 1 15,0 0-2-15,0 0-1 16,0 0 0-16,0 0 0 16,0 2 0-16,0-2 0 15,0 1 0-15,0 0 0 16,0-1-1-16,0 3 1 15,0 1 0-15,1-1 0 16,1 0 0-16,-1-3 0 0,-1 2 0 16,0-2-1-1,0 2 1-15,0-2 0 0,0 0 1 16,0 0-1-16,0 0 0 16,0 0 1-16,0 0-1 15,0 0 1-15,0 0 0 16,0 0-1-16,0 0 1 15,0 0-1-15,0 0 1 16,0 0 0-16,0 0 0 16,0 0 3-16,0 0-3 15,0 0 2-15,0 0-2 16,0 0 1-16,0 0 0 0,0 0 2 16,0 0-3-1,0 0 3-15,0 0-4 0,0 0 1 16,0 0 0-16,0 0 1 15,0 0-2-15,0 0 0 16,0 0 0-16,0 0-2 16,2 0 3-16,-2 0-2 15,1 1 1-15,-1-1 0 16,2 0 0-16,-2 0 0 16,0 0 0-16,0 0 0 15,0 0-1-15,0 0 1 16,0 0 0-16,0 0 1 15,0 0-1-15,0 2 0 16,0 1 0-16,0 0-2 16,1-1 2-16,-1 2 0 0,2 0 0 15,0-4 0-15,-2 0 0 16,0 1 0-16,0-1 2 16,0 1-2-16,0-1 0 15,0 0-1-15,0 2 0 16,0 1 1-16,0-1-1 15,0 2 2-15,0-4-2 16,0 3 3-16,0-2-2 16,0-1 0-16,0 0 0 15,0 0-1-15,0 0 1 16,0 0 0-16,0 0 0 16,0 0 0-16,0 0 0 0,0 0 0 15,0 0 0-15,0 0 0 16,0 0 2-16,0 0-2 15,0 0-2-15,0 0 2 16,0 0 0-16,0 0 0 16,0 0 0-16,0 0 0 15,0 0-2-15,0 1 2 16,2 0 0-16,-2 4 0 16,0-1-1-16,0 0 1 15,0-1 0-15,0-3-1 16,0 2-1-16,0-2 1 15,0 0-1-15,1 0-4 16,-1 0 2-16,0 0-1 0,0 1-8 16,0-1-4-16,0 0-8 15,0 0 0-15,0 0 1 16,0 0 0-16,0 0-5 16,0-14-4-16,0-9-14 15</inkml:trace>
  <inkml:trace contextRef="#ctx0" brushRef="#br0" timeOffset="80442.03">19266 15323 52 0,'0'0'34'15,"0"0"-25"-15,0 0-9 16,0 0 0-16,0 0 0 16,102 38 0-16,-66-24 4 15,5 2 6-15,4-2 0 16,7-2 1-16,6-4-3 16,10-7 4-16,6-1 1 15,10-7 1-15,4-15-4 16,7-13-1-16,8-9-2 15,1-12-1-15,4-12-3 16,-1-5-2-16,-5-1 3 0,-6-2-4 16,-16-1 4-16,-19-2-1 15,-20-4-1-15,-21-4 0 16,-14-7-1-16,-6-7-1 16,-13-4-1-16,-26-8-2 15,-16-6-2-15,-16 4 2 16,-14 5 1-16,-6 18 0 15,-6 17 1-15,-13 21-1 16,-14 13 2-16,-17 12 0 16,-16 14 1-16,-10 12-1 15,-8 3 3-15,6 9 2 16,9 17-2-16,17 6 0 16,23 6-3-16,19 8 4 15,19 9 0-15,16 9 3 0,20 9-3 16,13 9-1-16,21 5 1 15,12 4 0-15,18 2 1 16,27 8 0-16,19 3 2 16,15 7-1-16,10-1-2 15,10 0 1-15,1-3-3 16,9-7 5-16,4-11-4 16,-2-13 3-16,-1-12 3 15,-8-12-4-15,-10-10-3 16,-7-4-1-16,-8-2 2 15,-13-7-3-15,-10 0 0 16,-12-8 0-16,-8-4 1 16,-7-6 0-16,-8-4 2 0,-8-3 2 15,-3-4-3-15,-4 0 5 16,-2 0-4-16,-2 0 4 16,1 0 1-16,2 0-5 15,-2 0 1-15,1 0 3 16,-1 0-7-16,1 0 1 15,-1 0-1-15,1 0 1 16,-2 0-1-16,0 0 0 16,1 0-1-16,1 0 0 15,-2 0 2-15,1 0-1 16,-1 0 0-16,0 0 0 16,0 0-1-16,0 0-1 0,0 0-2 15,0 0 0-15,0 0 1 16,0 0-4-16,0 0 3 15,2 0-2-15,-2 0 0 16,0 0-1-16,1 0-1 16,-1 0-1-16,0 0 3 15,0 0-1-15,0 0 3 16,0 0 0-16,0 0 2 16,0 0-1-16,0 0 3 15,0 0-1-15,0 0-1 16,0 0 1-16,0 0 0 15,0 0 0-15,0 0 0 16,0 0-1-16,0 0 0 0,0 0 2 16,0 0-2-16,0 0 1 15,0 0 1-15,0 0-1 16,0 0 1-16,0 0-1 16,0 0 1-16,0 0 0 15,0 0 0-15,0 0 0 16,0 0 0-16,0 0 1 15,0 0-1-15,0 0 0 16,0 0 0-16,0 0 0 16,0 0 0-16,0 0 0 15,0 0 0-15,0 0 0 16,0 0 1-16,0 0-1 0,0 0 0 16,0 0 0-1,0 0 0-15,0 0 0 0,0 0 0 16,0 0 0-16,0 0 0 15,0 0 0-15,0 0 0 16,0 0 1-16,0 0-1 16,0 0 1-16,0 0-1 15,0 0 0-15,0 0 0 16,0 0 0-16,0 0 0 16,0 0 0-16,0 0 0 15,0 0 0-15,0 0 0 16,0 0 0-16,0 0 0 15,0 0 0-15,0 0 0 16,0 0 0-16,0 0 0 16,0 0-1-16,0 0 1 0,0 0-1 15,0 0 1-15,0 0 0 16,0 0-1-16,0 1 0 16,0-1-1-16,0 0 2 15,0 0-1-15,0 0-2 16,0 0 3-16,0 0-2 15,0 0 0-15,0 3 1 16,0-1-1-16,-1-1 0 16,-1 1-3-16,1-1-5 15,1-1-11-15,-2 0 0 16,2 2-1-16,0-2 1 16,0 0 5-16,0 0 0 0,0 0-3 15,-1 0-4-15,-5 0-9 16,-4-16-21-16</inkml:trace>
  <inkml:trace contextRef="#ctx0" brushRef="#br0" timeOffset="82664.23">608 7804 51 0,'0'0'0'0,"0"0"4"16,0 0 8-16,0 0 1 15,0 0-8-15,0 0-3 16,0 0 0-16,-12 0-1 16,18 3-1-16,21 14 0 15,12 8 6-15,13 7 3 16,6 4-2-16,8 3-4 15,1 0 2-15,-4-2-3 16,-4-1 1-16,-5-3-1 16,-11-5-2-16,-5-3 0 15,-6-5 0-15,-9-1-2 16,-4-4-8-16,-7-2-10 16,-9-3-4-16,-3-9-4 0</inkml:trace>
  <inkml:trace contextRef="#ctx0" brushRef="#br0" timeOffset="82925.03">950 7800 59 0,'0'0'7'0,"0"0"-4"16,0 0 1-16,0 0-1 15,0 0 3-15,-48 100 0 0,48-55 1 16,0 4-1-16,0 3 0 16,3 6 0-16,3 3-3 15,-3 5-3-15,0-1-1 16,0-9-6-16,4-13-8 16,2-24-6-16,2-19 2 15,2-16-15-15</inkml:trace>
  <inkml:trace contextRef="#ctx0" brushRef="#br0" timeOffset="83165.16">1156 7628 78 0,'0'0'8'0,"0"0"-8"16,0 0 0-16,86 49 5 15,-35-20 7-15,6 3 1 16,2 2-5-16,1 1-5 16,-8-1-1-16,0-5-2 15,-4-4 0-15,-8-9-7 16,-10-7-5-16,-7-7-10 16,-10-2-8-16,-13-15-20 15</inkml:trace>
  <inkml:trace contextRef="#ctx0" brushRef="#br0" timeOffset="83365.67">1536 7490 95 0,'0'0'7'0,"0"0"-5"16,-10 75 4-16,10-26 6 15,8 8 3-15,9 7-6 16,7 3-4-16,1 5-3 15,-4 6-1-15,6 1 0 16,3 4-1-16,-2 7-17 16,-1-5-30-16,-8-5-31 15</inkml:trace>
  <inkml:trace contextRef="#ctx0" brushRef="#br0" timeOffset="84694.08">1066 9204 45 0,'0'0'2'15,"0"0"-1"-15,0 0 1 16,0 0-1-16,0 0-1 16,9-85 10-16,-9 70 8 15,-12 0-1-15,-7-2-5 0,-1 1-5 16,-5 5-4 0,4 2-1-16,3 2-1 0,8 4 1 15,2 3 0-15,7 0 4 16,1 16-6-16,0 12 0 15,0 8 0-15,6-2 0 16,4-5 0-16,2-8 0 16,-4-7 0-16,-2-8 0 15,-5-6 0-15,1 0-8 16,-2 0-3-16,0-11 7 16,0-14 4-16,0-5 0 15,0 0-5-15,-3 6-5 16,-2 10 8-16,2 6 2 15,3 5 0-15,-1 3 8 0,-1 0 0 16,2 0-5-16,0 0-3 16,-1 0 3-16,1 0 3 15,0 0 1-15,0 0-3 16,-2 0-1-16,-4 0 0 16,0 0 0-16,-4 5-3 15,1 3 1-15,-4-1 0 16,2 5 1-16,-1 4-2 15,2 6 1-15,2 5 1 16,2 2 0-16,3 5 0 16,3 1-1-16,0-2 0 15,6-2-1-15,10-2 0 16,4 0 1-16,8-2 0 16,5 0-1-16,5-5 2 15,3-2 3-15,4-3 0 0,-2 0 1 16,-7 0-3-16,-5 1 0 15,-10 3-1-15,-12 6-1 16,-3 2 2-16,-6 4-1 16,0 4 0-16,-18 1 1 15,-6 2-1-15,-9-2-2 16,-5-4 0-16,2-6-1 16,6-11-7-16,9-13-6 15,9-4-4-15,12-32-19 16,0-14-19-16,8-12 0 0</inkml:trace>
  <inkml:trace contextRef="#ctx0" brushRef="#br0" timeOffset="85040.37">1187 9360 6 0,'0'0'67'16,"0"0"-58"-16,-45 76 3 15,38-48-6-15,2-6-3 16,2-5-2-16,3-9-1 15,0-8-1-15,0 0 0 16,12-3-3-16,-6-16 1 16,5-6 1-16,-4 3 2 15,0 2 0-15,-1 12 0 16,2 5 0-16,4 3-1 16,7 3 1-16,5 16 1 0,3 4 3 15,0 0 1-15,-5-1 0 16,-1-3 3-16,0-4-1 15,-9 1-2-15,1 1-3 16,-8-1-1-16,-2 1 0 16,-2-1-1-16,-1-1 0 15,0-6-2-15,0-2-3 16,0-7-6-16,0-7-8 16,0-24-5-16,0-12-7 15</inkml:trace>
  <inkml:trace contextRef="#ctx0" brushRef="#br0" timeOffset="85504.17">1317 9347 69 0,'0'0'33'15,"0"0"-18"-15,0 0-5 16,0 0-10-16,0 0 1 16,0 0 6-16,94 105 12 15,-60-68-2-15,-10-6-8 16,1-4-6-16,-7-9-2 15,-9-9-1-15,-4-5-1 16,-5-4-4-16,0 0-2 16,0-27 2-16,-8-10 2 15,-8-19-16-15,-8-8 2 16,-5-6-2-16,-11-10-4 16,-8 2 7-16,-1 6 5 15,4 17 11-15,8 18 3 0,15 16 26 16,4 14 0-16,9 5-8 15,4 2 6-15,4-2-8 16,1 2-12-16,0 0-2 16,0 0-1-16,1 4-1 15,25 22-3-15,11 16 15 16,15 20 5-16,1 16-13 16,2 14-4-16,-3 7-1 15,-1 0-1-15,4-3 0 16,5-7 1-16,-2-11 0 15,-8-7-2-15,-5-6 0 0,-12-9-15 16,-6-3-12-16,-6-9-8 16,-12-8-9-16,-9-10-1 15,0-23 3-15</inkml:trace>
  <inkml:trace contextRef="#ctx0" brushRef="#br0" timeOffset="86066.51">1645 9659 43 0,'0'0'35'0,"0"0"-27"16,0 0 3-16,-88-66 3 15,60 51-6-15,1 2-5 16,13 4 2-16,8 0 0 16,5-1-3-16,1-5-2 0,0-11 0 15,6-8-1-15,7-8 0 16,2-3-3-16,-3 3-2 15,1 6-1-15,-5 10 3 16,-2 9 3-16,-6 10 1 16,0 4 2-16,0 3 9 15,-6 0-3-15,-5 0-8 16,0 5 1-16,3 6 0 16,2 2 3-16,6 4 1 15,0 3-3-15,12 1 2 16,10-2 1-16,4-5-2 15,-1-9-1-15,8-4-1 0,0-1 1 16,-2-9 3-16,-3-16 0 16,-4-4-2-16,-9-9-3 15,-4 4-1-15,-8 2-4 16,-3 11 1-16,0 8 0 16,-6 8 3-16,-5 5-2 15,-5 0-5-15,4 17 4 16,-2 5 1-16,1 7 2 15,4-1 1-15,-1 0 3 16,7-2 2-16,3-4 0 16,0-7-2-16,16-8-1 15,8-7 0-15,1-2-1 16,4-21 1-16,5-11 0 16,-3-7-2-16,0-4-9 15,-8-3-11-15,-7 0-6 0,-10 4-11 16,-6 7-12-16</inkml:trace>
  <inkml:trace contextRef="#ctx0" brushRef="#br0" timeOffset="86232.65">1854 8967 42 0,'0'0'20'16,"0"0"-10"-16,0 0 4 16,0 0-1-16,0 0-7 15,0 0-6-15,3 55 4 16,13-24 11-16,-1-4-7 0,1-3-6 15,-2-10-2-15,-1-8-8 16,-7-6-23-16,-3-25-12 16</inkml:trace>
  <inkml:trace contextRef="#ctx0" brushRef="#br0" timeOffset="86450.69">1749 8575 150 0,'0'0'2'16,"0"0"0"-16,14 84-2 16,20-38 15-16,12 6 15 15,7 5 4-15,3-2-14 16,-2 6-8-16,-2-1-12 16,-7-1-8-16,-5-1-19 0,-10-8-11 15,-8-16-2-15,-7-10 2 16,-7-15-2-16,-8-9 2 15</inkml:trace>
  <inkml:trace contextRef="#ctx0" brushRef="#br0" timeOffset="86585.33">1903 9078 44 0,'0'0'61'16,"0"0"-61"-16,0 0 1 15,0 0 2-15,0 0 9 16,115-59-11-16,-66 14-1 15,0-12-35-15,-1-12-18 0</inkml:trace>
  <inkml:trace contextRef="#ctx0" brushRef="#br0" timeOffset="86811.24">2326 8087 124 0,'0'0'11'0,"0"0"-6"16,0 0-5-16,0 0 0 16,72 87 4-16,-21-25 17 15,-2 9-9-15,-3 7-10 16,-5-2-2-16,-10-4-11 0,-6-7-4 16,-7-12-3-1,-6-11-8-15,-12-14-11 0,0-16-18 16</inkml:trace>
  <inkml:trace contextRef="#ctx0" brushRef="#br0" timeOffset="87410.37">2276 8336 112 0,'0'0'12'16,"-9"-84"-8"-16,9 42 4 15,6 0-4-15,12 5 1 16,7 1-2-16,2 9-3 0,6 9 0 15,-2 13-1 1,-1 5-1-16,0 11 1 0,-11 20 1 16,-4 11 0-16,-6 7 0 15,-6 6 1-15,1 5-1 16,1-1 0-16,4-3 0 16,9-7 2-16,-3-9 3 15,6-13 2-15,1-6-2 16,-4-6-2-16,3-8-2 15,-2-7 0-15,-2 0 0 16,0-11 0-16,0-17-1 16,-5-3-7-16,-5-7-9 15,-7 1-3-15,0 5 1 16,0 3 5-16,-7 9 2 16,-8 4 8-16,4 9 3 0,1 4 2 15,1 3 9-15,6 2 3 16,3 16-10-16,0 8-1 15,15 2-1-15,3-3 5 16,7-3 0-16,-1-5 2 16,1-8-4-16,-1-6-3 15,-1-3-2-15,-4-16 0 16,0-18-10-16,-4-13-7 16,-4-4-14-16,1 4 3 15,-2 13 8-15,5 19 19 16,0 13 1-16,4 2 2 15,1 19 2-15,4 5 9 0,-2 0-5 16,-3-3 3-16,-4-10 0 16,-4-2-1-16,-1-9-6 15,-2 0-2-15,-2-12-1 16,-2-13-1-16,-2-8-16 16,-2-11-21-16</inkml:trace>
  <inkml:trace contextRef="#ctx0" brushRef="#br0" timeOffset="87642.61">2685 7728 140 0,'0'0'19'15,"0"0"-19"-15,0 0 0 0,116 54 36 16,-31-19 1-16,3 5-14 15,-5 3-14-15,-11 4-6 16,-12 0-3-16,-10 1-6 16,-8 0-12-16,-12 5-20 15,-9 1-11-15,-15-5-4 16,-6-10-10-16</inkml:trace>
  <inkml:trace contextRef="#ctx0" brushRef="#br0" timeOffset="87792.22">2950 8154 102 0,'0'0'24'15,"0"0"-23"-15,43-87-1 0,-9 48 0 16,5-6-1-16,3 2-6 16,3 0-12-16,-2-1-22 15</inkml:trace>
  <inkml:trace contextRef="#ctx0" brushRef="#br0" timeOffset="87928.05">3399 7660 6 0,'0'0'113'0,"0"0"-106"16,0 0-7-16,0 0-7 0,0 0-39 15,86-67-27 1</inkml:trace>
  <inkml:trace contextRef="#ctx0" brushRef="#br0" timeOffset="88671.22">1259 10515 83 0,'0'0'0'0,"0"0"-2"0,0 0 2 16,85-17 2-16,-60 12 6 15,6-7 9-15,12-10 3 16,14-17-2-16,24-21 1 16,20-25-3-16,19-26 1 15,12-27-9-15,7-19 2 16,-8-13-5-16,-14 2-2 16,-19 7 1-16,-25 16-3 15,-25 19-1-15,-27 17 0 16,-21 14 0-16,-30 11 0 15,-43 13 0-15,-36 7-1 16,-27 8 0-16,-29 8 1 0,-20 10 2 16,-6 15-1-1,-2 12 3-15,8 11-4 0,11 36-1 16,1 31 1-16,16 25 0 16,2 22 0-16,9 16 0 15,25 9 0-15,24 4-2 16,45 6 2-16,52 9 1 15,27 10 0-15,70 4-1 16,34-4 0-16,24-21 0 16,18-29-8-16,-9-38-2 15,0-34 2-15,-10-31-4 16,1-15-8-16,6-23-6 16,-1-24-5-16,-5-14-10 0,-14-14-23 15</inkml:trace>
  <inkml:trace contextRef="#ctx0" brushRef="#br0" timeOffset="102672.14">21357 14340 36 0,'0'0'23'15,"0"0"-16"-15,0 0-1 16,0 0-3-16,0 0 1 16,0 0-1-16,0 0 6 15,-59 0-1-15,50 0 0 16,5 0 3-16,1-2-3 15,1-3-1-15,0 0-4 16,2 1 0-16,0-2 0 16,0-1-2-16,0-2 2 15,8-2-1-15,7-3 0 0,0-1 1 16,6-1 2-16,1-1 1 16,2 0 0-16,4 0-1 15,1 4 2-15,-1-3-2 16,0 6-2-16,1 0 1 15,0 4 1-15,4 5-2 16,0 1 1-16,0 0-2 16,1 1-1-16,3 6 3 15,2 2-1-15,5-2-1 16,2 1 0-16,0 3 0 16,5 0-1-16,-4 5-1 15,-2 1 0-15,-2 6 0 16,-5 3 0-16,-6 4 0 15,0 2 0-15,-2-2 1 16,-2 1-1-16,0 2 1 0,-4 0-2 16,-3 0 1-16,-2 4-2 15,-5 1 1-15,-4 2 0 16,-5 0 0-16,-4 1 1 16,-1 0 0-16,0 1-1 15,0-4 1-15,0 0 1 16,0 0 0-16,0-2 1 15,-4 4 0-15,-5 2 2 16,-1-1-3-16,-4 5 4 16,-7-4 2-16,-3-3-4 0,-2-6 5 15,-6-5-2 1,-1-7-1-16,-4 0-2 0,-3-5-2 16,-8 0 1-16,-7-2-1 15,-9 2 1-15,-5-3-2 16,-5-4 0-16,0 0 0 15,4-4 0-15,-3-3 1 16,3-2 1-16,3 0-1 16,3 0 0-16,1-8 0 15,2-6-1-15,1-3 0 16,5-3 1-16,5-2 0 16,6-7 1-16,4 0-1 15,6-7 1-15,4 0-1 16,5-3-1-16,3-3 4 15,0 0-1-15,1 0-1 0,2-3-1 16,-2-2 2-16,2 2-2 16,4 0 0-16,2 4 0 15,8 8 0-15,2 5 0 16,3 0 0-16,0 7-1 16,0-2 4-16,0-1-3 15,0-1 3-15,6-5-2 16,9-5-1-16,1-5 1 15,8 1 0-15,4-2-2 16,5 2 1-16,6-2 2 16,4 4 2-16,2 1-1 15,1 5-2-15,-4 6-2 0,1 3 0 16,-4 6 0-16,1 4-1 16,3 3 1-16,1 6-1 15,5 3 0-15,-1 0 1 16,1 0 2-16,-3 7-2 15,-3 4-2-15,-5-1-4 16,-5 0 2-16,-5 0 0 16,-4-3 4-16,-4-2-1 15,-4 0-1-15,-4-3-5 16,-2-2-13-16,-4 3-16 16,2-3-15-16,3 0-1 15,3-10-7-15</inkml:trace>
  <inkml:trace contextRef="#ctx0" brushRef="#br0" timeOffset="103907.73">24188 14023 45 0,'0'0'2'0,"0"0"-2"15,0 0 0-15,-81 23 0 16,58-19 0-16,2 0 0 16,-3 1 0-16,-1 0 1 15,1-2-1-15,3-1 0 16,-3-1 0-16,2-1 1 15,-3 0-1-15,-3 0 0 0,-2 0 1 16,-2 0 0-16,0 0 6 16,-1-8 1-16,-2 0 0 15,2-1 0-15,1-6-1 16,0 0 2-16,4 0-2 16,1-8 0-16,3-1 5 15,1-3-5-15,4-3 0 16,3 0-1-16,6 3 0 15,5 3 0-15,5 0 3 16,0 4 2-16,0-1-4 16,15 1 3-16,9 0-4 15,7-1 2-15,14 0 2 0,7 1-1 16,13 3-3-16,6 4 0 16,2 4-4-16,3 7-2 15,-1 2 1-15,-5 0 0 16,-2 16-1-16,-8 7 0 15,-3 6 0-15,-6 6 0 16,1 9 0-16,-2 5-2 16,-2 9 2-16,0 5 0 15,-6 4-1-15,-9 1-2 16,-8 0 3-16,-9 6-4 16,-10 0-1-16,-6 5 0 15,0 1 2-15,-21-2 1 16,-5-3 0-16,-7-4 1 0,-6-2 1 15,-7-3 0 1,-7-7 0-16,-6-2 0 0,-6-4-2 16,-6-1 2-16,-1-5 0 15,-2-10 1-15,2-9 1 16,2-11 2-16,0-15 0 16,0-2-3-16,3-13 0 15,0-19 1-15,0-6-2 16,0-7 0-16,-1-5 0 15,1-5 1-15,-4-5 0 16,2-5-1-16,6-2 3 16,10 1-1-16,15 1 1 15,15 2 2-15,12 0-3 16,11-4 1-16,0-2-1 0,18-6-1 16,13-2 0-1,14-5 1-15,15-2 2 0,8 4-4 16,14 2 0-16,9 12 0 15,6 10 0-15,4 11 0 16,4 12 0-16,-2 15-1 16,1 11 1-16,-1 7 0 15,0 15 0-15,-3 14 0 16,-3 5 0-16,-7 9-1 16,-7 6-1-16,-16 2 0 15,-16 4-2-15,-15 1-3 16,-12-3 1-16,-12-7 1 15,-8-5-5-15,-4-9-1 0,0-8 1 16,0-8-3-16,0-7-2 16,-1-5-6-16,1-3 4 15,0 0 4-15,0-1 0 16,0 0-2-16,-2 0-6 16,-1 0-16-16</inkml:trace>
  <inkml:trace contextRef="#ctx0" brushRef="#br0" timeOffset="121858.65">30103 1339 19 0,'0'0'5'0,"0"0"6"0,0 0 1 16,0 0 3-16,0 0-1 15,0 0-3-15,0 0-5 16,-46-9 1-16,41 9 1 16,-1-3 6-16,-6 3-7 15,-1 0-3-15,-5 0-4 16,0 0 0-16,-1 6 1 16,5 5-1-16,4-3 0 15,5-4-1-15,5 1 1 16,0-5-2-16,12 0 0 15,12 0-1-15,13-11-16 16,5-12-21-16,1-8 6 16,-4-6 16-16</inkml:trace>
  <inkml:trace contextRef="#ctx0" brushRef="#br0" timeOffset="124783.84">30261 1880 70 0,'0'0'9'16,"0"0"-3"-16,0 0 1 15,0 0 2-15,0 0-1 16,0 0 1-16,0 0 1 15,-3-3 1-15,1 3 0 16,1-2-1-16,-2 2-4 16,-1 0-5-16,-4 2-1 15,-7 22-6-15,-6 17 4 16,-3 14 1-16,6-1 1 16,10 4 0-16,8-10 0 15,10-4 0-15,24-7 0 0,13-9 0 16,9-9 2-16,8-7-1 15,8-9 0-15,1-3 2 16,-1-2 2-16,-4-16-3 16,-11-5-1-16,-14-4 0 15,-16-4-1-15,-20-4 0 16,-7-3-3-16,-19-8-1 16,-18-3 1-16,-8-2 2 15,-7 2 1-15,-9 10 0 16,-8 8 1-16,-11 11 0 15,-7 7-1-15,1 9 1 16,5 4 0-16,18 0 1 16,19 2-2-16,22 13 0 0,18 8-10 15,8 8-5 1,41 1 2-16,27-3-6 0,29-9-20 16,22-12-24-16</inkml:trace>
  <inkml:trace contextRef="#ctx0" brushRef="#br0" timeOffset="125550.93">31381 1434 70 0,'0'0'8'16,"0"0"-8"-16,0 0 9 15,0 0-2-15,0 0-7 16,0 0 1-16,-16 92 9 15,27-8 15-15,-2 23-15 16,-7 11 0-16,-2 13-7 16,-15 4-2-16,-16 5-1 0,-9-4 0 15,1-10 0-15,9-20-3 16,11-21-9-16,13-22-5 16,6-14-7-16,0-16-12 15,10-25-17-15</inkml:trace>
  <inkml:trace contextRef="#ctx0" brushRef="#br0" timeOffset="125768.19">31797 1998 102 0,'0'0'51'0,"0"0"-51"16,42 111 0-16,-24-44 1 15,1 8 0-15,-4 6 2 16,-4 6 0-16,-4 0-3 16,-4-3 0-16,-3-1-4 15,0-4-19-15,-10-1-27 16,-7-8-34-16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47:3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10711 9235 23 0,'0'0'23'0,"0"0"-23"0,0 0 2 16,-81-29 12-16,69 24 0 15,2 2-4-15,2 1 2 16,2 0 1-16,3 2 2 16,0 0-3-16,3 0-7 15,0 0-4-15,0 0-1 16,0 0 0-16,6 0-3 16,15 9 1-16,12 3 2 15,7 3 0-15,9-1 0 16,8 3 2-16,12 1 1 15,10 2 3-15,9 0-2 0,15-3 1 16,6-3-4 0,12-6 2-16,13-3-2 0,16-5 1 15,13 0-1-15,16-10 2 16,12-4-3-16,7-3 3 16,9-2-2-16,16-1-1 15,12-2 1-15,13-2-1 16,10-2-1-16,5 1 0 15,8 1 1-15,4 2 0 16,1 3 0-16,1 4 0 16,-4 2-1-16,-2 5 1 15,4-1 1-15,-4 2-1 16,-1-2-1-16,3 2 1 16,-3-4 0-16,2 5 0 0,-4-1 0 15,-10 7 0-15,-3 0 0 16,-10 0 0-16,-5 7 0 15,-10 5 0-15,-12 0 0 16,-11 0 0-16,-4-2-1 16,-9-7 0-16,-5-3 1 15,-1 0-3-15,-13-5 3 16,-7-5 0-16,-14-2 1 16,-11 0 1-16,-10 2-1 15,-14-1 1-15,-12 3-2 16,-18-2 0-16,-14 1 0 15,-15 3 0-15,-11-2 0 16,-13 2 1-16,-11 1-1 0,-13 2 0 16,-7 2 0-16,-5 1 1 15,0 0 2-15,0-5-1 16,-2 0-2-16,-11-7-9 16,-10-5-10-16,-6-3 1 15,-1-1-13-15,0-1 17 16,6 1-2-16,9 0 2 15,6-3-17-15</inkml:trace>
  <inkml:trace contextRef="#ctx0" brushRef="#br0" timeOffset="329.66">20837 8414 68 0,'0'0'1'0,"0"0"-1"16,0 0 4-16,94-42 2 15,-46 39 7-15,8 2 3 16,4 1-3-16,0 0-3 16,-4 0-3-16,-8 8-1 15,-5 5 0-15,-11 1-4 16,-7 5 0-16,-10 3-1 15,-6 6 3-15,-9 8 0 16,0 9 0-16,-18 3-2 16,-12-3 0-16,-4-8-2 0,2-8-1 15,3-14-10-15,-3-12-5 16,1-3-11-16,-8-14-7 16,2-17-21-16</inkml:trace>
  <inkml:trace contextRef="#ctx0" brushRef="#br0" timeOffset="558.5">21025 8215 93 0,'0'0'2'0,"0"0"3"16,104 38 5-16,-71-9-6 15,-4 2-3-15,-12 3 1 16,-12 1-1-16,-5 2-1 16,-15 0-4-16,-21-3-9 15,-13-3-16-15,-15-7-16 16</inkml:trace>
  <inkml:trace contextRef="#ctx0" brushRef="#br0" timeOffset="985.19">17951 7093 15 0,'0'0'0'16,"0"0"-15"-16</inkml:trace>
  <inkml:trace contextRef="#ctx0" brushRef="#br0" timeOffset="1314.48">17951 7093 1 0,'34'-16'2'0,"12"-11"-2"15,12-6-2-15,8 0 1 16,0 2 1-16,-6 3 1 16,-10 5 12-16,-6 1 0 15,-9 5 2-15,-5 3 8 16,-9 4-6-16,-12 5 2 15,-3 3-2-15,-6 2 1 16,0 0 3-16,0 0-4 16,-10 0-4-16,-25 13 3 15,-26 14-2-15,-33 10 2 16,-27 11 2-16,-13 1 4 16,-11 2-1-16,7-5-1 0,11-10-7 15,15-12-2-15,25-12-2 16,20-9-6-16,22-3-2 15,19-1-1-15,12-13-4 16,8-6-20-16,6-6-12 16,26-7-18-16,24-6-4 15,22-7 18-15,16-3 0 16,3 2-10-16</inkml:trace>
  <inkml:trace contextRef="#ctx0" brushRef="#br0" timeOffset="1559.82">17851 6671 94 0,'0'0'3'16,"-119"42"10"-16,62-12 11 15,6 7-8-15,8 1 4 16,12 5-6-16,10 5 3 16,10 2 2-16,10 4-1 15,1 0-5-15,7-1-4 16,19-8 1-16,8-6-4 15,7-5-4-15,9-5 0 16,7-8-2-16,5-5-5 16,7-9-18-16,10-7-9 15,10 0-18-15,8-23 1 16,3-11-24-16</inkml:trace>
  <inkml:trace contextRef="#ctx0" brushRef="#br0" timeOffset="1696.45">18971 6914 128 0,'0'0'0'15,"0"0"0"-15,0 0-1 16,0 0-24-16,0 0-15 16</inkml:trace>
  <inkml:trace contextRef="#ctx0" brushRef="#br0" timeOffset="2686.58">21564 8297 62 0,'0'0'2'16,"0"0"0"-16,0 0 22 15,84-37-11-15,-70 31-2 16,-8 4 5-16,-3 0-3 0,-3 2 3 15,0 0 6 1,0 0 7-16,-13 0 2 0,-17 0-15 16,-17 7-7-16,-15 3 3 15,-14 5 11-15,-5 0-1 16,1 3 0-16,6-1-2 16,13 0-5-16,12-1 3 15,12-3-11-15,5 1-6 16,9-1-1-16,3-3 0 15,10-3-2-15,5-2-15 16,5-5-18-16,0 0-16 16,0 0-4-16,18 0-12 15,16-2 29-15,11-17-2 16,6-12-11-16</inkml:trace>
  <inkml:trace contextRef="#ctx0" brushRef="#br0" timeOffset="3046.85">21440 7900 91 0,'0'0'1'0,"0"0"20"16,0 0 5-16,0 0-3 16,0 0-3-16,-106-32 0 15,60 36 11-15,-4 14-5 16,-2 9 4-16,1 6-4 15,3 8-10-15,1 10 0 16,2 14-7-16,0 10-2 0,8 3-5 16,12-6-2-16,13-12 0 15,12-10 0-15,0-2 1 16,22-2 0-16,14-5 1 16,9 0-2-16,8-10 1 15,7-6-1-15,4-9-3 16,-4-7 2-16,-5-5 0 15,-6-4-12-15,-1 0-22 16,-8 0-8-16,0 0-9 16,-4-1-7-16,-6-2 7 15,-3-1 1-15</inkml:trace>
  <inkml:trace contextRef="#ctx0" brushRef="#br0" timeOffset="7229.81">22533 8233 98 0,'0'0'1'16,"0"0"13"-16,-106 14 18 15,51-4-9-15,-9-1-1 16,-9 4-1-16,-13 4-1 15,-16 5-8-15,-10 5-3 16,-5 6-1-16,13 0-8 16,22 1 1-16,19-6-1 15,23-6 0-15,19-9 0 16,9-5-1-16,12-7-2 16,0-1-10-16,13-3-25 0,25-24-9 15,15-15-4-15,9-13-21 16</inkml:trace>
  <inkml:trace contextRef="#ctx0" brushRef="#br0" timeOffset="7523.03">21975 7983 143 0,'0'0'0'0,"-109"-5"0"15,47 13 10-15,-4 17 5 16,-1 11 7-16,-2 12 2 15,6 6-1-15,5 4 5 0,12 1-6 16,10-2-9-16,9 2-1 16,11-2-5-16,4-1-4 15,6-1 0-15,6 1 3 16,0-1-1-16,2-6 3 16,18-3-5-16,15-13-2 15,13-7-2-15,17-10-1 16,14-14-13-16,12-2-12 15,8-17-18-15,7-12-23 16,-6-8 9-16,-6-6-6 16</inkml:trace>
  <inkml:trace contextRef="#ctx0" brushRef="#br0" timeOffset="7732.83">22792 8344 67 0,'0'0'85'0,"0"0"-80"16,0 0 9-16,0 0 29 15,0 0-17-15,0 0-17 16,-20 5-7-16,20-5-2 16,0 0-4-16,0 0-16 15,0 0-27-15,1 0-4 16,4-4-11-16</inkml:trace>
  <inkml:trace contextRef="#ctx0" brushRef="#br0" timeOffset="10168.66">26994 7126 84 0,'0'0'0'0,"0"0"0"15,0 0 9-15,0 0-1 16,0 0 3-16,0 0 5 16,0 0 2-16,-37-61-2 15,37 61-11-15,9 24-5 16,13 16 1-16,7 14 10 16,0 8 9-16,1 1 0 15,-4-1-9-15,-4-4-4 16,-6-5-7-16,2-7 0 15,-4-8 0-15,2-7-3 0,1-6-20 16,0-8-7-16,6-7-14 16,1-10-2-16,1-3-6 15</inkml:trace>
  <inkml:trace contextRef="#ctx0" brushRef="#br0" timeOffset="10924.47">27539 7233 116 0,'0'0'1'0,"0"0"7"15,0 0 9-15,0 0-15 16,0 0 3-16,-29 75 16 0,29-38-2 16,0 1-6-16,14-4 4 15,8-2-4-15,5-7-10 16,5-4-2-16,0-10 1 15,2-7 0-15,1-4-1 16,-1 0-1-16,-3-20 0 16,-1-9-1-16,-6-7-1 15,-9-3 2-15,-10-2 1 16,-5 1 0-16,-9 2 2 16,-23 6 3-16,-7 7 0 15,-10 7 9-15,-4 13 2 16,-4 5-1-16,7 0-7 15,13 6 3-15,10 4-3 16,14-3-7-16,9 1-2 0,4-2-3 16,0-1-10-16,6-1 2 15,17-1 4-15,13-3-4 16,16 0 10-16,13-12-9 16,5-2 0-16,3 3-5 15,-8 10 11-15,-10 1-1 16,-10 5 0-16,-10 11 1 15,-7 3 1-15,-9-3 3 16,-1 0 0-16,-6-4 0 16,0 0 0-16,0-4 1 15,-2-4 2-15,0 1 0 16,1-5-2-16,1 0 0 0,5 0 0 16,-2-3-1-16,2-16-1 15,-6-7 1-15,-8-7-1 16,-3-2 1-16,-11-1 1 15,-21 3 2-15,-6 7 3 16,-3 11 6-16,5 7 7 16,6 5-1-16,6 1 0 15,11 2-6-15,5 0-8 16,5 0-1-16,3 0-3 16,0 0-6-16,9 0-13 15,18-4 6-15,18 0 12 16,13-6-4-16,5-4-2 15,-4 5-8-15,-11-4-6 0,-17 8-4 16,-16 1-13-16,-7 4 3 16,-1 0 2-16,-4 0 0 15,2 2-6-15</inkml:trace>
  <inkml:trace contextRef="#ctx0" brushRef="#br0" timeOffset="11555.54">27084 7978 99 0,'0'0'0'0,"0"0"0"16,-85 58 0-16,82-51 1 15,3-4-1-15,8-2 12 16,27-1 6-16,21 0 2 16,25-18-3-16,30-15-4 15,21-10-5-15,19-13-2 16,13-2-6-16,6-7 4 15,5-3-3-15,-10-2 1 16,-10-4 2-16,-20-2-4 0,-22-4 17 16,-22-4-12-16,-24-2-5 15,-25-6 0-15,-27-4 5 16,-15 4-2-16,-45 4-2 16,-31 10 5-16,-34 12-3 15,-28 13 9-15,-27 18 3 16,-19 23 4-16,-11 12 4 15,-9 24-10-15,-2 22 2 16,3 17-5-16,7 12-3 16,21 12-3-16,21 5-4 0,30 4-5 15,30-3 3-15,28-5 0 16,32-2 1-16,24-6-1 16,14 5 1-16,36-8 0 15,25-3 1-15,22-12 0 16,27-11 2-16,22-14 3 15,19-16-5-15,12-14 0 16,-2-7-5-16,-6-7-25 16,-13-15-18-16,-11-10-11 15,-9-7-16-15,-12-11-10 16</inkml:trace>
  <inkml:trace contextRef="#ctx0" brushRef="#br0" timeOffset="11735.12">28689 7495 143 0,'0'0'9'16,"0"0"-18"-16,0 0-10 16,0 0 6-16,0 0 12 15,0 0-5-15,22-17-13 16,-22 12-15-16</inkml:trace>
  <inkml:trace contextRef="#ctx0" brushRef="#br0" timeOffset="14772.46">23015 5034 97 0,'0'0'0'16,"-50"-81"-4"-16,31 41 4 16,3 1 1-16,1 3 0 15,2 4 2-15,2 3 5 16,0 4 9-16,7 3 1 15,2 4 0-15,2-1-7 16,2-3 1-16,28 0-7 16,21-4-5-16,26-4 0 15,19 9 0-15,7 5 1 16,-4 15-1-16,-15 1 4 16,-17 21-3-16,-21 23-1 15,-20 18 2-15,-22 19 4 0,-8 20 7 16,-38 21 3-16,-18 4-7 15,-7 3-1-15,8-11-8 16,9-16 2-16,19-11 9 16,13-9 2-16,18-1-5 15,3-7-4-15,33-6-4 16,18-8 1-16,11-11-1 16,16-14 0-16,7-11 0 15,4-8 0-15,-2-11-1 16,-12-3-2-16,-19-2 0 15,-20 0 3-15,-21 0-1 16,-14 0 1-16,-4 0 1 0,-3 0 3 16,-15 0 2-16,-10 0-6 15,-5 9-3-15,-2 13 3 16,4 6 2-16,7 7 0 16,10 9 0-16,9 8-1 15,5 10 3-15,6 10-2 16,21 10-2-16,13 9 10 15,6 2-2-15,5 2 0 16,-1 0 2-16,-4-1 2 16,-11-2-3-16,-9-8-5 15,-14-12 1-15,-12-10 10 16,-2-12-2-16,-32-4 9 16,-24 0 1-16,-25-9 2 0,-24-3-5 15,-20-9-9 1,-5-11-2-16,4-12 2 0,11-2-3 15,22-11 9-15,21-10-9 16,24 2-2-16,19 1-1 16,14 1-5-16,8 3-8 15,5-1 1-15,4-2-7 16,0-4-4-16,1-4-13 16,15-1-15-16,6 1-7 15,3 3 1-15,2 5 1 16,0 6 2-16,-4 3-4 15,4 7 9-15,-2 1 5 16,0 0-2-16,-2 0-10 16</inkml:trace>
  <inkml:trace contextRef="#ctx0" brushRef="#br0" timeOffset="16586.8">23137 5098 0 0,'0'0'0'15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27:05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23717 8693 35 0,'0'0'35'15,"0"0"-34"-15,0 0 4 16,0 0-1-16,0 0-1 16,0 0 9-16,0 0 0 15,0 0-1-15,14-69-3 0,-13 67 0 16,-1 2 1-16,0-2-1 16,0 2 0-16,0 0-1 15,-16 0-6-15,-4 0-1 16,-8 0-1-16,-7 12 1 15,-12 5 0-15,-11 3 1 16,-9 4 1-16,-11-1 1 16,-8 0-2-16,-5-5 0 15,4-5 3-15,5-3 3 16,12-5-3-16,9 2 0 16,10 0-4-16,7-2 0 15,8 2 0-15,1-2 0 0,7 1-9 16,6-2-1-1,7-2-7-15,9-2 1 0,6 0 2 16,0-9-10-16,25-16-34 16</inkml:trace>
  <inkml:trace contextRef="#ctx0" brushRef="#br0" timeOffset="346.35">23143 8368 94 0,'0'0'1'16,"0"0"-1"-1,-121 15 2-15,75-1 5 0,-6 6 8 16,-6 2 6-16,-3 7 0 16,-2 2-4-16,5 1-6 15,7 1-3-15,8-4-5 16,10 0-2-16,9-2-1 15,10 5 0-15,8 6 0 16,6 6 0-16,9 2 0 16,21 2 1-16,11-4-1 15,5-6 2-15,3-5-1 16,3-10 0-16,3-6-1 16,2-5 0-16,3-10-3 15,4-2-9-15,6-4-7 16,7-15-11-16,3-10-2 0,-3-8-16 15</inkml:trace>
  <inkml:trace contextRef="#ctx0" brushRef="#br0" timeOffset="6082.71">23623 5389 48 0,'0'0'3'0,"0"0"0"15,0 0 8-15,0 0-8 16,0 0 2-16,17-75 7 15,-10 60 1-15,5-4-3 16,4-2-1-16,5 2-6 16,2-1 0-16,4 4-3 15,1 5 0-15,3 3 1 0,4 7 0 16,-2 1-1-16,0 3 0 16,-5 15 0-16,-8 7 0 15,-3 9 0-15,-10 10 0 16,-5 11 1-16,-2 8 2 15,-2 11 3-15,-12 7-1 16,-3 4 1-16,-1 2 0 16,2-1-6-16,1-3 2 15,6-5-1-15,3-8 0 16,6-8-1-16,0-6 0 16,10-9 1-16,13-8 0 15,6-13 0-15,4-6-1 16,2-9 1-16,-1-4 0 15,-4-7-1-15,-6 0-1 16,-5 0 0-16,-9-2-2 0,-5-7 3 16,-5 1-1-16,0 0 1 15,0 4 0-15,-2 4 1 16,-8 0-1-16,-5 0 0 16,0 7 0-16,-3 15 0 15,2 9 0-15,2 11 0 16,10 8 3-16,4 11 0 15,0 9 0-15,14 11 2 16,8 5 6-16,3 3-5 16,0 1 4-16,1-5 2 15,-5-3-3-15,-5-15 0 16,-5-9 0-16,-8-8 1 0,-3-3-3 16,-6-1 2-16,-23 0 2 15,-11 6 6-15,-14-4-8 16,-5-5 0-16,-4-8-6 15,0-15 0-15,2-10 1 16,0-10-2-16,4 0-1 16,9-15-1-16,10-6-9 15,14 2 5-15,10-2-12 16,10-1-5-16,4-6-7 16,0-7-19-16,21-5 0 15,8-4 13-15,7-3-11 16,0 0-7-16</inkml:trace>
  <inkml:trace contextRef="#ctx0" brushRef="#br0" timeOffset="52187.02">23344 5464 6 0,'0'0'1'15,"0"0"5"-15,-45-78 1 0,32 50-1 16,3-3-2-16,-4-3 0 16,1-2 2-1,2-5 1-15,-2-1 0 0,7-1-2 16,3-1-1-16,3 2-4 16,0 5 0-16,6 7 0 15,3 8 0-15,3 2 0 16,0 3 0-16,7-3 0 15,11-2 0-15,12-7-1 0,22-2 1 16,15-4 0 0,10 2 1-16,4 5-1 0,-8 12 0 15,-15 14 1-15,-13 2 0 16,-17 29-1-16,-15 17 0 16,-14 10 1-16,-11 10 2 15,0 17 5-15,-25 12-2 16,-10 9 0-16,-5 7-2 15,-4 2-1-15,1-3-1 16,6-3-2-16,9 2 1 0,9-9-1 16,14-7 0-1,5-12 0-15,27-22 0 16,17-14 0-16,15-18 0 0,9-16 0 16,2-11 0-16,1-2 1 15,-12-17-1 1,-11-5-2-16,-15 0 0 0,-14 1 0 15,-10 0-1-15,-9-1 2 16,0 5 0-16,-8-1 1 16,-9 8 0-16,-4 4 0 15,0 5 1 1,-1 3-1-16,-1 7 0 0,0 19 0 16,4 10 0-16,6 7-1 15,12 8 1-15,1 8 0 16,14 6 1-16,15 8-1 15,5 4 1-15,5 5 0 16,4 5 0-16,-1 12 1 16,-3 8-1-16,-3 9 0 15,-11 4 1-15,-10-9-1 0,-12-10-1 16,-3-14 0 0,-17-14 0-16,-12-8 0 15,-13-11 1-15,-12-11-1 16,-12-10 2-16,-15-10 2 0,-10-12 2 15,-10-8-2-15,3-3 1 16,10-12-1-16,12-13-1 16,20-6-2-16,15-5 0 15,17-5-1-15,18 0-3 16,6-5-9-16,22 3-6 0,23 1-5 16,12 8-2-1,4-1-4-15</inkml:trace>
  <inkml:trace contextRef="#ctx0" brushRef="#br0" timeOffset="52400.24">24600 6873 63 0,'0'0'0'0,"0"0"-2"0,0 0-6 16,0 0 4-16,0 0-3 15,0 0-9-15</inkml:trace>
  <inkml:trace contextRef="#ctx0" brushRef="#br0" timeOffset="53750.78">26624 5716 0 0,'0'0'2'15,"0"0"4"-15,0 0 2 16,0 0-5-16,0 0 2 0,0 0-1 15,-61-26 0-15,22 26-1 16,-17 0-1-16,-22 0 2 16,-19 5-2-16,-20 7 0 0,-13 0 0 15,-13 1 1-15,-4 0 2 16,10-4-2-16,16 0 1 16,18-4-2-1,21-1-2-15,18-1 0 16,16-3-1-16,20 0 0 0,13 0 0 15,12 0 0-15,3-1-3 16,8-13-11-16,20-8-8 16</inkml:trace>
  <inkml:trace contextRef="#ctx0" brushRef="#br0" timeOffset="54060.52">25549 5508 34 0,'0'0'1'15,"-87"17"-1"-15,32 5 1 16,-4 2-1-16,-1 7 3 16,3-4 2-16,12 4-2 15,11-4 1-15,10 1-2 16,6 4-1-16,8 3-1 15,5 8 0-15,5 3 0 16,0 0 0-16,15-2 0 16,14-4 0-16,14-7-1 15,14-10 0-15,14-8 0 16,10-10 0-16,10-5-5 16,4 0-6-16,1-15-9 15</inkml:trace>
  <inkml:trace contextRef="#ctx0" brushRef="#br0" timeOffset="54244.11">26402 5709 51 0,'0'0'0'0,"0"0"-7"0,0 0-13 16</inkml:trace>
  <inkml:trace contextRef="#ctx0" brushRef="#br0" timeOffset="58260.57">26718 8146 4 0,'0'0'4'0,"0"0"-3"0,0 0 4 16,0 0 5-16,0 0-2 16,0 0 0-1,0 0-2-15,-3-11 0 16,3 11 3-16,-1 0-1 15,1 0 2-15,0 0 1 0,-2 0 0 16,1 0-2-16,1 0 0 16,0 0-1-16,0 0-2 15,0 0-2-15,0 0-1 16,3 4-3-16,28 8 1 16,27 2 4-16,32 3 2 15,21-6 2-15,18-7-7 0,8-4 0 16,2 0-1-1,-3 0-1-15,-8 0 2 16,-13 0-2-16,-11 2 0 0,-10 5 0 16,-6-3 1-16,-10 0-1 15,-8 0 0 1,-14-1 0-16,-9 0 0 0,-10-3-1 16,-5 0 1-1,-7 0 0-15,-7 0 0 16,-8 0 0-16,-4-3-1 0,-4 1-1 15,-2-1-8-15,0 1-3 16,0-1-5-16,0-1-6 16,-9 0-23-16</inkml:trace>
  <inkml:trace contextRef="#ctx0" brushRef="#br0" timeOffset="58946.43">28143 8045 54 0,'0'0'1'15,"0"0"8"-15,0 0 3 0,0 0 2 16,0 0-3-1,0 0-4-15,-25-32-5 16,25 32 0-16,0 0-2 16,0 0 0-16,4 0-1 15,20 16 1-15,12 11 4 0,10 5 4 16,3 4-4-16,-4-3 1 16,-3 1 0-16,-7-2-1 15,-5-3-1-15,-6-1 1 16,-6-2-4-16,-7-3 2 15,-8-1-2-15,-3 2 1 16,-14 3 1-16,-27 4-1 16,-18 6 1-16,-22 0-2 0,-10-4-3 15,-3-1-5 1,5-8-3-16,12-5-1 16,14-5-2-16,15-7-1 0,10-6-5 15,10-1-12-15</inkml:trace>
  <inkml:trace contextRef="#ctx0" brushRef="#br0" timeOffset="59520.6">26949 8049 45 0,'0'0'0'0,"0"0"0"16,0 0 0 0,0 0 0-16,0 0 1 15,0 0 1-15,0-63 5 0,0 59 1 16,0 3 0-1,-1 1 1-15,-8 0 0 16,-12 0-3-16,-9 2-6 16,-11 18 0-16,-6 9 0 0,3 6 1 15,2 10 1 1,6 4 1-16,8 6 2 0,5-1-2 16,11-4-2-16,11-5-1 15,1-5 0-15,4-6 0 16,19-3 2-16,5-1-2 0,8-4 2 15,7-4-2-15,12-2 0 16,8-6-3 0,4-4-10-16,0-6-11 15,-7-4-8-15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19:02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16027 4459 26 0,'0'0'7'0,"0"0"-1"16,0 0 4-16,0 0-6 0,0 0-2 15,0 0 4 1,0 0 2-16,-63-25 2 0,63 25 0 15,0 0-2-15,0 0-6 16,12 0-2-16,18 0 1 16,16 0 7-16,18-7 4 15,14-6-5-15,17-9-1 16,10-6-1-16,2-4 0 16,5-4-5-16,1-2 0 15,-6 7 2-15,-8 4-1 16,-20 9-1-16,-24 9-6 15,-25 9-19-15,-27 0-25 16,-7 7 5-16</inkml:trace>
  <inkml:trace contextRef="#ctx0" brushRef="#br0" timeOffset="301.45">16406 4016 70 0,'0'0'3'0,"0"0"-2"15,0 0-1-15,82-58 1 16,-39 58 0-16,2 0 5 0,5 14 3 16,4 9 2-1,4 7-2-15,2 4-5 0,-2 3-2 16,-9 4-1-16,-13 2-1 15,-9-2 0-15,-12 4 0 16,-9-2 0-16,-6 3 0 16,-9 4-5-16,-19 3-9 15,-10 0 0-15,-10-1-12 16,-5-8-21-16</inkml:trace>
  <inkml:trace contextRef="#ctx0" brushRef="#br0" timeOffset="6942.52">15858 5514 52 0,'0'0'1'0,"0"0"0"16,0 0 15-16,0 0 0 16,0 0 3-16,0 0 5 15,0 0-2-15,-72-22-5 16,17 26 1-16,-13 13 5 16,-14 4-4-16,-6 7-7 15,-5 5 0-15,-1 1-7 16,2 3 0-16,2-7 0 15,14-2-2-15,13-7-1 16,14-6-1-16,18-5 0 16,10-3-1-16,14-5-1 0,5 1-6 15,2-3-23-15,3 0-34 16,21-3 1-16,9-21 25 16,4-12-13-16</inkml:trace>
  <inkml:trace contextRef="#ctx0" brushRef="#br0" timeOffset="7167.93">15118 5470 72 0,'0'0'14'16,"0"0"11"-16,0 0 6 15,-110-15-10-15,77 27-10 16,0 15-1-16,-1 4-1 16,4 11 3-16,3 3-5 15,6 0 0-15,8 0-1 0,10-4-4 16,3-2 0-1,8-3-2-15,21-7 2 0,14-5 1 16,11-12 1-16,13-12 2 16,8 0-6-16,8-6-35 15,2-12-18-15,-5-6-11 16</inkml:trace>
  <inkml:trace contextRef="#ctx0" brushRef="#br0" timeOffset="12904.47">8047 5799 9 0,'0'0'28'16,"0"0"-22"-16,0 0 5 16,0 0-3-16,0 0 1 15,0 0 0-15,0 0 0 0,0 0-3 16,-12 7-2-1,12-7 0-15,6 3 2 0,10 4 4 16,8 2-3-16,7 5 5 16,11 3 0-16,3-1-5 15,10 3 1-15,6-7-1 16,0-3-1-16,-1-4-3 16,1-5-2-16,-7 0 3 15,-6-10-2-15,-2-9 1 16,-4-3 4-16,-8-8-4 15,2-4 0-15,-6-3 0 16,-5-2 0-16,-3-2 0 16,-6 2-1-16,-8-1 1 15,-5 2 6-15,-3-2-5 16,0-1 10-16,-13-4-11 0,-7-2-1 16,-2 4-2-16,0 2 2 15,-1 4-1-15,-1 6 6 16,-1 4 7-16,-2 2-5 15,-3 4 5-15,-4 1-10 16,-8 4 1-16,-7 3 1 16,-12 8-6-16,-6 5 0 15,-8 0 1-15,-3 10-1 16,0 5 1-16,0-2-1 16,5-1 0-16,13-1 0 15,11-1-1-15,10 2 0 16,5 5 0-16,9 5 0 0,0 6 1 15,3 6-5-15,3 5 4 16,5 2-1-16,4 0 2 16,6 0-1-16,4 0 1 15,0-2-1-15,0 1 1 16,11-1-2-16,1 0 2 16,6-3-1-16,2 0 4 15,2-3-4-15,6-4 1 16,7-1 0-16,7-1 0 15,8-5 0-15,7-2 1 16,4-1-1-16,0-9 0 16,0 2 0-16,-4-5-2 15,1-2 2-15,-3-4 1 0,-4-1-1 16,-2 0 0 0,-5-11 1-16,-4-1-1 0,-9-3 1 15,-3 2 0-15,-8 0-1 16,-5 4 1-16,-9 6 0 15,-3 0 0-15,-2 3-1 16,-1 0 3-16,0-2-2 16,0 2 0-16,0 0-1 15,0 0 0-15,0 0 0 16,0 0 0-16,0 0 0 16,0 0 0-16,0 0 0 15,0 0 0-15,0 0-1 16,0 0 0-16,0 0-2 0,0 0-9 15,0 0-8-15,0 0-9 16,0 0-21-16,0 0 7 16,-3 3-13-16,-17 1-33 15</inkml:trace>
  <inkml:trace contextRef="#ctx0" brushRef="#br0" timeOffset="13900.74">20273 3828 55 0,'0'0'8'0,"0"0"24"15,0 0-3-15,0 0-7 16,0 0 2-16,0 0-11 16,0 0-13-16,-25-21 3 15,43 60 7-15,1 12 22 16,3 14 8-16,-1 8-5 0,0 2-11 16,0-3-4-16,0-5-5 15,-3-8-9-15,-3-4 1 16,-3-7-7-16,-2-8-1 15,-4-8-11-15,2-11-27 16,-2-10-9-16,1-8-13 16,6-3-7-16,3-22 4 15</inkml:trace>
  <inkml:trace contextRef="#ctx0" brushRef="#br0" timeOffset="14208.09">20905 3439 76 0,'0'0'19'16,"0"0"15"-16,0 0-15 15,0 0-15-15,0 0-3 16,0 0 0-16,-46 118 11 15,37-40 8-15,3 12 2 16,5 12 2-16,1 1 5 16,0-3-12-16,18-6-8 15,15 3-4-15,8-13-5 0,9-10 0 16,8-10-3 0,-1-15-39-16,5-12-9 0,-2-11-2 15,-10-14-33-15</inkml:trace>
  <inkml:trace contextRef="#ctx0" brushRef="#br0" timeOffset="15938.05">21827 3355 2 0,'0'0'4'0,"0"0"2"16,0 0 3-16,0 0 2 15,0 0 0-15,0 0-1 16,0 0 4-16,0 0 0 0,-9-46 3 16,9 46-7-16,0 0-7 15,0 0-3-15,0 16 0 16,0 9 0-16,12 12 7 16,6 6 6-16,3 5 2 15,3 5 0-15,1 4-3 16,4 4-3-16,-4-3-4 15,2-6-3-15,-4-6-1 16,-1-9-1-16,-3-6 0 16,-4-4 0-16,0-6-3 15,-5-7-11-15,0-4-11 16,-2-5-5-16,0-5-2 16,-4 0-8-16</inkml:trace>
  <inkml:trace contextRef="#ctx0" brushRef="#br0" timeOffset="16890.25">22354 3473 48 0,'0'0'8'0,"0"0"-8"16,0 0 0-16,0 0 1 16,0 0-1-16,0 0 1 15,0 40-1-15,0-40 1 16,0 0 10-16,0 0 12 16,0-10-9-16,0-1-10 15,0 2 2-15,0 2 2 16,0 4-5-16,0 3-2 15,0 0-1-15,0 0-4 16,0 0-26-16,0 0 3 16,0 3-2-16</inkml:trace>
  <inkml:trace contextRef="#ctx0" brushRef="#br0" timeOffset="17325.38">22551 3269 33 0,'0'0'49'15,"0"0"-29"-15,0 0-7 16,0 0-10-16,0 0-1 16,-11 78 8-16,20-36 2 0,9 2-4 15,6 1 8-15,1-3-8 16,5-5 0-16,2-5-4 15,2-7-3-15,0-8 0 16,1-10 0-16,-5-7 0 16,-2 0 1-16,-4-20 1 15,-4-10 4-15,-3-7-3 16,-4-1 7-16,-10-2-10 16,-3-3 10-16,-7 1 0 15,-25-3 0-15,-14 3-1 16,-9 4-7-16,-1 10-1 15,3 12 1-15,10 13 2 16,9 3 0-16,7 1-3 16,9 17-2-16,5 7-6 15,5 7-4-15,8 4-8 0,0 0-19 16,21 1-4-16,13-4 2 16,11-11-5-16,7-10-18 15</inkml:trace>
  <inkml:trace contextRef="#ctx0" brushRef="#br0" timeOffset="17527.7">23286 3380 92 0,'0'0'34'16,"0"0"-14"-16,0 0-11 15,0 0 26-15,9 73-18 0,1-42-5 16,1 2 2-16,0 0-14 15,-3 2 0-15,-3 1-5 16,-4 2-29-16,-1-5-8 16,0-4-4-16,0-11-8 15</inkml:trace>
  <inkml:trace contextRef="#ctx0" brushRef="#br0" timeOffset="17811.93">23623 2995 88 0,'0'0'31'16,"0"0"2"-16,0 0 13 15,0 0-35-15,0 0-10 16,0 0-1-16,30 74 15 15,-6-34-3-15,0 0-6 16,-1-1-4-16,-1 0-2 16,-2-3 0-16,-3-5-7 15,-1-2-14-15,-2-2-16 16,1-10-11-16,-5-6 1 16,0-11-20-16</inkml:trace>
  <inkml:trace contextRef="#ctx0" brushRef="#br0" timeOffset="17977.5">23899 3123 143 0,'0'0'23'0,"0"0"-19"16,0 0-1-16,0 0-3 15,0 0-24-15,0 0-2 16,3 31-19-16,24-31-11 15</inkml:trace>
  <inkml:trace contextRef="#ctx0" brushRef="#br0" timeOffset="18350.5">24075 2917 92 0,'0'0'30'0,"0"0"-18"16,0 0-8-16,0 0-3 15,-10 81 12-15,16-36 2 16,7 3 1-16,7-2-1 16,3-4-1-16,4-8-4 15,4-8-3-15,4-7-4 16,1-11 0-16,3-6 5 16,1-2 0-16,-1-12 2 15,-5-14-3-15,-4-8-1 0,-8-6-4 16,-14-3-2-16,-8-1 4 15,-5-2 2-15,-26-2 1 16,-12 7 7-16,-4 1-7 16,-2 9-7-16,3 10-1 15,3 17 1-15,2 4-3 16,1 18-10-16,0 17-13 16,5 5 3-16,9 4-4 15,12-1-18-15,11-6 1 16,3-11 3-16,8-14-11 15</inkml:trace>
  <inkml:trace contextRef="#ctx0" brushRef="#br0" timeOffset="18651.77">24179 2448 91 0,'0'0'19'0,"0"0"-16"15,135 11 19-15,-59 31-4 16,9 13 7-16,2 13-1 16,0 7-9-16,-2 10 2 0,-7 4-4 15,-14 6-9-15,-22 6-3 16,-27-2 1-16,-15-4-2 15,-12-8-9-15,-24-7-14 16,-10-3-5-16,-12 3-4 16,-8-3-7-16,-12-3-18 15</inkml:trace>
  <inkml:trace contextRef="#ctx0" brushRef="#br0" timeOffset="28526.88">18550 6563 4 0,'0'0'5'0,"0"0"2"0,0 0 1 16,-15-101-3-16,15 72-1 15,0 0-1-15,0 4 5 16,0 4-6-16,0 6-2 16,0 6 0-16,0 5 0 15,0 2-1-15,0 2-1 16,0 0-4-16,0 0 1 15,0 0 3-15,0 0 2 16,0-1 6-16,0-2 2 16,0-2-6-16,0-3-2 15,-1 4 2-15,1-1-1 16,-3 2 5-16,3 3-2 16,0 0 2-16,0 0-2 0,0 0 0 15,0 0-2-15,0 15 1 16,0 19 5-16,0 17 5 15,7 20 2-15,1 13-2 16,-1 11 1-16,4 2 1 16,-1 1-6-16,2-3-5 15,34 123-173 95,-46-322 169-110,3-8 0 0,11-1 0 15,5 5 0-15,3 12 0 16,4 18 0-16,0 23 0 16,2 21 0-16,-1 19 0 15,-2 10 0-15,-9 1 0 16,-8 3 0-16,-7-1 75 15,-1 2-75-15,0 0-1 16,0 0-2-16,0 0 3 16,0 0-1-16,0 0 0 15,-9 41 1-15,0-20 2 16,-1-1 1-16,-2 0 1 16,-1-3 1-16,2 4-4 15,-1-3-1-15,6-2 0 0,2-5 0 16,1-5-2-16,1-1-2 15,2-5 0-15,0 0-2 16,0 0-2-16,0 0 1 16,3-9-2-16,6-23-20 15</inkml:trace>
  <inkml:trace contextRef="#ctx0" brushRef="#br0" timeOffset="30271.59">18916 6489 71 0,'0'0'4'16,"0"0"-4"-1,0 0 4-15,0 0 1 0,0 0 11 16,0 0 4-16,0 0 2 16,-36 108-8-16,8-60-1 15,-2 9 1-15,3 5 0 16,3 6 4-16,9-3-6 16,8-4 1-16,7-8-3 15,0-10-4-15,15-12-5 16,18-13-1-16,13-17 0 0,10-1 0 15,10-25-3-15,7-14-22 16,5-5-19-16,1-8-13 16,0-6-1-16</inkml:trace>
  <inkml:trace contextRef="#ctx0" brushRef="#br0" timeOffset="30445.13">19532 6602 122 0,'0'0'6'0,"0"0"22"16,0 0-19-16,0 0-7 15,0 0-2-15,131-70-1 0,-74 43-3 16,-6 0-25 0,-10 5-12-16,-18 6-18 0</inkml:trace>
  <inkml:trace contextRef="#ctx0" brushRef="#br0" timeOffset="30587.2">19654 6665 14 0,'0'0'55'15,"0"0"-45"-15,0 0 10 16,0 0-12-16,0 0-6 16,0 0-1-16,88-39-1 15,-34 0-11-15,0-7-36 16</inkml:trace>
  <inkml:trace contextRef="#ctx0" brushRef="#br0" timeOffset="31126.02">20100 6050 89 0,'0'0'11'15,"0"0"-9"-15,0 0 12 16,0 0 5-16,0 0-4 15,0 0 4-15,70 66-5 16,-70-45 2-16,0-1 4 16,-16-3-4-16,-8-3-7 15,-1-3-3-15,-2-7-5 16,4-4 3-16,3 0-2 0,3-12 4 16,5-11-4-1,5-5-1-15,4-5 0 0,3 2-2 16,0 1-1-16,13 4 2 15,14 1 3-15,10 8-1 16,9 6 4-16,5 11-3 16,3 3 5-16,-2 22-6 15,-7 8 16-15,-5 6-4 16,-13 4 2-16,-12 6 4 16,-13 5-2-16,-2 5 5 15,-17 3-13-15,-22 1 0 16,-7-1-1-16,-11-6-8 0,-1-4-1 15,3-12-13-15,10-15 11 16,9-16-3-16,12-9 5 16,10 0 11-16,8 0-6 15,4 0-5-15,2-3-6 16,19-4 0-16,19-5 3 16,18-3 3-16,13-4 0 15,7-2 0-15,-1-2-14 16,1-3-45-16,-6 4-1 15,-1-1-20-15,-11-2 5 16,-9-1-13-16</inkml:trace>
  <inkml:trace contextRef="#ctx0" brushRef="#br0" timeOffset="31267.83">20880 6208 151 0,'0'0'10'0,"0"0"19"16,0 0 15-16,0 0-44 15,0 0-6-15,0 0-23 16,6-1-22-16,-6 1-10 16,0 3-13-16</inkml:trace>
  <inkml:trace contextRef="#ctx0" brushRef="#br0" timeOffset="31635.14">18956 7575 113 0,'0'0'4'15,"0"0"4"-15,0 0 14 16,0 0-6-16,0 0 3 16,142-91 9-16,-42 38 5 0,31-15-7 15,30-13-6 1,29-9-6-16,18-7-7 0,6 2-5 16,-6 11-1-16,-12 9-2 15,-28 11-2-15,-21 10-9 16,-33 8-10-16,-34 12-4 15,-28 9-24-15,-32 8 5 16,-20 6-1-16,-28 11-5 16</inkml:trace>
  <inkml:trace contextRef="#ctx0" brushRef="#br0" timeOffset="31853.27">19366 7483 89 0,'0'0'25'0,"0"0"-9"0,0 0 0 16,0 0-1-16,0 0 15 15,99 31-1-15,3-78 1 16,27-12-12-16,18-13-9 16,16-10-7-16,7-2-2 15,2-2-12-15,1 5-39 16,-9 11-22-16,-13 6 0 15</inkml:trace>
  <inkml:trace contextRef="#ctx0" brushRef="#br0" timeOffset="32025.5">21863 6400 109 0,'0'0'74'15,"0"0"-70"-15,0 0-4 16,0 0 0-16,0 0-28 16,0 0-14-16,-3-9-36 15</inkml:trace>
  <inkml:trace contextRef="#ctx0" brushRef="#br0" timeOffset="34359.26">17256 15383 86 0,'0'0'0'0,"0"0"1"16,0 0 20-16,0 0-5 16,0 0-2-16,0 0 4 15,0 0-7-15,-50-3 1 16,7 14 4-16,-12 11 16 0,-18 10-7 15,-15 7 4-15,-11 3-5 16,-5 2-5-16,-3-2-3 16,4-2-9-16,12-9 2 15,10-7-7-15,20-9 3 16,18-5-4-16,13-1-1 16,8-2-2-16,4 1-21 15,4-2-3-15,5 0-18 16,4-6-16-16,5 0-4 15,0-19 7-15</inkml:trace>
  <inkml:trace contextRef="#ctx0" brushRef="#br0" timeOffset="34625.06">16349 15444 89 0,'0'0'2'0,"-91"80"2"15,49-28 19-15,8 0-2 16,7 1-4-16,13-2-1 16,11 3-7-16,3 1-3 15,12 3-1-15,15-3 1 16,8-4-3-16,5-8-2 16,3-7 0-16,5-13 0 15,6-10-1-15,4-13 0 0,7-5-2 16,13-29-16-1,10-18-20-15,9-14-10 0,0-11-19 16</inkml:trace>
  <inkml:trace contextRef="#ctx0" brushRef="#br0" timeOffset="34749.73">17739 15153 33 0,'0'0'0'0</inkml:trace>
  <inkml:trace contextRef="#ctx0" brushRef="#br0" timeOffset="39405.39">6045 7839 46 0,'0'0'9'15,"0"0"-8"-15,0 0 1 16,0 0 9-16,0 0-2 16,0 0 2-16,0 0 2 15,-36 0 0-15,35-3-4 16,-1 0 2-16,2 1-2 0,0 1-2 15,0-2-2-15,0-3 0 16,14-1-3-16,19-4 0 16,16 0 1-16,13 1 3 15,9 2-2-15,3-1-2 16,1 1 0-16,-4 0-1 16,1-1-1-16,-2-2 1 15,0 0-1-15,0-3 1 16,-4 3-1-16,-5-1 0 15,-6 0-2-15,-13 7-1 16,-9 1-9-16,-9 4-6 16,-10 0-8-16,-8 0-10 15,-6 0-7-15</inkml:trace>
  <inkml:trace contextRef="#ctx0" brushRef="#br0" timeOffset="39770.93">6586 7608 48 0,'0'0'6'15,"0"0"7"-15,0 0 3 16,0 0 8-16,0 0-7 16,0 0-4-16,-49-36-7 15,49 36-6-15,0-2 0 0,6-1-2 16,18-1 2-1,12 1 4-15,7 3 2 0,11 0 1 16,4 0 0-16,3 7-1 16,0 5 0-16,-7 4 0 15,-3-1-3-15,-8 6-3 16,-9 2 3-16,-10 6 1 16,-12 6-2-16,-12 8 7 15,-2 6 7-15,-30 9-11 16,-19 5 0-16,-7 0-5 15,-12 1-3-15,-11-1-19 16,5-5-8-16,13-9-8 0,16-17 2 16,17-18-12-1</inkml:trace>
  <inkml:trace contextRef="#ctx0" brushRef="#br0" timeOffset="40815.42">5960 5350 10 0,'0'0'45'0,"0"0"-40"16,0 0 7-16,0 0 7 15,0 0-11-15,0 0 4 16,-20 0-2-16,20 0-4 15,0 0-2-15,0 0-3 16,0 0-1-16,19 0 0 16,9 0 5-16,18-1 9 15,17-6 3-15,11-1-2 16,13-1-4-16,7 1-2 0,3-2-4 16,4 2-3-1,2-5 0-15,-6-2 0 16,-6 1-2-16,-15-5 0 0,-16 1 0 15,-15 1 0 1,-17 5 0-16,-9 5 0 0,-11 5-4 16,-8-1-1-16,0 3 2 15,-11 0-24-15,-8 0-12 16,-3 0 4-16,-4 5-10 16,-1-5-11-16</inkml:trace>
  <inkml:trace contextRef="#ctx0" brushRef="#br0" timeOffset="41176.08">6631 5111 51 0,'0'0'8'15,"0"0"8"-15,0 0 2 16,0 0-1-16,0 0-4 16,0 0-2-16,-61-62 3 15,61 62-6-15,0 0-8 16,18 0 0-16,10 2 4 15,7 11 3-15,5 4 0 16,3 1 1-16,5 4 2 16,1-2 0-16,-3 5-2 15,-4 0-2-15,-5 4 2 16,-4-2-7-16,-6 5 1 16,-8-3 0-16,-8 4-1 0,-10 1 1 15,-1 3 7 1,-13 4-2-16,-19 1-1 0,-9 0-3 15,-10-1-3-15,-9 1-3 16,-8-5-11-16,-2-1-12 16,7-5-5-16,11-10-5 15,19-9 8-15,12-11-8 16,9-1-32-16</inkml:trace>
  <inkml:trace contextRef="#ctx0" brushRef="#br0" timeOffset="42299.45">5466 16087 71 0,'0'0'2'0,"0"0"2"16,0 0 3-16,0 0 9 15,0 0 3-15,0 0-6 16,0 0-13-16,-31-12 2 16,62 12-2-16,11 0 8 15,7 1-2-15,9-1 1 16,7 0 3-16,10-15-4 0,9-8-1 16,9-3-1-1,5 0 1-15,-1-4-4 0,-6 5 3 16,-5 5-3-16,-14 6-1 15,-15 8-1-15,-15 3-7 16,-14 3-12-16,-9 0-4 16,-10 0 4-16,-6 0-2 15,-3 0-10-15,-1 0 15 16,-17 0-23-16</inkml:trace>
  <inkml:trace contextRef="#ctx0" brushRef="#br0" timeOffset="42600.68">6130 15722 68 0,'0'0'10'0,"0"0"-7"16,0 0-3-16,0 0 0 15,0 0 9-15,103-4 4 16,-43 4-1-16,4 0-2 15,6 0-1-15,-3 0 0 16,-3 0-2-16,-4 11-4 16,-7 11 0-16,-12 7-1 15,-16 12-1-15,-11 7 0 16,-14 8 4-16,-3 2-4 16,-19 4-1-16,-6 2-7 0,0 2-10 15,-2 0-17-15,-1-5-10 16,-2-8-17-16</inkml:trace>
  <inkml:trace contextRef="#ctx0" brushRef="#br0" timeOffset="43109.65">6084 17579 74 0,'0'0'1'16,"0"0"-1"-16,0 0 1 0,0 0 5 16,0 0 9-1,0 0-3-15,-42-55-5 0,42 50-3 16,15-4-1-16,6-3 1 15,12-3 3-15,8-2 3 16,10-7-1-16,7-4 4 16,11-3-2-16,4-4-2 15,3-2 1-15,6 3-3 16,0 1-5-16,1 4-2 16,-9 5 0-16,-15 6-13 15,-18 5-17-15,-16 2 2 16,-13 5-2-16,-12 3 2 15,0 0 5-15</inkml:trace>
  <inkml:trace contextRef="#ctx0" brushRef="#br0" timeOffset="43468.81">6381 17056 65 0,'0'0'3'0,"0"0"-2"16,0 0 13-16,0 0 1 16,0 0 1-16,0 0-15 15,-9-47 0-15,38 45 6 16,12 2 7-16,8-1-4 16,6 1 2-16,9 0 3 15,2 0-5-15,0 10 0 0,-7 7-4 16,-10 6-5-16,-11 7 0 15,-13 10-1-15,-11 12 8 16,-14 11 7-16,0 10 0 16,-24 7-13-16,-17 4 2 15,-9 3-4-15,-7 2-1 16,-3-6-4-16,8-10-19 16,9-22-6-16,20-22-4 15,13-20-2-15,10-9-11 16,0-13-13-16</inkml:trace>
  <inkml:trace contextRef="#ctx0" brushRef="#br0" timeOffset="43619.14">7034 17416 146 0,'0'0'0'0,"0"0"-8"16,0 0-3-16,0 0-17 15,0 0-18-15,0 0 23 16</inkml:trace>
  <inkml:trace contextRef="#ctx0" brushRef="#br0" timeOffset="46513.04">25322 5486 51 0,'0'0'0'15,"0"0"0"-15,0 0 6 16,0 0-2-16,0 0-4 16,-91 28 3-16,73-17 4 15,-4 4 1-15,-6-1 2 16,-8 6-4-16,-9 8 1 0,-10 6-3 16,-8 8 4-16,-8 10-1 15,-11 10-2-15,-2 15 3 16,-1 5 0-16,5 3-2 15,12-3 1-15,13-5 2 16,16-4-3-16,16 0-2 16,12 8-2-16,9 8 0 15,2 7 0-15,0 10-1 16,13 13 1-16,6 13-1 16,5 3 1-16,7 4-1 15,6-3-1-15,5-10 2 16,6-11-2-16,6-15-1 15,11-11 1-15,5-11 2 16,7-6 6-16,4-6-1 16,4 2 2-16,9-2-3 0,5 3 5 15,5-3-5-15,4-6-5 16,7-6 2-16,1-6 2 16,9-5-5-16,8-9 1 15,4-8-1-15,6-9 0 16,-1-6 0-16,-5-5 1 15,-8-4-1-15,-6-2 5 16,-2 0-4-16,-3 0 5 16,-2-14-1-16,0-9 2 15,1-9-1-15,8-7-3 16,5-7-3-16,4-9 0 16,-4-4 1-16,-8-3 0 0,-11-4 1 15,-14 4-1-15,-14-2 0 16,-12 5-1-16,-15-5 0 15,-8-3 0-15,-5-4 0 16,-3-9-1-16,-2-2-3 16,-3-7-3-16,-3-1 2 15,-8-1 0-15,-6 1 4 16,-5-5 0-16,-7-5 0 16,-5-4 1-16,-1-2 0 15,0-5 1-15,-13-1-1 16,-8-4 0-16,-6 0 0 15,-3 15 2-15,-8 12-2 16,-8 17 2-16,-9 10 9 0,-10 9 1 16,-7 2-2-16,-1 3-1 15,0 2 3-15,5 5-11 16,-1 4 0-16,-2 1-2 16,-7 2 0-16,-9 0 0 15,-7 1 0-15,-7 1 2 16,-8 2-2-16,2 4 2 15,4 7-1-15,6 6 0 16,9 7 3-16,6 5-1 16,6 1-2-16,3 0 0 15,2 0-2-15,-2 13 1 16,-7 2 0-16,-8 2 1 0,-8 3 0 16,-2 0 0-1,-5 0 0-15,0 4 0 0,-1-1 0 16,2 2 2-16,5-3-1 15,3 0 0-15,8-2-1 16,7-4 0-16,15-2 0 16,16-4-2-16,11 2 1 15,13 0 0-15,4 2 0 16,4 6-1-16,4 7-4 16,0 7 0-16,3 0 3 15,5 0-5-15,1-3-4 16,3-4-3-16,0-5-11 15,0-4-4-15,6-5 0 16,12-8-10-16,5-5-3 16,0-3-5-16</inkml:trace>
  <inkml:trace contextRef="#ctx0" brushRef="#br0" timeOffset="47250.16">26184 6378 24 0,'0'0'0'0,"0"0"1"15,0 0 11-15,0 0-2 16,0 0-2-16,0 0 8 15,-4-1-4-15,3 1 2 16,-1 0 3-16,1 0-3 16,1 0 2-16,0 0-2 15,0 0-8-15,0 14-5 16,0 9 2-16,1 8 7 0,11 3-5 16,-2 4 12-16,5 3 0 15,-3-1-1-15,2 3 2 16,-1-2-9-16,-3 2 2 15,2-6-1-15,-3-8-8 16,0-5-2-16,-1-7 3 16,-1-7-2-16,-2-3-2 15,-4-7 1-15,1 0-1 16,-2 0-2-16,0 0 0 16,0 0-2-16,0-3 2 15,0-7-8-15,1 1-8 16,-1 2 0-16,0-1-16 15,0-2-4-15,0-4-10 16,-8-4-44-16</inkml:trace>
  <inkml:trace contextRef="#ctx0" brushRef="#br0" timeOffset="48886.17">30383 4841 25 0,'0'0'24'0,"0"0"-23"15,0 0 10-15,0 0-1 16,0 0-5-16,0 0 6 15,0 0 0-15,-85 73 2 16,72-36-3-16,-1 7-1 16,2 9 2-16,2 3 2 15,1 7-1-15,3 5-1 16,3 4 5-16,3 4-11 16,0 3-2-16,1 4 1 0,15 4 0 15,7 2 0 1,10 8 4-16,10-3-4 0,8 0-1 15,7-8 0-15,12-7 2 16,8-8-1-16,4-4-1 16,0-6-3-16,-6-1 2 15,-6-6-1-15,0-2 0 16,-3-4 0-16,2-4-1 16,5-5 1-16,3-7 1 15,5-7 8-15,6-7 7 16,-1-8-6-16,3-8 1 15,-2-2-3-15,2 0 1 16,-2-8 0-16,-2-5 0 16,-4-5-1-16,-1-2 2 0,-2-4 1 15,1-2 6-15,1-5-11 16,0-2 0-16,-3-6-1 16,-4-5 3-16,-3-5-6 15,-4-8-2-15,-10-4 2 16,-11-9 0-16,-5-10 1 15,-10-8-4-15,0 2 0 16,-4 7 2-16,2 8-1 16,-1 6-1-16,-4 0 0 15,-4-3-1-15,-5-3 1 16,-4-6-1-16,-5-5 1 16,-6-6-1-16,0-4-2 15,0 0 0-15,-21 5 2 0,-3 6 0 16,-3 8 1-1,-4 7 0-15,0 5-2 0,-7 6 2 16,-8 1-4-16,-12 1 4 16,-15-2-1-16,-11-3-3 15,-1 3 2-15,-4 1 2 16,-2 4 0-16,1 1 1 16,4 9-1-16,1 6 4 15,1 7-4-15,3 7-2 16,-2 5 2-16,7 1-2 15,4 4 2-15,2 4-1 16,-6 4-3-16,-10 2-3 16,-10 0 2-16,-10 0-1 0,-5 8 0 15,-1 4 2 1,7 4 1-16,10-2-3 0,13 3 0 16,10-1 1-16,8-2 2 15,6 6 2-15,3 2 1 16,7 3-4-16,8 3 2 15,4 2-2-15,6 2 2 16,3 4 0-16,3 2-1 16,1 5-6-16,-3 1 2 15,-4 3 1-15,-5 5 1 16,0 4 3-16,1 2 2 16,7-3-1-16,9-6-2 0,9-11-10 15,9-6-3-15,0-6-9 16,7-6 2-16,15-1-19 15,7-2 5-15,14-2-3 16,5 2-10-16,4-3-10 16</inkml:trace>
  <inkml:trace contextRef="#ctx0" brushRef="#br0" timeOffset="49434.64">31469 4884 33 0,'0'0'2'16,"0"0"12"-16,0 0 12 15,0 0-6-15,0 0 2 16,0 0-2-16,-13-43-2 16,11 43 3-16,2 0 24 15,0 0-40-15,0 0-5 16,0 0 0-16,0 2 1 0,0 15 0 15,0 7 4-15,0 6 9 16,5 7-3-16,5 0 1 16,2 0 3-16,6 1-9 15,0-5-3-15,1 2 3 16,2-8-1-16,-6-1-3 16,-3-6-2-16,3-6-2 15,-3-3 2-15,3-2 1 16,3-6-1-16,7-3 4 15,3 0-4-15,4-13-2 16,1-4-6-16,-4-1-6 16,0-1-4-16,-4 0-13 0,0 2-15 15,-8 0 7 1,-1 3-4-16,-7-1-7 0,-9 2-9 16</inkml:trace>
  <inkml:trace contextRef="#ctx0" brushRef="#br0" timeOffset="49660.64">31776 5049 54 0,'0'0'10'16,"0"0"9"-16,0 0 15 16,0 0-16-16,0 0 8 15,0 0 2-15,-24-15 26 16,24 15-54-16,0 14 4 16,6 5-2-16,8 9 15 0,-1 8 3 15,3 4-9-15,1 7-5 16,-2-1-4-16,-2 3-2 15,1-1 0-15,-4 0-6 16,-2-1-22-16,-1 1-24 16,2-4-12-16,-1-11 2 15,4-14-16-15</inkml:trace>
  <inkml:trace contextRef="#ctx0" brushRef="#br0" timeOffset="49808.95">32090 5503 45 0,'0'0'26'0,"0"0"-26"16,0 0-1-16,0 0-28 16</inkml:trace>
  <inkml:trace contextRef="#ctx0" brushRef="#br0" timeOffset="58700.56">21508 9339 43 0,'0'0'18'0,"0"0"7"16,0 0 2-16,0 0-4 16,0 0 0-16,0 0-3 15,0 0-11-15,-51 83-2 16,41-23 14-16,-2 7-3 15,5 2-3-15,2 0-1 16,5-1-6-16,0-8 0 16,5-7-6-16,18-13 0 15,9-9-2-15,7-10-2 16,4-13-11-16,8-8-22 16,7-7-18-16,0-26-11 15,-6-10-13-15</inkml:trace>
  <inkml:trace contextRef="#ctx0" brushRef="#br0" timeOffset="58897.03">21873 9458 106 0,'0'0'7'0,"0"0"7"16,0 0-2-16,0 0-11 15,0 0-1-15,16 81 6 16,-4-42-1-16,1-2-4 15,1 1 0-15,0 0-1 16,3-3-3-16,4-9-15 0,2-9-18 16,3-17-14-16</inkml:trace>
  <inkml:trace contextRef="#ctx0" brushRef="#br0" timeOffset="59071.77">22270 9626 95 0,'0'0'14'0,"0"0"-1"16,0 0 9-16,-10 81-6 16,6-52-4-16,1 0-8 15,-1-5-3-15,1 2-1 16,2-3-4-16,1-2-23 16,0-6-15-16,0-11-20 0</inkml:trace>
  <inkml:trace contextRef="#ctx0" brushRef="#br0" timeOffset="59271.44">22524 9478 109 0,'0'0'3'15,"0"0"-1"-15,0 0 11 16,0 0-3-16,52 89-6 15,-37-61 2-15,1 1-5 0,-3 0-1 16,0-3-9 0,-4-6-16-16,-3-12-24 0</inkml:trace>
  <inkml:trace contextRef="#ctx0" brushRef="#br0" timeOffset="59504.85">22530 9134 88 0,'0'0'7'0,"90"-37"3"15,-26 32 25-15,8 5-11 0,6 9-5 16,3 21 10 0,-3 13-2-16,-6 8-13 0,-14 12-8 15,-19 5-1-15,-21 2-4 16,-18 7 1-16,-35 5-2 15,-33 15-14-15,-30 10-42 16,-30 7-31-16</inkml:trace>
  <inkml:trace contextRef="#ctx0" brushRef="#br0" timeOffset="62234.24">10241 7979 61 0,'0'0'9'0,"0"0"-8"16,0 0 0-1,0 0 1-15,0 0 7 0,0 0 5 16,0 0-2-16,0 0 2 16,0-30-4-16,0 30-5 15,0 0-5-15,0 0-1 16,0 0 0-16,0 0 0 16,12 0 1-16,4 1 1 15,5 3 2-15,7-1 3 16,2 2 2-16,6 2-1 15,13-4-1-15,2 2 7 16,7-4-6-16,3-1-1 0,4 0-1 16,3-1-2-1,5-12-2-15,6 2 2 0,2-2-3 16,1 1 2-16,-2 1-1 16,-2 2 1-16,-1 4 0 15,1 1-2-15,-2 0 1 16,-1 1-1-16,-2 0 2 15,1 0-2-15,4 0 0 16,0 1 0-16,0-4 1 16,-3 1-1-16,-2 0 0 15,-3 0 0-15,-1 1-1 16,1 1 1-16,-6 3 0 16,-1 0-1-16,-4 0 1 15,-2 0 0-15,-3 0-1 16,3 3-2-16,-5-1 1 0,0 0 0 15,-4-2 0-15,-2 0 1 16,-1 0 1-16,-1 0-1 16,0 0 1-16,2-3 0 15,2-1-2-15,-1 0 2 16,0-4 0-16,-1 0-3 16,-3 2 1-16,-1-2 2 15,-2 2-1-15,-1 3 1 16,2 0-3-16,0-1 3 15,-1 3 0-15,-1 1 0 16,-5-2 1-16,-6 2-1 16,-6 0-1-16,-2 0 1 0,-5 0 0 15,0 0 0 1,0 0 0-16,-6 0 0 0,0 0-1 16,-3 0 1-16,0 0-1 15,-3 0 1-15,-2 0 1 16,1 0 0-16,-1 0 0 15,1 0 1-15,-1 0 0 16,2 0 1-16,2 0-1 16,-1 0 0-16,2 0 0 15,0 0-1-15,-4 0 0 16,1 0 0-16,-3 0-1 16,0 0 2-16,0 0 2 15,0 0 2-15,0 0 4 16,0 0-2-16,0 0 2 15,0 0-8-15,0 0 4 0,0 0-5 16,0 0 0-16,0 0-1 16,0 0 0-16,0 0-1 15,0 0-1-15,0 0 0 16,0 0 1-16,0 0 0 16,0 0 0-16,0 0-4 15,0 0-4-15,0 0-18 16,-5 0-15-16,-11 0-12 15,-8 0-9-15</inkml:trace>
  <inkml:trace contextRef="#ctx0" brushRef="#br0" timeOffset="63284.57">16003 16883 59 0,'0'0'9'0,"0"0"-8"16,0 0 25-16,0 0 5 16,0 0-11-16,0 0 0 15,-121 33-13-15,64 2-1 16,-5 4 3-16,-7 5-1 16,-10 3-3-16,-10 0-2 15,-5 1-2-15,1-2-1 16,12-10-1-16,17-7 1 0,18-14 0 15,19-10 1 1,14-5-1-16,6 0-4 0,7-19-14 16,0-11-30-16,22-9 3 15,11-6-4-15</inkml:trace>
  <inkml:trace contextRef="#ctx0" brushRef="#br0" timeOffset="63518.55">15255 16911 67 0,'0'0'8'0,"0"0"-7"15,-95 105 14-15,72-62 1 16,10 1-3-16,9-7-3 0,4 1-3 16,4-1-2-16,17-4-1 15,7 1-2-15,7-6 0 16,5-5-2-16,11-6 0 15,7-6-1-15,11-11-16 16,12-3-10-16,6-27-10 16,-1-11-18-16</inkml:trace>
  <inkml:trace contextRef="#ctx0" brushRef="#br0" timeOffset="63676.13">16574 16958 45 0,'0'0'0'0,"0"0"-10"16,0 0-6-16</inkml:trace>
  <inkml:trace contextRef="#ctx0" brushRef="#br0" timeOffset="74316.62">16611 8015 67 0,'0'0'1'0,"0"0"5"16,0 0 11-16,0 0-4 16,-106-16 1-16,63 16 0 15,-6 10-2-15,-14 9-1 16,-8 6-1-16,-9 4-1 15,-7 9-5-15,-6-1-1 0,4 0 2 16,7-5-5-16,14-13 1 16,19-7-1-16,18-12 0 15,13 0-1-15,8 0-13 16,10-22-20-16,0-14-7 16,24-9-19-16</inkml:trace>
  <inkml:trace contextRef="#ctx0" brushRef="#br0" timeOffset="74534.48">15799 7849 89 0,'0'0'0'15,"-119"23"6"-15,58 13 9 0,3 13 0 16,11 9-3 0,14 14 1-16,12 6 3 0,16 6-9 15,5-6 1-15,10-13-2 16,25-12-2-16,14-11-3 15,17-11-1-15,21-9 1 16,8-8-2-16,12-7-8 16,8-7-17-16,1 0-16 15,-7-16-24-15</inkml:trace>
  <inkml:trace contextRef="#ctx0" brushRef="#br0" timeOffset="77190.34">18455 14441 68 0,'0'0'3'15,"0"0"11"-15,0 0 1 16,0 0-2-16,0 0 0 16,0 0-9-16,-136 22 6 15,39 10 2-15,-23 9 1 16,-24 4 4-16,-11 4 4 15,3-4-6-15,6-5-6 16,9-8-2-16,20-9 0 0,25-6-6 16,29-10-1-16,29-6 0 15,22-1-2-15,12-8-15 16,28-25-36-16,33-20-9 16,20-16 3-16</inkml:trace>
  <inkml:trace contextRef="#ctx0" brushRef="#br0" timeOffset="77424.53">17258 14354 98 0,'0'0'12'16,"-120"50"-1"-16,72-8 4 16,11 7-8-16,7 7 2 15,11 5 1-15,10 2-2 16,9-1-5-16,1-8-2 0,24-6-1 15,10-10 0-15,10-11 0 16,11-13-2-16,13-13-3 16,13-1-5-16,14-27-8 15,15-11-9-15,9-12-17 16,2-11-14-16</inkml:trace>
  <inkml:trace contextRef="#ctx0" brushRef="#br0" timeOffset="77567.19">18795 14126 6 0,'0'0'135'0,"0"0"-135"16,0 0-17-16,0 0-5 16,0 0-25-16</inkml:trace>
  <inkml:trace contextRef="#ctx0" brushRef="#br0" timeOffset="153782.29">25175 11913 25 0,'0'0'0'0,"0"0"-1"16,0 0 1-16,0 0 7 15,-32-79 7-15,28 71 4 16,1 1-3-16,0 0-2 15,1 0-3-15,1 3 2 16,-1 0 1-16,2 4-3 16,0 0-3-16,0 14-7 0,6 22 0 15,13 15 7-15,6 10 12 16,9 2-5-16,3-2-2 16,3-1 1-16,1-5-3 15,-4-1-6-15,-7-1-3 16,-9 0-1-16,-5-5 1 15,-7-3-1-15,-4-7-2 16,-5-4-15-16,0-6-5 16,0-8-7-16,0-11-11 15,0-9-8-15</inkml:trace>
  <inkml:trace contextRef="#ctx0" brushRef="#br0" timeOffset="154030.13">25852 12187 82 0,'0'0'29'16,"0"0"-26"-16,0 0 0 15,0 0 9-15,122 0 2 16,-56-16 0-16,4-5-1 15,-3-3-8-15,-6 3-4 16,-10 1-1-16,-11 0-11 0,-8 1-16 16,-12-1-11-1,-14 2-15-15</inkml:trace>
  <inkml:trace contextRef="#ctx0" brushRef="#br0" timeOffset="154247.26">26104 11875 85 0,'0'0'16'16,"0"0"15"-16,0 0-11 15,0 0-19-15,0 0-1 16,0 0 19-16,68 115-2 0,-41-68-8 16,0 1-4-16,-3-2-3 15,-3-4-2-15,-2-2-2 16,-1-3-11-16,-3-7-21 15,0-2 1-15,-5-14-18 16</inkml:trace>
  <inkml:trace contextRef="#ctx0" brushRef="#br0" timeOffset="154470.82">26624 11719 134 0,'0'0'0'0,"0"0"0"0,0 0 9 15,46 100-1-15,-29-64-1 16,2 2-6-16,-4-3-1 16,0 1 0-16,-4-3-13 15,-5-1-10-15,-3-6-10 16,-2-6-11-16</inkml:trace>
  <inkml:trace contextRef="#ctx0" brushRef="#br0" timeOffset="154651.34">26923 11898 137 0,'0'0'10'0,"0"0"32"15,0 0-19-15,0 0-23 16,0 0-17-16,0 0-22 16,-26-9-13-16,34 11-10 15</inkml:trace>
  <inkml:trace contextRef="#ctx0" brushRef="#br0" timeOffset="155010.38">27264 11510 52 0,'0'0'54'16,"0"0"-46"-16,0 0 29 16,0 0-13-16,0 0-21 15,0 0 0-15,-61 55 4 16,61-19-1-16,0 0-1 15,21-1-5-15,10-5 2 16,10-6 0-16,11-6 5 16,9-5 10-16,3-2-4 15,-3-1 4-15,-6 4-4 16,-10 4-5-16,-12 1-5 0,-9 1-3 16,-9-5 0-16,-11 1 0 15,-4 1 2-15,-4 2-4 16,-23 1-1-16,-16 1-14 15,-10-2-25-15,-13-2-3 16,-5-10-16-16,3-7-16 16</inkml:trace>
  <inkml:trace contextRef="#ctx0" brushRef="#br0" timeOffset="155169.47">27297 11589 73 0,'0'0'70'16,"0"0"-62"-16,97-109 24 15,-40 72-13-15,13 1-13 16,4 7-6-16,8-2 0 16,-1 9-10-16,-3 5-25 0,-17 6-12 15,-21 10-3-15,-22 1-16 16</inkml:trace>
  <inkml:trace contextRef="#ctx0" brushRef="#br0" timeOffset="155575.1">25658 13084 90 0,'0'0'1'0,"0"0"-1"16,0 0-1-16,0 0 1 16,0 0 3-16,0 0 23 15,107 45-4-15,5-85 0 16,30-18-9-16,29-14 28 16,29-12-23-16,27-5-3 15,17-1-8-15,13 2 1 16,0 10-8-16,-19 12 0 15,-33 13 1-15,-32 8 0 16,-36 5-1-16,-36 10 1 16,-32 7-1-16,-35 10-13 15,-24 7-4-15,-10 6-5 0,-26 0-1 16,-23 10 9-16,-16 14-16 16,-5 4-20-16,-3 3-3 15</inkml:trace>
  <inkml:trace contextRef="#ctx0" brushRef="#br0" timeOffset="156227.04">27167 13081 50 0,'0'0'9'0,"0"0"3"15,0 0 12-15,0 0-9 16,0 0-1-16,81-81 3 16,-32 65 1-16,8 4 4 15,-5 6 4-15,-9 6-6 16,-13 0-9-16,-11 14-7 16,-13 8-4-16,-6 5 6 15,-6 5 9-15,-25 5 3 16,-10-2 1-16,-6-3-5 15,-3-4-7-15,6-13-2 0,5-8-1 16,9-7-1 0,7-7 3-16,2-22-5 0,9-5-1 15,12-7-10-15,0 2 3 16,26 0 1-16,16 6 0 16,10 5 6-16,14 10 1 15,6 10 4-15,2 8 5 16,-2 2 7-16,-6 25-1 15,-13 8-2-15,-14 8-7 16,-12 4 2-16,-18 5-1 16,-9 1 0-16,-6 3 7 15,-25-1 0-15,-11 0 1 16,-13 0 0-16,-9-7 0 16,-4-7-8-16,4-15 1 0,12-12-8 15,21-11-2 1,11-3-1-16,17 0 2 0,3 0 4 15,0-5-4-15,18 4-2 16,18 1 2-16,11 0 7 16,12 3 4-16,8 10 13 15,-1-3-19-15,1-3-3 16,2-5 1-16,-4-2-3 16,-1 0-39-16,-2-18-32 15,-4-15-24-15,0-12 3 16,-1-20-7-16,-5-22-9 15</inkml:trace>
  <inkml:trace contextRef="#ctx0" brushRef="#br0" timeOffset="156437.99">29008 12233 237 0,'0'0'10'15,"0"0"11"-15,0 0 3 16,0 0-14-16,0 0-7 16,75 122-3-16,-72-61-1 15,-3 10-4-15,-11 6-34 16,-19 4-22-16,-14-4-8 16,-15-9-20-16</inkml:trace>
  <inkml:trace contextRef="#ctx0" brushRef="#br0" timeOffset="157552.13">10916 5291 5 0,'0'0'0'16,"0"0"7"-16,0 0 3 15,0 0 7-15,0 0-7 0,0 0-2 16,0 0-4-16,12-20 3 16,-12 20-7-16,0 3-2 15,0 11-10-15,0 5-7 16,0 1-16-16</inkml:trace>
  <inkml:trace contextRef="#ctx0" brushRef="#br0" timeOffset="160934.07">29679 10576 122 0,'0'0'0'16,"0"0"0"-16,0 0 2 15,27 72 19-15,-3-27-5 16,4 8 13-16,-1 6-5 15,-5 4-5-15,-5 7-1 0,-5-2-10 16,-8-4-5-16,-4-5-3 16,0-11 0-16,2-6-6 15,-1-6-13-15,5-11-22 16,4-11-15-16,0-14-3 16</inkml:trace>
  <inkml:trace contextRef="#ctx0" brushRef="#br0" timeOffset="161121.09">30145 10864 149 0,'0'0'5'16,"0"0"1"-16,122-62-2 15,-50 24 0-15,-1 2-4 16,-7 1-14-16,-13-1-9 15,-14-3-10-15,-17-3-15 16</inkml:trace>
  <inkml:trace contextRef="#ctx0" brushRef="#br0" timeOffset="161323.38">30215 10401 110 0,'0'0'1'0,"0"0"5"0,16 82 14 15,14-37-7-15,7 3 12 16,1-1-7-16,-2 1-9 16,-4-1-3-16,-8-1-6 15,-6 3 0-15,-5-4-5 16,-2-4-9-16,-5-7-22 16,-2-14-15-16,-4-15-15 15</inkml:trace>
  <inkml:trace contextRef="#ctx0" brushRef="#br0" timeOffset="161653.09">30872 10233 114 0,'0'0'4'15,"0"0"13"-15,0 0 15 16,0 0-29-16,0 0-3 15,0 0 9-15,71 107-1 16,-71-53-2-16,0 5-4 16,-16 5 3-16,-6-2 10 15,-6-3-8-15,0-7-2 16,2-7-2-16,10-16-1 16,11-13-1-16,5-10 1 15,23-6 3-15,29-6 14 16,27-17-13-16,18-7-3 15,9-1-3-15,3 2-8 0,-9-1-19 16,-14 3-16-16,-17 6-10 16,-23 8-2-16,-27 9-23 15</inkml:trace>
  <inkml:trace contextRef="#ctx0" brushRef="#br0" timeOffset="161900.26">29872 11398 105 0,'0'0'5'16,"0"0"-1"-16,0 0 14 0,88 17 12 16,9-22 3-16,26-17 14 15,20-8-24-15,17-7 0 16,10-4-13-16,6-4-7 15,-6-1-3-15,-21-3-4 16,-25 7-6-16,-34 4-24 16,-29 8-45-16,-28 12-3 15</inkml:trace>
  <inkml:trace contextRef="#ctx0" brushRef="#br0" timeOffset="162296.23">30580 11746 81 0,'0'0'10'0,"0"0"-5"15,0 0 14-15,123-103-10 16,-57 73 3-16,0 12 10 15,-6 13 5-15,-9 5-7 16,-10 18-10-16,-11 11-6 16,-12 10 2-16,-15 7-1 15,-3 5 1-15,-13 2 9 0,-14 1 9 16,0-1-12 0,2-5 4-16,5-4-2 0,5-8-7 15,8-12-2-15,5-11-5 16,2-9 1-16,24-4 0 15,30-14 9-15,22-19-4 16,22-15-6-16,14-9-9 16,10-4-19-16,13-5-12 15,14-2-18-15,9-5-14 16,-18-8-27-16</inkml:trace>
  <inkml:trace contextRef="#ctx0" brushRef="#br0" timeOffset="162606.41">30938 9890 154 0,'0'0'12'0,"66"-91"-6"16,5 58-6-16,28 14 13 15,26 19-9-15,21 33 11 16,14 42-1-16,8 35-4 16,-7 28-9-16,-10 24 0 0,-26 10-2 15,-29 2-4 1,-29-5-8-16,-28-14 5 0,-30-14-9 16,-9-11 0-16,-39-14 2 15,-24-8-6-15,-17-9-8 16,-22-13-7-16,-17-15-20 15</inkml:trace>
  <inkml:trace contextRef="#ctx0" brushRef="#br0" timeOffset="163002.4">25371 11243 174 0,'0'0'0'16,"-56"140"-3"-16,27-9 3 16,3 28 0-16,2 28-1 15,9 18 1-15,12 13 0 16,3 13 16-16,29-12 3 0,24-15-4 16,24-32-8-16,28-41-3 15,26-28-1-15,26-30-3 16,22-22-9-16,15-21-27 15,11-26-14-15,6-21-1 16,-7-62-15-16</inkml:trace>
  <inkml:trace contextRef="#ctx0" brushRef="#br0" timeOffset="168411.03">20583 16102 39 0,'0'0'0'0,"0"0"-2"16,0 0 2-16,0 0 0 15,0 0 1-15,-95-54 9 0,77 37 9 16,2 2-8-16,1-1-5 16,3-5-3-16,6-4-3 15,6-6 0-15,0-1-1 16,0-4-1-16,0 2 2 16,7 1 0-16,2 6 3 15,1 4 3-15,0 4 1 16,-1 7 3-16,4 5-4 15,0 5-4-15,8 2-2 16,11 4 0-16,13 29 1 16,16 16 5-16,10 22 6 15,7 19 0-15,5 11-2 16,4 7-1-16,1 4 2 0,0-9-1 16,-6-10-6-16,-6-7-3 15,-9-14 2-15,-7-13-1 16,-8-15-2-16,-6-12 0 15,-6-13 2-15,-10-12-1 16,-10-7 0-16,-9-2 1 16,-9-30 5-16,-2-16-4 15,-10-15-3-15,-22-24-1 16,-10-19-2-16,-13-30-2 16,-7-30-2-16,-6-16-4 15,1-7 4-15,3 10 2 16,9 14 3-16,6 22 2 15,7 22 0-15,5 22 7 0,1 20 3 16,-1 13-2-16,-1 10 0 16,2 9-4-16,5 9 1 15,9 4 0 1,6 6 0-16,8 4 0 0,8 8-1 16,0 6-1-16,28 7-3 15,24 3-2-15,28 0 1 16,28 0 1-16,25 0 0 15,26 0 0-15,27-11 2 16,28-7-2-16,27-7 0 16,20-8-2-16,7-3-4 15,7 0 2-15,-2 5-2 0,0 7 3 16,3 6 0-16,-3 4-1 16,3 2 4-16,1 1 0 15,-4 0 0-15,-8 1-1 16,-18-1 1-16,-21 4-2 15,-16-2-5-15,-12-1 0 16,-10 2 1-16,-6-1 1 16,-7 2 1-16,-6 0-5 15,-7-1 1-15,-6-4-6 16,-13-3 5-16,-15-2 4 16,-21-3 1-16,-20 2-2 15,-19-1 1-15,-20-1 1 16,-12 5 4-16,-10 4 0 15,-7 4 0-15,-7 2 0 16,-2 5 0-16,-2-3 0 0,-4 3 0 16,-4 0-5-16,0 0-24 15,-27 0-26-15</inkml:trace>
  <inkml:trace contextRef="#ctx0" brushRef="#br0" timeOffset="169064.26">22376 15436 23 0,'0'0'12'0,"0"0"4"16,0 0 3-16,0 0-3 16,0 0-3-16,0 0 3 15,-18-34-1-15,18 34-2 0,-7 22-9 16,-7 24-1-16,-8 32 22 16,-11 19 1-16,-3 20 0 15,4 17-10-15,5 8-2 16,18 1 8-16,9-12-1 15,37-21-9-15,30-20-8 16,23-23-2-16,13-19-1 16,10-16 0-16,0-11-2 15,-6-8-10-15,-6-7-39 16,-9-6-25-16,-14-3 4 16,-14-27-31-16</inkml:trace>
  <inkml:trace contextRef="#ctx0" brushRef="#br0" timeOffset="169560.37">22990 15637 89 0,'0'0'1'0,"0"0"0"16,0 0 6-16,0 0-3 15,0 0 16-15,19 88 9 16,3-36-2-16,1 7-5 15,2 2 4-15,0 4-10 0,-3-1-5 16,-3-5-6-16,-2-7-5 16,1-8-1-16,-3-10-4 15,0-8-28-15,-6-7-13 16,-4-13-9-16,-5-6-3 16</inkml:trace>
  <inkml:trace contextRef="#ctx0" brushRef="#br0" timeOffset="172717.35">24065 15823 74 0,'0'0'6'0,"0"0"-4"16,0 0-2-16,88-4 8 15,-46-2-2-15,11-2 5 16,5 0-5-16,0-1-3 16,2 1-3-16,-6-3 0 15,1-4-10-15,-3-10-20 0,-5-9-28 16</inkml:trace>
  <inkml:trace contextRef="#ctx0" brushRef="#br0" timeOffset="172933.93">24899 15394 118 0,'0'0'5'16,"0"0"-1"-16,22 73 2 15,2-27 10-15,4 8 4 16,3 4-8-16,-1 1-6 0,-2 2-3 16,-3-4-1-16,-3-4-2 15,-1-5-11-15,-5-9-20 16,1-6-8-16,-8-16-10 16</inkml:trace>
  <inkml:trace contextRef="#ctx0" brushRef="#br0" timeOffset="173077.55">25360 15646 87 0,'0'0'0'0,"0"0"-30"0,0 0-4 15</inkml:trace>
  <inkml:trace contextRef="#ctx0" brushRef="#br0" timeOffset="173368.96">25597 15434 137 0,'0'0'10'0,"0"0"3"16,0 0 14-16,0 0-23 15,0 0 8-15,1 90 12 0,45-69-9 16,4 3-1 0,0-3-2-16,-4 1-2 0,-5 3 1 15,-5 3-8-15,-5 0-1 16,-4 0 1-16,-6 0-1 16,-8 0-2-16,-4-3-3 15,-6-3-1-15,-3 2-12 16,-15-2-5-16,-21 2-25 15,-16-5-9-15,-9-9-9 16</inkml:trace>
  <inkml:trace contextRef="#ctx0" brushRef="#br0" timeOffset="173500.16">25585 15500 109 0,'0'0'0'0,"59"-92"-3"16,-4 41 3-16,11-3-1 15,-5 5-20-15,-16 4-41 16</inkml:trace>
  <inkml:trace contextRef="#ctx0" brushRef="#br0" timeOffset="173751.32">25573 14950 109 0,'0'0'14'15,"0"0"9"-15,0 0-13 16,106-45-10-16,-20 42 3 0,20 3 11 16,9 26-9-16,0 18 2 15,-1 13-4-15,-7 9 4 16,-9 12 23-16,-8 11-19 16,-18 1-10-16,-13 6-1 15,-19-2-3-15,-15-4-13 16,-14-3-12-16,-11-2 0 15,0-10-3-15,-28-13-9 16,-13-20-27-16</inkml:trace>
  <inkml:trace contextRef="#ctx0" brushRef="#br0" timeOffset="174084.65">26179 14699 99 0,'0'0'43'16,"0"0"-43"-16,0 0-2 15,92-37 2-15,-47 62 1 16,5 11 2-16,-2 7 0 16,-3 10-1-16,-6 5 2 15,-8-2 0-15,-6 1 5 16,-4-7 0-16,-3-4 6 15,0-3 4-15,-5-2-7 0,2-7-4 16,-1-9 3-16,2-11-3 16,4-13-4-16,9-1 5 15,10-23 1-15,19-11-10 16,18-9-3-16,6 3-13 16,-1 7-23-16,-11 11-49 15,-22 14-19-15</inkml:trace>
  <inkml:trace contextRef="#ctx0" brushRef="#br0" timeOffset="174255.36">27506 15366 129 0,'0'0'11'0,"0"0"-7"15,115-21 29-15,-47-5-24 16,11-8-6-16,-4-4-3 15,-9 0-10-15,-19-1-39 16,-29 3-16-16</inkml:trace>
  <inkml:trace contextRef="#ctx0" brushRef="#br0" timeOffset="174433.76">27598 15108 102 0,'0'0'2'0,"32"85"19"16,-4-31 13-16,2 4-15 0,0-1-11 16,-3 5-3-16,-7-2-3 15,-8 9-2-15,-6 3-19 16,-6 1-31-16,-7-8-36 16</inkml:trace>
  <inkml:trace contextRef="#ctx0" brushRef="#br0" timeOffset="175836.08">28501 14364 89 0,'0'0'3'16,"0"0"-1"-16,0 0 14 0,0 0 4 16,0 0-5-1,0 0 1-15,-84 84 4 0,83-18 17 16,1 15-9-16,0 11-4 15,17 9-1-15,8 10-4 16,7-5-4-16,4 1-8 16,4-12-2-16,5-11-1 15,-2-16-4-15,6-15-3 16,1-21-11-16,4-22-23 16,4-10-10-16,1-25-14 15,-5-27-17-15,-17-20-22 16</inkml:trace>
  <inkml:trace contextRef="#ctx0" brushRef="#br0" timeOffset="176039.72">28962 14620 57 0,'0'0'122'16,"0"0"-121"-16,0 0-1 15,33 92 31-15,-10-41-11 16,6 5 0-16,-1 4 3 15,-1 0-10-15,-2-1-8 16,-1-6-4-16,-2-6-1 16,-2-10-16-16,-5-10-32 15,-2-10-18-15,-8-16-6 16</inkml:trace>
  <inkml:trace contextRef="#ctx0" brushRef="#br0" timeOffset="176556.34">29357 14758 151 0,'0'0'21'0,"0"0"-20"16,0 0 45-16,0 0-37 16,0 0-8-16,0 0-1 15,0-4 2-15,16 11 9 16,-2 2-2-16,-4-3-5 15,-4-2-1-15,-3 3-3 16,-3-4 2-16,0 2-1 16,0 0 8-16,0-1 2 15,-2 0 1-15,-3-1 0 0,2 0-1 16,0-3-2-16,1 0-1 16,2 0-1-16,0 0 1 15,0 0-4-15,0 0 0 16,0 0-4-16,0 0 2 15,0 0-2-15,0 0 0 16,0 0 0-16,0 0 0 16,0 0-1-16,0 0 1 15,0 0-1-15,0 0 1 16,0 0 1-16,0 0 0 0,0 0 2 16,0 0-1-1,0 0-2-15,0 0 0 0,0 0 1 16,23 0-1-16,22-12 1 15,20-7-1-15,11-7-1 16,6-4 0-16,-6 2 1 16,-6 1-1-16,-12 6-13 15,-11 3-23-15,-11 3-24 16,-5 1-33-16,-9-3 13 16</inkml:trace>
  <inkml:trace contextRef="#ctx0" brushRef="#br0" timeOffset="176962.34">30242 14272 33 0,'0'0'99'15,"0"0"-96"-15,0 0 25 16,0 0-11-16,0 0-14 16,0 0 9-16,94-68 2 15,-54 68-1-15,-5 0-3 16,-3 18-6-16,-14 9-3 16,-6 10-1-16,-9 7 2 0,-3 5-1 15,0 3 6-15,-11 2 5 16,1-2 2-16,5-2 2 15,5-9-4-15,0-7-4 16,3-9 0-16,14-10-1 16,2-5-2-16,14-10 1 15,12 0 0-15,11-19-6 16,13-10-9-16,-2-7-24 16,-3-3-21-16,-7 0-12 15,-16-4-7-15,-12-1-13 16</inkml:trace>
  <inkml:trace contextRef="#ctx0" brushRef="#br0" timeOffset="177217.17">30488 13830 145 0,'0'0'3'0,"0"0"0"16,88 0 13-16,-2 31 7 15,20 14 4-15,9 7 2 16,0 11-12-16,-8 9-5 16,-10 1-1-16,-14 12-5 15,-17-1-5-15,-15 1 1 16,-15 1-1-16,-18-5-2 16,-14-9-13-16,-4-4-13 15,-9-9-27-15,-25-20-2 0,-12-18-18 16</inkml:trace>
  <inkml:trace contextRef="#ctx0" brushRef="#br0" timeOffset="177562.33">30820 13498 149 0,'0'0'0'15,"109"-51"0"-15,-39 39 8 16,-4 10 4-16,-9 2 7 16,-14 6 2-16,-14 19-14 0,-9 14-6 15,-7 9 2-15,-7 13 0 16,-6 7 2-16,0 6 1 16,-4 1 10-16,-2-8-7 15,6-13 0-15,0-17 0 16,4-12 4-16,23-11 7 15,15-8 9-15,21-6 9 16,23-2-13-16,20-19-16 16,14-4-9-16,6-4 0 15,-2-1-30-15,-17-7-41 16,-22-4-3-16,-31-3-8 16,-33-4 3-16</inkml:trace>
  <inkml:trace contextRef="#ctx0" brushRef="#br0" timeOffset="177950.45">28041 14321 76 0,'0'0'0'0,"-131"40"1"16,97-29 6-1,16-7 6-15,18-4 5 0,12-12 24 16,46-22-12-16,45-7-13 16,49-7 9-16,52-5-7 15,46-5-5-15,36-6-6 16,35-4-2-16,26-5 0 15,15-2-6-15,4-3-2 16,-21 5 2-16,-33 9-3 16,-41 11-19-16,-46 8-6 15,-42 13-14-15,-41 4 11 16,-33 9 3-16,-33 8 12 16,-33 7-8-16,-23 4-2 15,-20 0-3-15</inkml:trace>
  <inkml:trace contextRef="#ctx0" brushRef="#br0" timeOffset="180541.46">10976 5903 25 0,'0'0'4'16,"0"0"-4"-16,0 0 0 15,0 0-7-15,0 0-12 16</inkml:trace>
  <inkml:trace contextRef="#ctx0" brushRef="#br0" timeOffset="181519.82">10812 7991 11 0,'0'0'9'0,"0"0"-3"16,0 0-1-16,0 0-1 16,0 0-1-16,0 0 0 15,-6-8 0-15,3 8 1 0,0-1 1 16,0 1-4-16,0 0-1 15,-1 0 0-15,2 0 0 16,2 0 0-16,0 0 0 16,0 0 0-16,0 0 0 15,0 0 0-15,0 0-1 16,0 0 1-16,-1 0 1 16,1 0-1-16,-2 0 0 15,1 0 0-15,-1 0 0 16,1 0 0-16,-1 0 0 0,-1 0-1 15,2 0 1 1,1 0 0-16,0 1 0 0,0-1 0 16,0 0 0-16,0 3 0 15,0-3 0-15,0 0 0 16,0 0 0-16,0 0 0 16,0 0 0-16,-2 0 0 15,2 0 0-15,0 0 0 16,0 0 0-16,0 0 0 15,0 0 0-15,-4 5-2 16,1 2-1-16,-4 1-4 16,-1-3-10-16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39:43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14894 5656 13 0,'0'0'9'15,"0"0"-5"-15,0 0 5 0,0 0-5 16,0 0 0-16,0 0 4 15,0 0 5-15,0 0 1 16,99-3-3-16,-59 3 1 16,6 0-3-16,9 0 0 15,8 0-2-15,9 0 0 16,8-4-2-16,6-4 0 16,9 1-4-16,0-1 1 15,-1 2-2-15,-6 1 0 16,-11-1-1-16,-15 3-3 15,-8-1-3-15,-12 2-4 16,-8 0-10-16,-12-3-2 16,-7-2-6-16,-10-5-12 0</inkml:trace>
  <inkml:trace contextRef="#ctx0" brushRef="#br0" timeOffset="376.31">15543 5353 69 0,'0'0'1'0,"0"0"9"16,0 0 4-16,0 0-6 16,0 0-5-16,0 0-3 0,46-18 1 15,2 18 7-15,11 3-1 16,6 14-3-16,6 3 2 15,3 7-3-15,-1 0-2 16,-5 6-1-16,-7 4 1 16,-11 1-1-16,-12 1 1 15,-13 5-1-15,-11-3 0 16,-14 2 0-16,0 8 0 16,-26 2 2-16,-20 1-1 15,-14 1 0-15,-12-2 0 16,-6-3-1-16,-2-7 0 15,13-7-3-15,18-14-3 16,19-11 0-16,16-11-9 16,13 0 0-16,1-25-29 15</inkml:trace>
  <inkml:trace contextRef="#ctx0" brushRef="#br0" timeOffset="11789.11">16270 6559 30 0,'0'0'0'0,"-121"5"-28"16</inkml:trace>
  <inkml:trace contextRef="#ctx0" brushRef="#br0" timeOffset="14517.91">7953 5615 27 0,'0'0'3'0,"0"0"-2"15,0 0-1-15,0 0 3 16,0 0 0-16,0 0 5 16,0 0-1-16,-79-37 2 15,62 26-1-15,1 1-1 16,4 1-4-16,1-1 4 15,1 0-4-15,1-1-2 16,3-2 2-16,3 0-3 0,-3-2 3 16,5-2-2-1,1-3 1-15,0 2-1 0,0 0 0 16,7 0 0-16,7-1 0 16,3 2-1-16,3-5 0 15,11 0 0-15,8 0 0 16,3-2 0-16,5 2 0 15,0-2 0-15,-3 7 1 16,-3 0-1-16,-4 6 1 16,-6 1 0-16,2 6-1 15,2 2 2-15,3 0-2 16,10 2 0-16,4 0 1 16,3 0 0-16,3 0-1 15,-5 12 0-15,-1 1 0 16,-3 6 0-16,-7 3 0 0,-3 2 0 15,-8 2 0-15,-4 4 0 16,1 3 0-16,-2 1 0 16,-4 0 0-16,-4 2 0 15,4-2 0-15,-4 2 1 16,-3-2-1-16,-3 0 0 16,-8 4 0-16,-2-1 2 15,-2 4 0-15,0 1 2 16,-16 4 0-16,-6 7-1 15,-4-1 0-15,-1-3-1 16,0-11-1-16,5-10 2 16,4-14-2-16,-5-5 3 0,-2-2 5 15,-5-3-4-15,-7 1-2 16,-8-3-2-16,-6-2 5 16,-11 0-6-16,-13 0 1 15,-4 0 0-15,-3 0-1 16,3-8 0-16,12-6 3 15,12-5 1-15,10-5 3 16,14-5-5-16,4-3-1 16,6-6 0-16,3-1 2 15,3 0-1-15,3-2-1 16,2 1 1-16,4 2 0 16,1 0-2-16,4-1 1 15,1-5-1-15,0 1 0 16,0 2 0-16,12-1-1 15,4 3 1-15,5 2-1 0,3 2 1 16,6-1 0-16,3 4 0 16,2 1 0-16,0 3-1 15,-1 3 0-15,2 1 1 16,-3 4-1-16,-2 3 1 16,6 1-1-16,3 3-2 15,4 4-1-15,2 1 3 16,-1 1-1-16,-1 5-2 15,-5 2 1-15,-6 0 0 16,-6 0 0-16,-5 0-4 0,-7 4 2 16,-1 3 2-1,-4-1-2-15,-1-1 1 0,-1-1-3 16,0 2 1-16,-2-2 1 16,2 1 3-16,-5 0 0 15,3-2 0-15,-2 0-1 16,-2-2-1-16,-2 1-1 15,1 1-2-15,2 1-3 16,-1-1-3-16,2 2 2 16,2 2 1-16,2 3-1 15,-3 2-7-15,-3-3-6 16</inkml:trace>
  <inkml:trace contextRef="#ctx0" brushRef="#br0" timeOffset="40995.1">18450 7324 29 0,'0'0'1'16,"0"0"-1"-16,0 0 0 15,-80 21 2-15,78-19 2 16,1-2-4-16,1 2 0 16,0-2 0-16,0 1 0 15,0 1 0-15,0 0 0 16,9 2 3-16,15 2 2 15,10-3-2-15,17-3 0 0,10 0 0 16,11 0 0 0,11-4-1-16,7-6 0 0,7-1 0 15,4-3 0-15,8-1-1 16,15-2 2-16,10-2 1 16,16-4-1-16,10-4-1 15,3-7 2-15,4-3-1 16,-5-4-2-16,-2-6 0 15,-1-3 0-15,-4-3 0 16,-1-1-1-16,-8-2 0 16,-14-2 0-16,-12-2 1 15,-18-4-1-15,-17-2 0 0,-19 1 2 16,-17-5 2 0,-19-3-3-16,-15-2 1 0,-15-3 4 15,-2-3-1-15,-25 2-1 16,-12 0-1-16,-14 0 5 15,-13 4-1-15,-13 4-6 16,-18 6 2-16,-9 7-2 16,-13 1-1-16,-11 3 0 15,-10 9 0-15,-6 6 0 16,-9 9-1-16,-2 12 1 16,-7 9 0-16,-8 9 0 15,2 0 1-15,3 10-1 16,6 12 0-16,12 9 0 15,3 5 1-15,10 9-1 16,0 8-1-16,2 9 1 0,3 13 0 16,6 9 1-16,7 11-1 15,8 6 1-15,13 3-1 16,13 3 0-16,20 2 0 16,22-3 1-16,18-6-1 15,18-6 0-15,6-6 0 16,19-4 0-16,20-5 0 15,19-4 0-15,22-11 0 16,22-6 2-16,22-10-2 16,18-4 4-16,11-4-1 0,10 1 0 15,1-7-2-15,12-8-1 16,9-15 0-16,7-11 2 16,4-17-2-16,-11-17-1 15,-14-3 1-15,-23-1-2 16,-24 5-3-16,-24 5-4 15,-23 6 0-15,-21 7-4 16,-19 4-7-16,-21 1-5 16,-16-4-3-16</inkml:trace>
  <inkml:trace contextRef="#ctx0" brushRef="#br0" timeOffset="57807.98">21123 5274 38 0,'0'0'1'0,"0"0"-1"16,0 0 1-16,0 0-1 16,-6-78 1-16,6 57 0 15,0 0-1-15,0 2 1 16,0 0 4-16,0 1-4 15,0 1 0-15,0 2-1 0,0 2 0 16,0 0-1-16,0 2-2 16,0 4 1-16,0 2 1 15,0 0 1-15,0-1 0 16,0 3 1-16,0 0 0 16,-1 3 1-16,1 0-1 15,0 0-1-15,0 0 1 16,0 0-1-16,0 0 0 15,0 0 0-15,0 0 0 16,0 0 0-16,0 0 2 16,0 0 0-16,-3 0 1 15,-3 0 0-15,-4 0 0 16,-4 20-1-16,-5 6 1 16,-2 9 2-16,0 8 1 0,-3 6 0 15,0 5 0 1,-3 0-1-16,1 3-1 0,-1-3-3 15,-1 4-1-15,2-2 1 16,0-3-1-16,6-6 0 16,4-7 0-16,8-9 0 15,6-12-1-15,2-5-7 16,0-7-9-16,14-5 4 16,5-2-1-16,2-3 1 15,1-20-11-15</inkml:trace>
  <inkml:trace contextRef="#ctx0" brushRef="#br0" timeOffset="58069.85">20687 5416 23 0,'0'0'2'15,"0"0"1"-15,0 0 1 16,0 0-2-16,0 0 1 16,-50 78 1-16,58-55-3 15,9 2 2-15,5 0-2 16,9-3 0-16,6-4-1 0,6-4 0 16,3-6 0-1,4-5-3-15,2-3-8 0,-3-11-7 16</inkml:trace>
  <inkml:trace contextRef="#ctx0" brushRef="#br0" timeOffset="58281.97">21285 5448 65 0,'0'0'0'0,"0"0"0"16,0 0 2-16,-102 58 1 15,61-26 3-15,-6 9-4 0,-5 4-2 16,-5 8 1 0,-1 2-1-16,-1 4 0 0,7 0-1 15,10-1-5-15,12-8-8 16,15-20-10-16</inkml:trace>
  <inkml:trace contextRef="#ctx0" brushRef="#br0" timeOffset="96732.15">6205 2246 28 0,'0'0'1'0,"0"0"-1"16,0 0 0-16,0 0 1 15,0 0 8-15,104-55-1 0,-74 46 0 16,6-1-2-16,10 0 0 16,6-1-2-16,8-5-1 15,4 0-1-15,3-2 0 16,0-6-2-16,-1-2 0 16,-4-6 1-16,-5-4 2 15,-2-8 1-15,-4-4 0 16,3-8-3-16,-5-6 0 15,-6-1-1-15,-4-3 0 16,-9-2 1-16,-6-2-1 16,-8 0 0-16,-10 4 0 15,-6 6 0-15,-3 9 4 0,-18 3-3 16,-10 8 0 0,-10 3 1-16,-3-1-2 0,-4 7 1 15,-3-3 0-15,-1 1 0 16,-3 0 0-16,0 1-1 15,-5 5 2-15,2 4 0 16,4 3-2-16,4 3 0 16,5 7 0-16,4 7-1 15,0 3 1-15,2 0 0 16,0 15 0-16,6 10 0 16,-1 8-2-16,7 8 2 15,2 4 0-15,4 5 0 16,6 1-1-16,3 4 1 0,5 2 0 15,2 5 0 1,5 6 1-16,0 3-1 0,0 0 1 16,11-5 1-16,9-6-2 15,7-7 1-15,6 0-1 16,6-2 2-16,7-2-1 16,5-1-1-16,3-7 2 15,-1-3-2-15,1-7 0 16,-2-9 0-16,-4-5 0 15,-5-6 0-15,-7-5 1 16,-6-3 0-16,-6 0-2 16,-8-1 2-16,-2-2-1 0,-7 0 0 15,0 0 0 1,-2 3 0-16,-5-3 0 0,1 0 0 16,-1 0 0-16,0 0 0 15,2 0 0-15,-1 0-2 16,2 0-4-16,5 0-4 15,10 0-3-15,4 0-5 16,1-11-20-16</inkml:trace>
  <inkml:trace contextRef="#ctx0" brushRef="#br0" timeOffset="99159.67">7559 2123 0 0,'0'0'7'0,"0"0"3"15,0 0 0-15,91 0-1 16,-51 0-2-16,8 0-2 16,2 0 3-16,6 0-3 15,12 0 2-15,10-5-4 16,12-2 2-16,5 0-1 15,8-2 1-15,0 1-3 16,4 1-1-16,-1 0 0 16,4-3-1-16,1 0 8 15,1-6-2-15,-2-2-5 16,9-4 0-16,2-2 1 16,1-5-1-16,-2-1 0 15,-8 2-1-15,-8-1 0 16,-13 2 0-16,-12-1 0 0,-13-2 0 15,-11-1 0-15,-9-5 1 16,-8-1-1-16,-7-7 0 16,-7-4 1-16,-11-2-1 15,-8-6 0-15,-5 3 0 16,-8 2 1-16,-17 2-1 16,-8 12 1-16,-7 0-1 15,-5 2 0-15,-3 1 0 16,-8 0 0-16,-6 1 1 15,-5 2-1-15,-4 3 0 16,-1 0 0-16,-3 1 0 16,-5 3 0-16,-5 3 0 15,-3 1 1-15,2 5 0 0,2 2-1 16,-4 2 0-16,-2 2 0 16,-2 2 0-16,-2 4 0 15,1 3 0-15,1 0 1 16,-1 0-1-16,0 0 0 15,-1 3 0-15,-2 5 0 16,-4 1 0-16,2 1 0 16,-2 1 0-16,3 4-1 15,6-1 2-15,3 5-2 16,12 1 2-16,1 2-2 16,7 2 2-16,2-1-2 15,0 2 1-15,-1 0 0 16,7-2 1-16,1 0-1 15,4-2 0-15,6-1 0 0,11-4 0 16,11-4 0-16,11-1 0 16,6 3 0-16,2 3 0 15,2 2 0-15,4 3 0 16,2 5 0-16,0 3 0 16,0 6 0-16,8 4 0 15,7 3 0-15,0-3 0 16,-3-1 0-16,7-6 0 15,-1 0 0-15,3-4 0 16,3 2 1-16,6 4-1 16,1-1 0-16,8-3 1 15,5 1-1-15,6-3 0 16,5-3 0-16,2-2 1 0,1-4-1 16,0-3 1-16,0-3 0 15,0-2-1-15,0 3 0 16,2-1 0-16,1-2 0 15,-1 1 0-15,-2-1 0 16,-4-3 0-16,1-1 1 16,-1 0-1-16,-4-4 0 15,-5-4 0-15,-7 2-1 16,-7-2 1-16,-3 0 0 16,-7 0 1-16,1 0-1 15,-7 0 0-15,0 0 0 16,-3 0 0-16,-3 0 0 15,-2 0 1-15,-4 0-1 0,-1 0 2 16,-2 0 1-16,0 0 3 16,0 0 2-16,0 0-1 15,0-2 1-15,1 0-1 16,-1-2-4-16,0 1-1 16,0 0 2-16,0 0 2 15,0 1-1-15,2 0-3 16,-2 2 0-16,0 0-1 15,1-1-1-15,1 1 0 16,-2 0 0-16,0 0 0 16,0 0 0-16,0 0 0 15,0 0 0-15,0 0 0 0,0 0 0 16,0 0 1-16,0 0-1 16,0 0 0-16,0 0 0 15,0 0 0-15,0 0-1 16,0 0 1-16,0 0-2 15,0 0 1-15,0 0 0 16,0 0 1-16,0 0 0 16,0 0 0-16,0 0-1 15,0 0 1-15,0 0 0 16,0 0-1-16,0 0 0 16,0 0 1-16,0 0 0 15,0 0 0-15,0 0 0 0,0 0-1 16,0-1-1-1,0 1 1-15,0 0-3 0,0 0-1 16,0 0 2-16,0 0-1 16,0 0 2-16,0 0-1 15,0 0 1-15,0 0 0 16,0 0 1-16,0 0 0 16,0 0 0-16,0 0 0 15,0 0 0-15,0 0-1 16,0 0 1-16,0 0 0 15,0 0 1-15,0 0-2 16,0 0 2-16,0 0 0 16,0 0 0-16,0 0 0 0,0 0 0 15,0 0 0 1,0 0 0-16,0 0 0 0,0 0 0 16,0 0 0-16,0 0 0 15,0 0-1-15,0 0 1 16,0 0 0-16,0 0 0 15,0 0 0-15,0 0 1 16,0 0-1-16,0 0 0 16,0 0 0-16,0 0-1 15,0 0 1-15,0 0 0 16,0 0 0-16,0 0 1 16,0 0-1-16,0 0 0 15,0 0 0-15,0 0 0 0,0 0-1 16,0 0 1-16,0 0-1 15,0 0-1-15,0 0-1 16,0 0 1-16,0 0-3 16,0 0-1-16,0 0-7 15,0 0-1-15,0 0-8 16,0 0-7-16,6 0 4 16</inkml:trace>
  <inkml:trace contextRef="#ctx0" brushRef="#br0" timeOffset="99737.89">8366 1624 3 0,'0'0'1'0,"0"0"6"16,0 0 4-16,0 0-3 15,0 0-4-15,0 0-2 0,0 0 1 16,-15-3 0-16,15 3-2 16,0 0 0-16,0 9 0 15,0 3 2-15,0 5-1 16,6 3 4-16,4 1-4 16,1 6 3-16,5 4-3 15,2 3 2-15,4 5 0 16,7 4 0-16,5 1-1 15,2 5-1-15,1-2-1 16,3 1 0-16,-5-4 0 16,-4-4-1-16,-4-5 0 15,-6-6 1-15,-3-5-1 16,-5-6 0-16,-1-4 1 0,-4-3-1 16,-2 0 0-16,-2-2 0 15,0 1-1-15,-1-1 1 16,-1-1-2-16,-2 0-6 15,0 3-4-15,0-2-1 16,-18-1-4-16,-6-5-9 16</inkml:trace>
  <inkml:trace contextRef="#ctx0" brushRef="#br0" timeOffset="100025.55">8439 2254 34 0,'0'0'0'15,"0"0"0"-15,0 0 0 16,0 0 0-16,0 0 2 16,0 0 6-16,-55-41 1 15,55 41-4-15,0 0-5 16,0 0-1-16,13 0 1 16,10 9 1-16,2 1 2 15,5 2-1-15,-2 0-1 16,2 1-1-16,4-1 1 15,-1 0-1-15,2 0 0 16,0-1 0-16,-2 0-1 16,-2 1-1-16,-1 0-5 15,-3 0-1-15,-6-2-4 16,0-3-4-16</inkml:trace>
  <inkml:trace contextRef="#ctx0" brushRef="#br0" timeOffset="100300.33">8876 2040 43 0,'0'0'4'0,"0"0"-4"16,0 0 0-16,0 0-1 15,0 0 1-15,0 0 0 0,-1 86 2 16,-4-49 0-16,-4 5-1 16,0 4 0-16,-6-1-1 15,0-2 0-15,-1-2 0 16,7-4-2-16,3-1-2 16,2-3-7-16,4-9-7 15</inkml:trace>
  <inkml:trace contextRef="#ctx0" brushRef="#br0" timeOffset="103631.42">10138 1976 24 0,'0'0'17'0,"0"0"-6"16,0 0 5-16,0 0-2 16,-52-80-5-16,41 68-4 15,1-1 1-15,-1 2-4 16,1 1 0-16,-5 1 3 16,-3 3-4-16,-3 4 0 15,-7 2-1-15,1 0 0 16,-3 9 1-16,2 16-1 15,2 9 0-15,1 7 1 16,9 7-1-16,4 8 1 16,7 7 0-16,5 2 3 15,0 2-1-15,15-6-1 16,11-5 1-16,5-11 0 0,5-9-2 16,8-8 1-16,1-6-2 15,6-13 0-15,2-9 2 16,0 0 0-16,2-17-2 15,-4-13 0-15,-11-4-4 16,-9-7-2-16,-11-3 1 16,-13 5 1-16,-7 1 2 15,0 7 2-15,-4 9 1 16,-11 7 6-16,6 5-1 16,0 5-1-16,0 4 2 15,5 1-1-15,1 0-5 0,-5 0-1 16,2 17-1-1,-2 10 1-15,-2 9 2 0,4 1 1 16,5-3-2-16,1-3 0 16,0-4-1-16,4-7 0 15,9-4 0-15,-2-6-3 16,4-5-6-16,1-5 1 16,1 0 3-16,7-14 2 15,1-9-3-15,5-4-1 16,-3 3 6-16,-4 2-1 15,-6 8 1-15,-5 7 1 16,-6 3 1-16,-3 4-1 16,-2 0 1-16,-1 0 0 15,2 0-1-15,-1 0 2 16,4 2 1-16,-2 7 0 0,0 1 0 16,1 1-2-1,2 0 0-15,-1 1-1 0,-2-5 0 16,0-5 0-16,-2 1-1 15,2-3-2-15,2 0 0 16,6 0 0-16,5-12 3 16,3-7 0-16,3 1 0 15,-5 2 0-15,-6 6 0 16,-6 7 0-16,-4 3 1 16,-1 0-1-16,0 0 0 0,3 0 0 15,2 8 1 1,3 4 0-16,0 0-1 0,1 5 1 15,2-2-1-15,2-1-3 16,-1-1-5-16,3 0-10 16,0-8-8-16,0-5-5 15</inkml:trace>
  <inkml:trace contextRef="#ctx0" brushRef="#br0" timeOffset="103855.83">10740 1967 91 0,'0'0'21'16,"0"0"-19"-16,0 0-2 15,0 0-1-15,0 0 0 0,0 0 1 16,2 59 0-16,13-22 2 16,6-1-1-16,-5 5 0 15,2 1-1-15,-2 3 0 16,-7-1-7-16,-4-5-12 15,-5-6-7-15,0-10 2 16,0-12-10-16</inkml:trace>
  <inkml:trace contextRef="#ctx0" brushRef="#br0" timeOffset="104681.81">10782 2259 50 0,'0'0'0'0,"0"0"8"0,5-77-6 16,14 50 4-16,5 4 2 15,-3 6 0-15,1 8 5 16,1 5-4-16,3 4-3 16,3 0-4-16,2 14 1 15,2 5 0-15,-6 3-2 16,-5 0-1-16,-5-2 0 16,-7 2 0-16,-3-5 0 15,-4-1 0-15,0-7-3 16,-1-4-1-16,-2-4-2 15,1-1 2-15,-1 0 4 16,2-8 2-16,1-11-2 16,3-6-2-16,6-1-1 0,0 2 3 15,0 8-1 1,-2 3 1-16,-4 8 2 0,-1 5 0 16,-2 0-2-16,1 0 0 15,3 0 0-15,1 5 1 16,-1 9 1-16,1 1-1 15,4 0 1-15,-5 1 0 16,2-1-1-16,1-1-1 16,-2-4 0-16,6-3 0 15,-3-2 0-15,0-3-1 16,-2-2-3-16,3 0 0 16,-5-14 2-16,-4-10-2 0,-3 0-6 15,0 1 4 1,-19 5 2-16,-4 3 3 0,-2 8 1 15,6 0 3-15,2 6 3 16,2 1 2-16,5 0-3 16,2 0-1-16,3 0 0 15,2 0-3-15,3 0-1 16,0 0 0-16,3 0-2 16,16 1 1-16,8 3 1 15,4 1 0-15,3 2 0 16,2 7 1-16,0 7-1 15,-2 5 2-15,-7 3 2 16,-1 0-2-16,-7-7 0 16,-7-5-2-16,-2-8 0 15,-7-4 0-15,-1-4 0 0,-2-1 1 16,0 0 2 0,0 0 0-16,0-17-1 0,0-5-2 15,0-3-3-15,0 3 3 16,1 7 0-16,1 6 0 15,-2 7 3-15,1 2-1 16,1 0-2-16,4 14-2 16,1 6 2-16,5 5 0 15,-3-3 1-15,0-2-1 16,0-6 0-16,-2-3-4 16,-1-5-15-16,-3-6-17 15,-3-11-5-15</inkml:trace>
  <inkml:trace contextRef="#ctx0" brushRef="#br0" timeOffset="105189.96">11458 1990 101 0,'0'0'0'0,"0"0"-5"16,0 0 2-16,0 0 0 15,0 0-2-15,0 0-3 16,45 91-10-16,-11-61 7 15,8-3 7-15,1-3 1 16,-1-9-7-16,-5-8-2 16,-4-7-2-16,-11 0 12 0,-10-3 2 15,-12-8 14-15,0 0 8 16,-12 3-11 0,-7 2 7-16,-2 4 2 0,0 2-7 15,3 2-6-15,-1 17-2 16,0 4 0-16,5 0 0 15,6-1-2-15,7-8-2 16,1-4-1-16,0-7-2 16,12-3-5-16,12-15 2 15,6-22-9-15,5-10-13 16,-3-2 6-16,-5-5 14 16,-7 0 6-16,-9-2-16 15,-8 0 17-15,0 5 2 16,-3 16 10-16,0 13 2 0,0 16 8 15,0 6-7-15,0 22-15 16,0 23 0-16,3 19 3 16,-3 15 4-16,0 6-1 15,0-2-4-15,5 0-2 16,9-7 0-16,10-8 0 16,7-12-3-16,10-13-11 15,9-21-7-15,4-22-6 16</inkml:trace>
  <inkml:trace contextRef="#ctx0" brushRef="#br0" timeOffset="105349.59">12463 2112 124 0,'0'0'2'0,"0"0"3"0,0 0 2 15,0 0-1-15,0 0-6 16,0 0-6-16,-18-49-20 15,1 49-27-15,-12-4-6 16</inkml:trace>
  <inkml:trace contextRef="#ctx0" brushRef="#br0" timeOffset="105939.1">10400 2738 105 0,'0'0'4'15,"0"0"-4"-15,0 0 0 16,0 0 2-16,139 8 9 16,-40-4-6-16,26-4 2 15,24-1 1-15,20-22 0 16,17-11 2-16,14-12-5 15,10-13-1-15,11-14-3 16,6-7 0-16,2-8 0 16,-12-2-1-16,-21-2 1 15,-27 1 1-15,-29 1 2 16,-32-1-1-16,-32 1 0 0,-33-2-3 16,-31-5 0-16,-24-5 0 15,-54-3-2-15,-34 1-2 16,-31 12 2-16,-25 22 0 15,-19 20 1-15,-25 25 0 16,-21 22 1-16,-17 5 0 16,-19 32 0-16,-10 16 0 15,-6 12 0-15,-1 21-1 16,17 15 0-16,20 15 0 16,24 10-1-16,34 6 1 15,34-4 0-15,39-1 1 16,45-6-2-16,44-3 2 0,25-5 0 15,56-2 1-15,36-12-1 16,39-18 3-16,28-23 1 16,33-27-3-16,19-25 2 15,23-9-2-15,10-36 0 16,1-16-1-16,-1-10 0 16,-10 1-3-16,-3 3-13 15,-5 4-12-15,-16-1-20 16</inkml:trace>
  <inkml:trace contextRef="#ctx0" brushRef="#br0" timeOffset="106106.71">13390 2205 74 0,'0'0'131'0,"0"0"-119"15,0 0-12-15,0 0-3 16,0 0-6-16,0 0-30 15,-30-4 8-15,30 4-4 16,0 0-40-16</inkml:trace>
  <inkml:trace contextRef="#ctx0" brushRef="#br0" timeOffset="116163.35">15682 7761 27 0,'0'0'11'16,"0"0"6"-16,0 0-3 15,0 0-1-15,0 0 1 16,-98 0-4-16,80 0 0 15,-5-1 3-15,-5-2-3 0,-6 3 0 16,-10 0 4-16,-11 0-5 16,-6 8 1-16,-7 2 7 15,-1 0-2-15,5-3 1 16,3-4-3-16,7-2-1 16,6-1-2-16,7 0-5 15,6 0-3-15,7 0-2 16,8 0 0-16,4 0-1 15,4 0-2-15,2 0-6 16,2 0-7-16,-1-4-4 16,0 0-1-16,3-1 2 15,5 1 3-15,1-1-8 0,0-5-4 16,21-2-17 0,5-5 4-16</inkml:trace>
  <inkml:trace contextRef="#ctx0" brushRef="#br0" timeOffset="116562.85">15043 7487 65 0,'0'0'7'0,"0"0"14"15,0 0-9-15,0 0-1 16,-84-4 1-16,55 13-2 15,-2 6 1-15,-2 2 3 0,2 1-2 16,1 2 0-16,2 0-2 16,1 2-2-16,3 1-5 15,2-1 3-15,5 0-5 16,5 0 0-16,6-2-1 16,6 2 0-16,0 1 0 15,0 4 2-15,15 1 2 16,5 2-3-16,4-3 1 15,2-2-1-15,3-5-1 16,-1-2 0-16,0-6-1 16,1-1 1-16,2-5-3 15,3-4 0-15,5-2 2 0,3 0-9 16,0 0-10 0,3-3-12-16,1-1-1 0,-3 0-9 15,-2-2-7-15</inkml:trace>
  <inkml:trace contextRef="#ctx0" brushRef="#br0" timeOffset="117807.8">15894 5254 35 0,'0'0'20'0,"0"0"-10"15,0 0 11-15,0 0-10 16,0 0 3-16,0 0 2 15,0 0-1-15,-79 54 7 16,58-45-1-16,-4-1-5 16,-7-2 2-16,-8 1 0 15,-14 1 0-15,-7-4-4 16,-6 5-3-16,-3 0-4 16,-1-2 2-16,3 3-6 15,10-3 1-15,7 1 2 0,8-2-1 16,6-3-1-1,2 2-4-15,6-2 0 0,5-1 2 16,3-2-1-16,7 0-1 16,5 0 0-16,2 0-5 15,6 0-12-15,1 0-4 16,0 0-20-16,0 0-11 16,0 0 2-16,1 0 2 15,14 0 3-15</inkml:trace>
  <inkml:trace contextRef="#ctx0" brushRef="#br0" timeOffset="118131.08">15090 5203 50 0,'0'0'17'0,"0"0"14"15,0 0-10-15,0 0-7 16,-82-4-5-16,58 21 8 15,-1 4-2-15,-1 1-2 16,-1 3 1-16,1 1-2 16,-3 2 5-16,3 3-1 15,1-3-5-15,8 0 3 16,6 0-5-16,8 0-2 16,3-1-7-16,5-1 0 15,16-1-1-15,9-3 1 16,6-3-2-16,6-4 2 0,7-4-3 15,1-3-10-15,2-1-17 16,0-2-19-16,-1-2 4 16,0-3-1-16,-1 0-13 15</inkml:trace>
  <inkml:trace contextRef="#ctx0" brushRef="#br0" timeOffset="132687.84">10500 15866 25 0,'0'0'0'0,"0"0"1"16,0 0 0-16,0 0 1 16,0 0 2-16,44-76 2 15,-30 63-1-15,2-1-3 16,0 3-1-16,-3 0 2 15,-1 5 0-15,-6 3-1 16,-3 0-1-16,-1 3 0 16,-2 0 2-16,1 0 1 0,2 0-1 15,3-5-1 1,4-1 2-16,4-3 0 16,10 0-1-16,4-4-1 0,8 2 0 15,6 0-1 1,8 0 1-16,6 7 0 0,2 4 0 15,0 0-2-15,-3 4 0 16,-4 11 1-16,-2 4-1 16,-4 5 1-16,1 2-1 15,-4 8 1-15,-5 4-1 16,-4 4 2-16,-12 7 0 16,-5 6 4-16,-7 1 1 15,-6 2-1-15,-1-4-1 16,-2-6-2-16,0-7 1 15,0-2 1-15,0-8 0 0,0 1 0 16,0-1 2 0,-9 1-2-16,-6 1 1 0,3 1-1 15,-7-3 3-15,-3 1-3 16,-3-6 3-16,-3 1 1 16,-7-4-3-16,-3 0 2 15,-5-1 1-15,-5-3 1 16,-6-1-6-16,-1-1 0 15,-3-3 0-15,3-5 3 16,4-6-2-16,3-3 1 16,2-3 5-16,1-16-4 15,-2-6-3-15,2-8-1 16,3-5-2-16,6-4 0 16,6-3-1-16,8-1 2 0,1-1-1 15,5 1-1-15,4-3 0 16,4 2-2-16,2-2 2 15,6-4-1-15,0-3 0 16,12-2 1-16,10 0-4 16,10 5 0-16,5 8-7 15,4 6 1-15,-3 8-11 16,1 8-11-16,-5 3 0 16,-1 11-3-16,0 3 6 15,-2 6-6-15,-2 0-11 16</inkml:trace>
  <inkml:trace contextRef="#ctx0" brushRef="#br0" timeOffset="133776.93">10711 16835 41 0,'0'0'0'0,"0"0"1"16,0 0 5-16,0 0 2 16,0 0-1-16,0 0-1 15,-85-73-2-15,77 59 2 16,2 2 2-16,-1-1 3 16,1-1-8-16,3 1 4 15,3-3-3-15,0 1 0 16,0 1 1-16,12 1-4 15,10 1 0-15,5 1 0 16,1 4-1-16,5 5 0 16,0 0 0-16,3 1 0 15,2 1 0-15,6 0 0 16,2 0 0-16,0 0 0 0,3 5 1 16,-4 10-1-1,-2 2 1-15,-4 4 0 0,-3 3 0 16,-3 1 0-16,-3 3 0 15,-5 3 1-15,0 5 0 16,-5 1 5-16,1 4-2 16,-5 0 0-16,-4 2 0 15,-4-3 6-15,-5 1-8 16,-2-2 2-16,-1-1 1 16,0 0 1-16,-1 1-1 15,-13 0 1-15,-1-3 0 16,-3 0-2-16,-4-5-1 0,-8-1 0 15,-3-1 3 1,-6-9-2-16,-2-1 2 0,-3-6-5 16,-2-4 4-16,3-4-2 15,-5-5-1-15,5 0 2 16,4 0 0-16,-1 0 6 16,6-13-5-16,-1-1 0 15,1-5 3-15,0-1-7 16,-4-6 0-16,0 1 1 15,2-4-2-15,0-4-1 16,5 1 1-16,2-8 1 16,6 1-1-16,6-3-1 0,5-4 1 15,8 0-3 1,2-1 2-16,2-4 0 16,0 2 0-16,13 3-3 0,6 2 3 15,4 7-1-15,4 6 0 16,3 3-4-16,4 3-8 15,1 3 0-15,1 5-5 16,2 6 0-16,1 3-16 16,0 5 6-16,-2 3-1 15,2 0-2-15,-5 1-10 16,-6 6-16-16</inkml:trace>
  <inkml:trace contextRef="#ctx0" brushRef="#br0" timeOffset="135478.21">15000 16032 7 0,'0'0'17'0,"0"0"-14"16,0 0 9-16,0 0-4 15,0 0 0-15,0 0-7 0,0 0 2 16,-10-7 4-16,10 7 0 16,-2 0 1-16,2 0-1 15,0 0 1-15,0 0-1 16,0 0 3-16,0 0-1 16,0 0-1-16,0 0 1 15,0 0-3-15,0 0-2 16,0 0-3-16,0 0-1 15,11 12 0-15,7 5 7 16,1 4 0-16,7-1-4 16,0 1 1-16,4-3 0 15,2-1 2-15,-1-3-4 0,2-4 2 16,-2-3-3-16,0-7 1 16,1 0-1-16,2-24 2 15,6-19-2-15,8-16 6 16,13-9-3-16,9-9 0 15,5-1-3-15,-3 3-1 16,-3 5 0-16,-7 7 0 16,-9 11 0-16,-6 8 0 15,-8 7 0-15,-5 6 0 16,-7 6 0-16,-5 6 0 16,-4 7-4-16,-8 5-6 15,-4 4-2-15,-3 3-9 16,-1 0-5-16,-2 0-5 15,0 14 10-15,0 4-12 16,-6 8-20-16</inkml:trace>
  <inkml:trace contextRef="#ctx0" brushRef="#br0" timeOffset="179345.34">10467 5789 2 0,'0'0'9'15,"0"0"0"-15,0 0 2 16,0 0-5-16,0 0 0 16,-86 49 0-16,67-20 0 15,-4 7 7-15,-1 5-4 16,-1-5 1-16,6 2-1 0,2 3-3 15,-1 1-6 1,6 14 3-16,5 4 1 0,7 3-3 16,0 4 0-16,19-1 0 15,11-1 0-15,5 0 0 16,6-1-1-16,6-3 1 16,12 0-1-16,10-4 0 15,16-9-1-15,16-10-4 16,16-15-4-16,20-18-6 15,16-5-4-15,10-31-14 16</inkml:trace>
  <inkml:trace contextRef="#ctx0" brushRef="#br0" timeOffset="181493.08">14036 5479 26 0,'0'0'4'0,"0"0"-4"15,0 0-2-15,0 0 2 0,0 0 0 16,0 0 3-16,66 19 2 16,-46-11 5-16,7 4-4 15,3 4 2-15,1 4-3 16,8 4 1-16,5 5 0 15,1 7-3-15,3 6-1 16,-6 14 3-16,-8 16-2 16,-7 10 0-16,-8 13 4 15,-11 10-4-15,-8-2 1 16,0-6-2-16,-5-11-2 16,-14-17 1-16,-7-16-1 15,-9-10 0-15,-13-7 1 16,-15-1 4-16,-10-3-2 0,0-5-3 15,4-4 1 1,10-9-1-16,10-4 1 0,11-6-1 16,8-3 1-16,11-1 1 15,6 0 0-15,5 0 1 16,2 0-2-16,5 0 0 16,-1 0 0-16,2 0 0 15,0 0 1-15,0 0-1 16,0 0 1-16,0 0-2 15,0 0 1-15,0 0-1 16,0 0 1-16,0 0 0 16,0 0-1-16,0 0 1 0,0 0-1 15,0 0 0 1,0-1 0-16,0-1-1 0,0 1 1 16,2 1-1-16,-1 0 0 15,1 0 1-15,-2 0-1 16,0 0 1-16,0 0 0 15,0 0 0-15,0 0 0 16,0 0 0-16,0 0 0 16,0 0-1-16,0 0 1 15,0 0 0-15,0 0 0 16,0 0 0-16,0 0 0 16,0 0 0-16,0 0 0 15,0 0 0-15,0 0 0 16,0 0 0-16,0 0-1 15,0 0 0-15,0 0 1 0,1 0-1 16,-1 0 0-16,3 0-1 16,-2 0 2-16,1 0 0 15,-2 0 0-15,0 0 0 16,3 0 0-16,-3 0 0 16,0 0-1-16,2 0 2 15,-2 0-1-15,0 0 0 16,0 0 0-16,0 0 0 15,0 0 0-15,0 0 1 16,0 0 0-16,0 0-1 16,0 0 1-16,0 0-1 15,0 0 1-15,0 0-1 0,0 0 1 16,0 0-1-16,0 0 0 16,0 0 0-16,0 0 0 15,0 0 0-15,0 0 0 16,0 0 0-16,0 0 0 15,0 0 0-15,0 0 0 16,0 0 0-16,0 0 0 16,0 0 0-16,0 0 0 15,0 0 1-15,0 0-1 16,0 0 0-16,0 0 0 16,0 0 0-16,0 0 0 15,0 0-1-15,0 0 1 16,0 0 0-16,0 0 0 0,0 0 0 15,0 0 0 1,0 0 0-16,0 0 0 0,0 0 0 16,0 0 0-16,0 0 0 15,0 0 0-15,0 0 0 16,0 0 0-16,0 0 0 16,0 0 0-16,0 0-1 15,0 0 1-15,0 0 0 16,0 0 0-16,0 0 0 15,0 0 0-15,0 0 0 16,0 0 0-16,0 0 0 16,0 0 1-16,0 0-1 15,0 0 0-15,0 0-1 16,0 0 1-16,0 0 0 0,0 0 1 16,0 0-1-16,0 0 0 15,0 0 0-15,0 0 0 16,0 0 0-16,0 0 0 15,0 0 1-15,0 0-1 16,0 0 0-16,0 0 0 16,0 0 0-16,0 0 0 15,0 0 0-15,0 0 1 16,0 0-1-16,0 0 0 16,0 0 0-16,0 0 0 15,0 0 1-15,0 0-1 16,0 0 0-16,0 0 0 15,0 0 0-15,0 0-1 0,0 0 1 16,0 0 0 0,0 0 0-16,0 0 0 0,0 0 0 15,0 0 0-15,0 0 0 16,0 0 0-16,0 0 0 16,0 0 1-16,0 0-2 15,0 0 1-15,0 0 0 16,0 0 0-16,0 0 0 15,0 0-1-15,0 0 1 16,0 0-1-16,0 0 1 16,0 0-1-16,0 0 1 15,0 0 0-15,0 1-1 0,0-1 1 16,0 0 0 0,0 0 0-16,0 0 0 0,0 0 0 15,0 0 0-15,0 0 0 16,0 0-2-16,0 0 1 15,0 0 0-15,0 2-1 16,0-1 2-16,1-1 0 16,-1 1-1-16,0-1 1 15,0 0 0-15,0 0 0 16,2 0 0-16,-2 0-1 16,0 0 1-16,0 0-2 15,1 0 1-15,-1 0-4 16,2 0 2-16,-1 0-2 0,2 0-2 15,3 0-1 1,1 0-6-16,-2 0-10 0,-4 0-11 16</inkml:trace>
  <inkml:trace contextRef="#ctx0" brushRef="#br0" timeOffset="184282.52">10456 6288 7 0,'0'0'7'0,"0"0"0"0,0 0-1 15,0 0 1-15,0 0 0 16,0 0-1-16,-9-10-2 16,7 9 0-16,-1-1 0 15,2-1 2-15,-1 2-1 16,-1-2 0-16,0-2-1 15,0 0-2-15,-4-2 0 16,4 0 0-16,-2-2-1 16,1-1-1-16,1 1 1 15,0-4-1-15,0 1 1 0,-3-5-1 16,3-3 0-16,-3-2 0 16,0 0 0-16,1-4 0 15,-1-2 0-15,1-3 0 16,-1-2 0-16,1-3 0 15,-1-3 1-15,3 3-1 16,0 0 0-16,2 4-1 16,1 1 1-16,0 4 1 15,0 1-1-15,0 1-1 16,0 1 1-16,0 3 1 16,0-1-1-16,4 2 0 15,1-1 0-15,-1 3 0 16,2 2 0-16,0 2 0 15,4 0 0-15,3-2 0 16,3 1 0-16,2-1 0 0,3 1 1 16,1 2-1-16,-4 2 0 15,0 2 0-15,-5 3 0 16,1-2 0-16,-4 2 0 16,-1-1 0-16,1 2 0 15,-2 1 0-15,1 0 0 16,1 0 0-16,-2-1 0 15,-2 1 0-15,1 1 0 16,-1 2-1-16,-3-1 1 16,-3 2 0-16,0 0 0 0,0 0 0 15,0 0 1-15,0 0-1 16,0 0 0-16,0 0 0 16,0 0 1-16,0 0 1 15,0 0 1-15,0 0 1 16,0 0-2-16,0 0 0 15,0 0-2-15,0 0 1 16,0 0 0-16,0 0-1 16,0 0 1-16,0 0 0 15,0 0 1-15,0-2 0 16,0 2-1-16,0 0-1 16,0 0 0-16,0 0 0 15,0 0 0-15,0 0 0 16,0 0 0-16,0 0 0 15,0 0 0-15,0 0 0 0,0 0 0 16,0 0 0-16,0 0 0 16,0 0 0-16,0 0 0 15,0 0 0-15,0 0 0 16,0 0 0-16,0 0 0 16,0 0 0-16,0 0 0 15,0 0 0-15,0 0 0 16,0 0 0-16,0 0 0 15,0 0 0-15,0 0 0 16,0 0 1-16,0 0-1 16,0 0 0-16,0 0 0 15,0 0 1-15,0 0-1 0,0 0 0 16,0 0 0-16,0 0 0 16,0 0 0-16,0 0 0 15,0 0 0-15,0 0-1 16,0 0 1-16,0 0 1 15,0 0 0-15,-3 0 0 16,-1 0 0-16,1 0-1 16,1 0 0-16,2 0 0 15,0 0 0-15,-1 0 0 16,1 0 0-16,0 0 0 16,0 0 0-16,0 0 0 15,0 0 0-15,0 0 0 16,0 0-1-16,0 0 2 15,0 0-1-15,0 0 0 16,0 0-1-16,0 0 1 0,0 0 0 16,0 0 0-16,0 0 0 15,0 0 0-15,0 0 0 16,0 0-1-16,0 0 2 16,0 0-1-16,0 0 0 15,0 0 0-15,0 0 0 16,0 0 0-16,0 0 0 15,0 0-1-15,0 0 1 16,0 0 0-16,0 0 0 16,0 0 0-16,0 0 0 15,0 0 0-15,0 0 0 16,0 0 0-16,0 0 0 0,0 0 0 16,0 0 0-16,0 0 1 15,0 0-1-15,0 0 0 16,0 0 0-16,0 0-1 15,0 0 1-15,0 0 1 16,0 0-1-16,0 0 0 16,0 0 0-16,0 0 0 15,0 0 0-15,-2 0 0 16,2 0 0-16,0 0 0 16,0 0 0-16,0 0 0 15,0 0 0-15,0 0 0 16,0 0-1-16,0 0 1 15,0 0 1-15,0 0-1 0,0 0-1 16,0 0 1-16,0 0 0 16,0 0 0-16,0 0 0 15,0 0 0-15,0 0 0 16,0 0 0-16,0 0 0 16,0 0-1-16,0 0-1 15,0 0-1-15,0 0 1 16,0 0 0-16,0 0 0 15,0 0 1-15,0 0-1 16,0 0-5-16,0 0-4 16,0 0-1-16,0 0-3 15,0 0 1-15,0 0 5 16,0 0-4-16,0 0 0 0</inkml:trace>
  <inkml:trace contextRef="#ctx0" brushRef="#br0" timeOffset="186663.75">12857 16140 8 0,'0'0'6'16,"0"0"-5"-16,0 0-1 15,0 0 0-15,0 0 0 16,0 0 0-16,0 0 0 16,9-11 5-16,-9 6 0 15,0 2-2-15,0 2-2 16,0-1-1-16,0 0-3 16,0 2-14-16</inkml:trace>
  <inkml:trace contextRef="#ctx0" brushRef="#br0" timeOffset="187932.43">13104 17232 17 0,'0'0'18'16,"0"0"-12"-16,0 0-2 16,0 0-2-16,0 0-1 15,0 0-1-15,0 0-1 16,0 0 1-16,0 0-1 16,0 0-3-16,0 0-7 15,0 0-10-15</inkml:trace>
  <inkml:trace contextRef="#ctx0" brushRef="#br0" timeOffset="-212930.44">26284 1056 52 0,'0'0'5'0,"0"0"-1"16,0 0 10-16,0 0-3 16,0 0 0-16,0 0-5 15,0 0 0-15,0 0 0 16,-30-29 2-16,30 27-2 16,0-5-3-16,0 2-3 15,8-3 1-15,13-4-2 16,5 0 1-16,6 6 0 15,1 1 0-15,3 5 0 16,-1 0-1-16,1 16 1 16,0 8 1-16,-10 8-1 0,-6 2 1 15,-12 5-1-15,-7 1 2 16,-1-1 0-16,-1-4 0 16,-8-9-1-16,0-5 2 15,3-12-3-15,2-5 0 16,0-4 0-16,4 0 0 15,0-5 1-15,0-20-1 16,0-13-14-16,0-8-2 16,9-6 6-16,2-2-1 15,-1 3 0-15,0 8 9 16,-2 8 2-16,-3 9 0 16,-2 11 7-16,-3 6 7 15,0 6 1-15,0 3 2 16,0 0-13-16,0 19-4 0,0 10 0 15,0 8 10-15,0 6-3 16,0-2 3-16,7-2-2 16,6 0-4-16,4-8-1 15,2-2-2-15,6-5-1 16,7-7 0-16,7-9-12 16,11-8-10-16,8 0-4 15,-4-25-20-15,-4-9-18 16</inkml:trace>
  <inkml:trace contextRef="#ctx0" brushRef="#br0" timeOffset="-212749.92">27011 1068 95 0,'0'0'10'0,"0"0"-8"16,0 0-2-16,0 0 10 16,-20 87 1-16,20-65 0 15,0-3-5-15,0 4-3 16,8-2-1-16,2-1-2 15,2-3 0-15,1-1-15 16,1-3-11-16,4-6-12 16,-3-7-17-16</inkml:trace>
  <inkml:trace contextRef="#ctx0" brushRef="#br0" timeOffset="-212549.28">27282 1027 102 0,'0'0'18'15,"0"0"-18"-15,0 0 0 16,108-37 0-16,-53 17 0 16,1 0 0-16,1-4 0 15,-12 1-14-15,-15 0-22 16,-17-5-32-16</inkml:trace>
  <inkml:trace contextRef="#ctx0" brushRef="#br0" timeOffset="-212368.76">27485 780 60 0,'0'0'26'16,"0"0"-26"-16,-12 76 0 15,12-42 11-15,0 2 3 16,3-3-10-16,13 1-3 15,-1 1 2-15,2-1-3 16,-5-3-1-16,-2-3-13 16,2-8-14-16,-1-13-9 15</inkml:trace>
  <inkml:trace contextRef="#ctx0" brushRef="#br0" timeOffset="-211925.86">27728 793 96 0,'0'0'6'16,"0"0"-5"-16,88-25 10 15,-56 25-2-15,-4 0 3 16,-6 10-2-16,-4 7-3 16,-6 7 2-16,-6-2-3 15,-6 2-2-15,0-3 2 16,0-1 0-16,-1-3-6 15,-7-3 1-15,0-6-1 16,5-5-6-16,-1-3-11 0,3 0 11 16,-1-18-1-1,2-12-19-15,0-5 9 0,0-2 3 16,0 0 7-16,9 6 7 16,-2 5 5-16,0 2 7 15,-3 3 8-15,-1 9-3 16,-1 6 3-16,-2 4 5 15,0 2-11-15,7 0-14 16,3 19 2-16,8 8-2 16,2 4 12-16,0 8-7 15,-1-3 1-15,0 3-3 16,-3-5-3-16,-2-5 0 16,0-5-5-16,-2-6-23 15,4-8-10-15,0-10-5 16,1 0-4-16</inkml:trace>
  <inkml:trace contextRef="#ctx0" brushRef="#br0" timeOffset="-211618.79">28255 741 82 0,'0'0'12'0,"0"0"-6"16,0 0 2-16,0 0 9 15,0 0-3-15,0 0-4 16,79-43-4-16,-58 49 0 15,-4 12 7-15,-2 4-6 0,-5 5 0 16,-3 4 3-16,-6 0-5 16,-1-1 9-16,0-3-4 15,0-4-1-15,0-5-8 16,2-6 0-16,-1-4-1 16,2-4 2-16,2-1-2 15,5-3-1-15,10 0 1 16,14 0 0-16,15-15-2 15,14-7-4-15,12-5-14 16,5-1 1-16,-3-2-9 16,-14 5-24-16,-23 5-2 15</inkml:trace>
  <inkml:trace contextRef="#ctx0" brushRef="#br0" timeOffset="-211296.24">26877 1845 125 0,'0'0'0'0,"0"0"-1"16,0 0 1-16,0 0 9 15,0 0 30-15,174-12-4 16,-25-44-8-16,33-16-13 15,27-7-1-15,18-9-6 16,10-2-6-16,-5 5 1 0,-17 10-2 16,-31 16-4-16,-43 14 0 15,-48 14-2-15,-44 13-9 16,-31 12-22-16,-18 6 12 16,-18 0-4-16,-27 12-10 15,-22 17 9-15,-16 10-8 16,-14 9 4-16</inkml:trace>
  <inkml:trace contextRef="#ctx0" brushRef="#br0" timeOffset="-210980.87">27933 1912 92 0,'0'0'20'0,"0"0"-11"0,80-72 4 15,-27 46 9-15,5 4 1 16,-3 10-9-16,-12 7-2 16,-13 5-9-16,-15 5-3 15,-12 17-2-15,-3 11 1 16,-20 13 2-16,-21 6 2 16,-6 2 2-16,4-5-3 15,10-7 1-15,15-9 0 16,8-9-2-16,8-7 0 15,2-6-1-15,0-5 0 16,23-6 1-16,19-3 3 16,24-25-4-16,17-14-19 0,14-12-27 15,5-12-23 1</inkml:trace>
  <inkml:trace contextRef="#ctx0" brushRef="#br0" timeOffset="-210764.45">29550 972 184 0,'0'0'0'0,"0"0"-36"16,5 74 32-16,-5-30 4 15,0 6 14-15,-8 6-1 0,-9 5-10 16,-2-1-3-16,-2-4-11 15,7-8-23-15,8-16-6 16,6-18-28-16</inkml:trace>
  <inkml:trace contextRef="#ctx0" brushRef="#br0" timeOffset="-210246.33">30060 834 88 0,'0'0'6'0,"0"0"23"16,0 0 5-16,0 0-34 15,58 82 13-15,-28-55 0 16,1 0 9-16,0-2-1 15,4-5-9-15,-3-5-8 16,-2-6-3-16,-4-8-1 16,-3-1-3-16,1-15-1 15,0-15-8-15,-6-7-7 16,-5-5 5-16,-10 1 4 16,-3 5 4-16,0 11 6 15,0 13 2-15,0 7 14 16,0 5-5-16,0 10-11 0,6 17-4 15,9 14 4-15,9 10 16 16,1 2 2-16,2 2-5 16,-3-1-2-16,-7-7 0 15,-4-5-1-15,-7-9 2 16,-5-8-2-16,-1-5-4 16,0-6-3-16,-14-3 0 15,-9-5-2-15,-7-1 3 16,-8-2-4-16,-4-3-4 15,-3 0-18-15,3-3-20 16,10-5-17-16,13-4 6 16,17-7 6-16,2-7-39 0</inkml:trace>
  <inkml:trace contextRef="#ctx0" brushRef="#br0" timeOffset="-210065.66">30777 1018 119 0,'0'0'2'16,"0"0"-2"-16,25 72 20 16,-16-42-8-16,-1 1 6 15,0-2-9-15,-3 2-7 16,-4-2-2-16,-1-2-9 16,0-1-21-16,-8-6-11 15,-7-13-33-15</inkml:trace>
  <inkml:trace contextRef="#ctx0" brushRef="#br0" timeOffset="-209886.44">30981 1042 116 0,'0'0'9'0,"86"-19"-9"15,-25 8 2-15,4-3 1 16,-5-3-2-16,-6-2-1 15,-4-3 0-15,-11-2-20 16,-12 0-21-16,-20-2-12 0</inkml:trace>
  <inkml:trace contextRef="#ctx0" brushRef="#br0" timeOffset="-209719.38">31220 798 64 0,'0'0'6'0,"0"0"-4"16,-6 77 10-16,6-41-1 15,0 5-4-15,0 0 0 16,0-3-6-16,0-4-1 16,6-6 0-16,3-5-5 15,3-8-10-15,3-11-15 16,0-4-17-16</inkml:trace>
  <inkml:trace contextRef="#ctx0" brushRef="#br0" timeOffset="-209309.03">31418 698 124 0,'0'0'4'15,"0"0"-1"-15,0 0 5 16,48 97 3-16,-33-61 11 16,3-7 1-16,0-8-8 15,3-3-5-15,-1-11 0 16,2-4-5-16,0-3-2 15,0-8-3-15,-1-13-5 16,-5-11-11-16,-5-5 2 16,-5 0 0-16,-6 5-1 0,0 8 13 15,0 11 2-15,0 7 5 16,0 6 6-16,0 0-11 16,0 9 0-16,7 17 0 15,5 11 2-15,5 5 9 16,-1 1 2-16,-1 1 1 15,-3-4 4-15,0 1-1 16,-6-7-9-16,-2 2-1 16,-4-3-4-16,0-3-3 15,-9-3 0-15,-10 0-1 16,-6-6-7-16,-4-2-13 16,-2-8-23-16,-3-11-4 15,5 0-1-15,6-30-18 0</inkml:trace>
  <inkml:trace contextRef="#ctx0" brushRef="#br0" timeOffset="-208985.84">31982 825 43 0,'0'0'73'0,"0"0"-64"16,0 0-3-16,0 0 12 15,81-4 3-15,-70 19-2 16,-3 9-12-16,-6 0-4 0,-2 3 3 16,0 2 5-1,-2-4 1-15,-11 2 1 0,-4-1-7 16,-7 1-2-16,1-3 0 16,4-8-3-16,9-6-1 15,10-9 2-15,0-1-2 16,23 0 2-16,17-14 1 15,15-4-3-15,8-4 0 16,4 0-6-16,1 0-11 16,1 0-22-16,-3 4-16 15,-11 5-5-15</inkml:trace>
  <inkml:trace contextRef="#ctx0" brushRef="#br0" timeOffset="-208695.62">30811 1928 122 0,'0'0'32'16,"0"0"-24"-16,0 0-7 15,0 0 11-15,82 28 46 16,24-57-9-16,36-14-20 15,22-8-15-15,10-5-7 0,2-4-2 16,0-1-5 0,-14-4-10-16,-19 8-25 15,-27 10-1-15,-31 13 10 0,-31 17-20 16,-27 15-3-16,-24 2 10 16,-8 12-14-16,-41 15 14 15</inkml:trace>
  <inkml:trace contextRef="#ctx0" brushRef="#br0" timeOffset="-208348.89">31693 2063 96 0,'0'0'29'16,"0"0"-18"-16,0 0-8 15,0 0 0-15,100-60 21 0,-51 49 9 16,-9 7-2-1,-8 4-16-15,-15 0-1 0,-9 0-11 16,-8 14-1-16,0 7-1 16,-12 7 5-16,-13 3 5 15,-5 5-10-15,0 3 8 16,3 0-7-16,8-8 0 16,8-7-2-16,10-9 1 15,1-10 0-15,6 0 4 16,21-5 11-16,13 0 13 15,17-16-8-15,4-9-9 16,2-6-12-16,-1-4-5 0,2-5-23 16,8-5-21-16,8-10-25 15,-1-10-22-15,-6-7-33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20:48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6306 6849 2 0,'0'0'7'15,"0"0"2"-15,0 0 1 16,0 0-1-16,0 0-1 15,0 0-4-15,0 0-1 16,0 0-2-16,-22 10-1 16,22-10 0-16,0 0 0 0,0 0 0 15,0 0 0 1,0 0 0-16,0 2 0 0,-2 2 0 16,2-1 0-16,0-2-2 15,0 0-11-15,0-1-9 16</inkml:trace>
  <inkml:trace contextRef="#ctx0" brushRef="#br0" timeOffset="2266.92">8701 7422 47 0,'0'0'3'16,"0"0"2"-16,0 0 6 16,0 0-6-16,0 0-3 15,0 0 8-15,0 0-1 16,51 24-1-16,-33-17 0 15,1 1-1-15,1 0 3 16,4 1-3-16,1 0-1 16,6-1 1-16,5-3 5 15,6-5-2-15,9 0-2 16,2 0-3-16,7-14 2 0,4-3-3 16,3-5-2-16,4 0-2 15,-5 0 0-15,0 5 0 16,-5-2 0-16,-1 5 0 15,-2 3 0-15,-4-3-1 16,-3 2 1-16,-7 0 0 16,-5-4 1-16,-5 2-1 15,-2-2 0-15,-4 1 0 16,-7 1 1-16,-6 0 0 16,-9-2 1-16,-6-1 0 15,0-5-1-15,-11-6 1 16,-11-1-2-16,-5-10 1 0,-4-2-1 15,-3-1 2-15,-2-1-2 16,-3 5 0 0,-1 7 4-16,-2 3 1 0,0 5 2 15,-7 2 4-15,0 3-3 16,-7 1-4-16,-6 2 3 16,-8 1-1-16,-2 2-2 15,-2 2 0-15,2 3-1 16,-1 5 0-16,-3 2 1 15,4 0-1-15,3 0 0 16,8 1 0-16,5 9 0 16,2 6-3-16,5 5 0 15,4 6 2-15,2 4-2 16,4 3 0-16,5 2-2 0,1 7 2 16,5 3 0-16,2 4 0 15,8 0 0-15,2-5-1 16,10-1 1-16,3-2-3 15,3 3 2-15,0 0 1 16,12 0 0-16,10 0-1 16,2-3 1-16,6-5 0 15,0-5 0-15,1-6 0 16,5-5-1-16,4-4 1 16,6-3-1-16,4-4-2 15,5-5-16-15,6-2-16 16,2-3-3-16,-2-3-20 15,-9-19-30-15</inkml:trace>
  <inkml:trace contextRef="#ctx0" brushRef="#br0" timeOffset="5242.94">22679 2455 53 0,'0'0'2'0,"0"0"-2"16,0 0 0-16,-83-38 0 15,75 34 0-15,1 2 6 16,-1 2 5-16,-5 9-5 16,-7 22-2-16,-10 14 1 15,-7 11 3-15,-6 11-4 0,-6 5-1 16,1 8 3-16,-3 13-4 15,4 11 2-15,6 15 0 16,9 8 2-16,8 16-2 16,12 12 1-16,12-1-2 15,6-7-2-15,33-17 2 16,19-14 2-16,19-7-2 16,14-3 3-16,8-1 0 15,4-1 3-15,1-1-5 16,-2-1-3-16,2-3 0 15,6-5 0-15,11-9-1 16,12-12 3-16,9-10-3 16,8-12 8-16,4-14 10 0,7-16 4 15,0-19-8-15,13-2 4 16,7-29 0-16,4-10-10 16,0-5-3-16,-15-3-3 15,-12-2-2-15,-18-5 2 16,-7-13 1-16,-5-8 2 15,-2-7 3-15,-4-7-7 16,-7-1 2-16,-8-5-3 16,-7-5 0-16,-11-4-4 15,-17-5 2-15,-17-3-2 16,-17-3 4-16,-16-7-1 16,-10-2 1-16,-11 2 0 0,-1-4 1 15,-19 4-1-15,-21 0 0 16,-14-3 0-16,-10-6-1 15,-9 5 1-15,-8 0-6 16,-8 10 6-16,-7 15-2 16,-4 9 2-16,-4 12 0 15,4 10 1-15,2 5 2 16,0 6-2-16,-1 4-1 16,-3 4 0-16,-2 6-1 15,-5 7 1-15,-4 10 2 16,-7 8-2-16,-6 8 0 15,-6 10 2-15,-8 2-2 16,-2 2-4-16,-1 15 3 16,5 0-2-16,5 5 3 15,10 0 0-15,10 2 2 0,7 2 0 16,5 0-2-16,4 2 1 16,6 1-2-16,6 3 0 15,9 6-1-15,5 8 2 16,8 2 0-16,13 8-2 15,14 2 1-15,14 5 0 16,11 5 0-16,4 2 0 16,3-5 1-16,2-2 2 15,-1-7-2-15,0-5-7 16,0-5-14-16,3-3-15 16,0-4-3-16,3-6 0 15,19-9-7-15,7-16-3 0</inkml:trace>
  <inkml:trace contextRef="#ctx0" brushRef="#br0" timeOffset="5625.23">24121 2847 82 0,'0'0'13'0,"0"0"18"16,0 0-10-16,0 0-20 15,0 0 2-15,0 0 2 16,-7 84 15-16,10-32-1 15,9 0 1-15,0 4-2 16,6 1-7-16,-2 2-4 16,1 3-1-16,-4-1-6 15,0-3 0-15,-2-4 0 16,1-9-1-16,0-9-13 16,1-8-19-16,4-11-7 0,5-10-6 15,-3-7 3-15,-2-22-25 16</inkml:trace>
  <inkml:trace contextRef="#ctx0" brushRef="#br0" timeOffset="6940.59">30471 1235 45 0,'0'0'8'16,"0"0"-7"-16,0 0 2 15,0 0 4-15,3-75 5 16,-21 63 2-16,-4 1-8 16,-4 5 1-16,3 2-6 15,3 3 3-15,7 1-1 0,-2 0 0 16,0 1 1 0,-7 18 0-16,-8 6 0 0,-6 13 4 15,-4 12-3-15,-3 18 8 16,4 17-3-16,6 14-2 15,6 13-2-15,11 8 0 16,11 1-2-16,5 5 0 16,10 2 4-16,15-5-6 15,9 6 3-15,4 4-4 16,7 1 2-16,11 3 3 16,6-11 0-16,11-8-2 15,8-12 0-15,13-13 7 16,12-13 1-16,3-10-4 0,12-7 2 15,-2-10 0 1,3-7 2-16,8-4-1 0,2-7 3 16,10-6-9-16,6-7 2 15,5-11-2-15,-6-11 2 16,-7-1-6-16,-16-23 1 16,-16-7 0-16,-1-11 1 15,-6-6 3-15,-4-8 2 16,-5-5-3-16,-2-3 4 15,-9-6-6-15,2-2-3 16,2-3 2-16,-2-4 1 16,-3-3-3-16,-11-3 0 15,-19-5 3-15,-10-10 0 16,-17-9-4-16,-12-6 2 0,-11-4-1 16,0 4 3-1,-25 4-2-15,-9 2-1 0,-9 4 0 16,-8 1 2-16,-8 3-2 15,-6-1 0-15,-8-7 1 16,-3-2 1-16,-8 2-2 16,-4 4 2-16,2 17-2 15,1 13 0-15,9 16 3 16,4 16 3-16,5 9-2 16,-5 8 0-16,-8 8-4 15,-10 4 0-15,-11 7 0 16,-12 2 4-16,-8 4-2 0,-8 1-2 15,0 0-6-15,2 11 6 16,3 5-8-16,15 4 8 16,11 2 1-16,13-4-1 15,12 1-1-15,7-2-5 16,3-1 2-16,4 1-1 16,1 2 2-16,4 7-1 15,3 7-5-15,11 12-3 16,7 13-1-16,17 5-4 15,10 10-14-15,6 7-11 16,10 4-4-16,18-3-8 16,8-14 5-16,3-19 12 15,4-19-6-15</inkml:trace>
  <inkml:trace contextRef="#ctx0" brushRef="#br0" timeOffset="7577.32">31493 1734 93 0,'0'0'27'0,"0"0"-23"16,0 0 12-16,0 0 0 0,0 0 2 16,0 0 1-16,0-21-13 15,3 51 3-15,3 9 25 16,0 5-10-16,-2-1-8 16,1-2-6-16,2-3-4 15,4-3 1-15,2-6-4 16,3-2 1-16,7-6-3 15,4-4 4-15,13-7-4 16,9-10 1-16,8 0 9 16,3-6-11-16,-10-10 0 15,-14 2-15-15,-12 0-9 16,-15 3 3-16,-6-1-3 0,-3-1-21 16,0-1 10-16,-2-3-7 15,-11 0 1-15,-2-2 12 16,-2 2 16-16,0-2 7 15,-1 2 6-15,0 3 4 16,3-1 12-16,6 3 3 16,3 3 10-16,3 4-7 15,2 3 7-15,1 2-2 16,0 0-14-16,0 0-7 16,0 14-3-16,0 12 1 15,0 13 27-15,0 8-10 16,0 6-15-16,6 7 0 0,0 0-3 15,4 2-1-15,-3-3-2 16,4-1-2 0,4-8-30-16,-3-5-26 0,7-9 0 15,-1-16 1-15,9-17-9 16</inkml:trace>
  <inkml:trace contextRef="#ctx0" brushRef="#br0" timeOffset="7743.87">32331 2031 6 0,'0'0'118'0,"0"0"-115"16,0 0-3-16,0 0-1 16,0 0-12-16,0 0-1 15,0-12-31-15</inkml:trace>
  <inkml:trace contextRef="#ctx0" brushRef="#br0" timeOffset="9728.51">22564 7173 62 0,'0'0'6'0,"0"0"1"16,0 0 16-16,0 0-6 16,0 0-2-16,-1-85-7 15,9 75 4-15,5 6 0 16,4 4-8-16,0 11-2 15,2 17 4-15,-4 11 2 16,-7 1-2-16,-8 3-2 16,0-6-1-16,-9-3 1 15,-11-8 0-15,-2-9 0 16,0-10 0-16,-1-7 7 16,5-3-4-16,-1-19-3 15,2-7-2-15,7-11 0 0,7-6 1 16,3-2-1-1,3 0-1-15,18 6 2 0,6 6 2 16,4 12 2-16,5 10 2 16,3 9-5-16,4 5 1 15,-3 5 3-15,-5 26 8 16,-10 18-5-16,-13 13 3 16,-12 11 10-16,0 10-3 15,-26 6-8-15,-14 6-1 16,-9 1-5-16,-5-4-3 15,1-6 1-15,4-15-2 16,7-13-3-16,10-16-1 0,12-19-1 16,7-15-5-1,9-8 6-15,1-2 1 0,1-23-1 16,1-10-16-16,1-1 3 16,6 5 14-16,19 8 0 15,10 5 1-15,5 12-1 16,6 6 2-16,2 0 2 15,-2 10-2-15,-1 11 0 16,-6 5-2-16,-4 5 1 16,-5 3-1-16,-2 7-2 15,-2-4-16-15,3 0-20 16,5-7-27-16,6-10-2 16,5-15 0-16,4-5 5 15</inkml:trace>
  <inkml:trace contextRef="#ctx0" brushRef="#br0" timeOffset="10809.95">23332 7758 65 0,'0'0'19'15,"0"0"-15"-15,0 0-1 16,0 0 2-16,0 0 1 16,0 0 2-16,-5 0-3 15,5-13 1-15,0-12 4 16,2-12 2-16,4-15-5 16,3-14 1-16,2-10 1 15,2-13 0-15,2-17-1 16,4-11 1-16,5-6-2 0,3-6-5 15,3 4 1-15,1 2 1 16,4-3 1-16,-3 3 10 16,0-3-6-16,-4-7 7 15,-4 0-9-15,-4-5-1 16,-3 2-1-16,-3 0-5 16,1 1 0-16,-3-1 0 15,1 5 0-15,-1 5 1 16,0 9-1-16,3 10 1 15,0 8-1-15,1 7 0 16,2 9 0-16,5 4-1 16,0 6 1-16,1 4 0 0,-3 11-4 15,-5 5-3-15,-5 11 3 16,-8 8-4-16,-3 10 6 16,0 12 1-16,0 6-2 15,0 6 1-15,0 0-10 16,0 1-32-16,0 18 9 15,-1 3 14-15,-2 4-1 16,-5-1-3-16,-4 0 0 16,-6 0 6-16,-6 4-4 15</inkml:trace>
  <inkml:trace contextRef="#ctx0" brushRef="#br0" timeOffset="11190.81">23519 4949 70 0,'0'0'20'16,"0"0"-17"-16,-3-99-2 16,6 42 2-16,9-4 8 15,1 4 0-15,-1 2 1 16,2-2-2-16,3 1-7 15,4-2 3-15,4 0-2 16,3-1-3-16,2 1 1 0,1 1-2 16,1 7 1-1,-4 9 0-15,-3 13 4 0,-4 11-2 16,-2 11-3-16,-3 6-2 16,7 6 0-16,2 20 1 15,3 10 1-15,1 12 1 16,0 4-1-16,-3 4 0 15,1 2-3-15,-5-3-9 16,0-3-8-16,-2-7-3 16,1-4 1-16,0-14-7 15,-5-8-9-15</inkml:trace>
  <inkml:trace contextRef="#ctx0" brushRef="#br0" timeOffset="11319.46">24472 4309 75 0,'0'0'0'0,"0"0"-18"15,0 0 0-15</inkml:trace>
  <inkml:trace contextRef="#ctx0" brushRef="#br0" timeOffset="12498.41">23412 7695 32 0,'0'0'0'0,"0"0"0"15,0 0-6-15,0 0 6 16,0 0 0-16,0 0 0 16,22 11 2-16,-9-24-2 15,-1-2-2-15,-4-2-12 16</inkml:trace>
  <inkml:trace contextRef="#ctx0" brushRef="#br0" timeOffset="13209.57">23412 7695 24 0,'20'73'0'0,"-21"-72"-13"15,1 1 11-15,0-2-4 16,3 0 6-16,4 0 5 16,-1 0 7-16,-1 0 6 15,-4 0 3-15,1 0-2 16,-2 0 2-16,3 0-8 16,3 0-3-16,6-7-5 15,9-8 3-15,8-5 0 16,10-7 1-16,12-11 1 0,8-13 4 15,12-12 1-15,14-13-1 16,15-15-2-16,24-15-2 16,20-15-3-16,16-14 3 15,11-6-5-15,-2-1-1 16,-7-8-1-16,-5-5 0 16,-5-9-3-16,0-6 1 15,3 7-1-15,1 9-1 16,6 12 0-16,-2 6-1 15,2-2 0-15,16-7 1 16,20-13 1-16,23-9 0 16,19 0 0-16,3 3 0 0,-10 13-1 15,-27 16-11-15,-27 7-1 16,-17 14 4-16,-21 3 2 16,-7 6 1-16,-5-3 3 15,6-3 3-15,6-4-1 16,7-1 1-16,1-3 0 15,0 1 0-15,3 5 1 16,-4 9 0-16,-6 17-1 16,-13 17 0-16,-15 15 0 15,-8 7-1-15,-9 1 2 16,0 2-1-16,0-3 3 16,4 2-1-16,1 1 0 15,5 5 2-15,-6 2-3 16,-8 6 1-16,-21 6-2 15,-28 7 0-15,-24 11 2 0,-13 4 3 16,-7 1-2-16,-9 1-3 16,-25 2-33-16,-26 0-25 15,-14 0 28-15,-13 15-1 16,-1-1-13-16</inkml:trace>
  <inkml:trace contextRef="#ctx0" brushRef="#br0" timeOffset="13530.7">29725 2434 106 0,'0'0'20'0,"0"0"-20"16,94-40 9-16,-13 15 13 15,11 0 2-15,7-2-4 16,-5 7-4-16,-9 8-6 15,-12 7 4-15,-14 5-2 16,-11 8-5-16,0 20-4 16,-8 7-1-16,-2 10 8 15,-7 10-9-15,-9 8 1 16,-13 5-2-16,-9 4 1 16,-7-2 1-16,-23 0-2 15,-7-1-18-15,-8-3 1 16,2-3-8-16,-3-7-11 0,-1-6-3 15,3-11-8-15,8-17-7 16</inkml:trace>
  <inkml:trace contextRef="#ctx0" brushRef="#br0" timeOffset="13690.83">30700 2735 108 0,'0'0'2'0,"0"0"0"16,0 0-2 0,0 0-4-16,0 0-14 0,0 0-57 15</inkml:trace>
  <inkml:trace contextRef="#ctx0" brushRef="#br0" timeOffset="15198.08">24499 3500 1 0,'0'0'2'16,"0"0"2"-16,0 0 1 16,0 0 3-16,0 0 2 15,0 0-3-15,-22 9-3 16,22-9-1-16,0 0-1 16,0 0 2-16,0 0-3 0,0 0 3 15,0 0-1 1,0 0 2-16,0 0-4 0,0 0 0 15,0 0-1-15,0 0 0 16,0 0 1-16,0 0-1 16,0 0 0-16,0 0 2 15,0 0-2-15,0 0 1 16,0 0-1-16,0 0 0 16,0 0 0-16,0 0 0 15,0 0 1-15,0 0 0 16,0 0-1-16,0 0 0 15,0 0 0-15,0 0 0 16,0 0 0-16,0 0 0 16,0 0-3-16,0 0-5 0,0 0-6 15,0 0-10-15</inkml:trace>
  <inkml:trace contextRef="#ctx0" brushRef="#br0" timeOffset="20377.5">12126 6327 1 0,'0'0'0'0,"0"0"0"15,0 0 0-15,0 0 0 16,0 0 0-16,0 0 0 16,0 0 0-16,-49 21 0 15,47-19 0-15,2-2 0 16,-1 5-1-16</inkml:trace>
  <inkml:trace contextRef="#ctx0" brushRef="#br0" timeOffset="23427.58">6894 6483 8 0,'0'0'4'0,"0"0"1"16,0 0-3-16,0 0-2 16,0 0 0-16,0 0-1 15,0 0 1-15,0 0 0 16,0 0 0-16,0 0-1 15,0 0 1-15,0 0-1 16,0 0 1-16,0 0-1 16,0 0 1-16,0 0-1 15,0 0 1-15,0 1 0 0,1 3 0 16,2 0 0-16,-1 2 0 16,1-1 0-16,-2 0 0 15,2-1 0-15,-2-1 0 16,1-3 0-16,-1 2-1 15,1 1 0-15,-2-3 1 16,3 2 0-16,3 1-2 16,0-3-1-16</inkml:trace>
  <inkml:trace contextRef="#ctx0" brushRef="#br0" timeOffset="24110.25">7079 7678 1 0,'0'0'4'0,"0"0"-4"16,0 0 0-16,0 0 0 15,0 0 1-15,0 0 3 16,-27-7-3-16,24 7-1 15,3 0 0-15,0 0 0 16,0 0 0-16,0 0-1 0,0 0 0 16,0 0 0-1,0 3 0-15,0 0 1 0,0-1-1 16,0 0 0-16,0 0 1 16,3 0-2-16,0 1-1 15</inkml:trace>
  <inkml:trace contextRef="#ctx0" brushRef="#br0" timeOffset="25279.82">9200 7285 1 0,'0'0'3'0,"0"0"-2"16,0 0-1-16,0 0 4 16,0 0-3-16,0 0 1 15,0-8-2-15,0 8 0 0,0 0 0 16,0 0 0-16,0 0 0 16,0 0 0-16,0 0 0 15,0 0 0-15,0 0 0 16,0 0 2-16,0 0 0 15,0 0 2-15,0 0-2 16,0 0 2-16,0 0-3 16,0 0 0-16,0 0 0 15,0 0-1-15,0 0 0 16,0 0 0-16,0 0 0 0,0 0 0 16,-2 0-1-1,2 0 1-15,0 0 0 0,0 0 0 16,0 0 0-16,0 0 0 15,0 0 0-15,0 0 0 16,0 0 0-16,0 0 0 16,0 0 0-16,0 0 0 15,0 0-1-15,0 0 1 16,0 0 0-16,0 0-1 16,0 0 1-16,0 0 0 15,0 0 0-15,0 0 0 16,0 0 0-16,-1 0 0 15,1 0 0-15,0 0 0 0,0 0 0 16,0 1 0 0,0 0 0-16,0-1 0 0,0 3 0 15,0-3 0-15,0 0 0 16,0 0-1-16,0 0 1 16,0 3-1-16,0-3 0 15,0 1-1-15,0 1-2 16,0 2 2-16,0 0 0 15,0 2-3-15,4-2-3 16</inkml:trace>
  <inkml:trace contextRef="#ctx0" brushRef="#br0" timeOffset="79698.34">9179 7146 1 0,'0'0'1'15,"0"0"-1"-15,0 0-1 16</inkml:trace>
  <inkml:trace contextRef="#ctx0" brushRef="#br0" timeOffset="83447">22454 4221 33 0,'0'0'3'0,"0"0"3"15,0 0-3-15,0 0 0 16,0 0 7-16,0 0-4 16,0 0 0-16,-55-72-5 15,67 43-1-15,-2-3 0 16,-3 3 3-16,1 0-2 0,0-1-1 15,-3 1 1-15,-3 0 0 16,1 3 0-16,3-4-1 16,3-3 1-16,9-3 0 15,8-10-1-15,12-7 0 16,10-10 0-16,15-8 0 16,12-3 0-16,16 1 0 15,24 3 4-15,15-1-4 16,10 6 2-16,-6 12-2 15,-23 13 0-15,-29 19-1 16,-30 14-7-16,-27 7-7 16,-22 7-3-16,-3 13-1 0,-25 2 11 15,-11-1-5-15</inkml:trace>
  <inkml:trace contextRef="#ctx0" brushRef="#br0" timeOffset="83772.22">23176 3034 45 0,'0'0'2'0,"0"0"3"16,-23-74 0-16,29 51-4 15,23-3-1-15,5 3 0 0,6 3 0 16,8 4 3-16,4 8-1 15,4 8 0-15,3 0-1 16,-2 20 0-16,-5 11-1 16,-9 8 0-16,-7 2 0 15,-13 4 0-15,-7 2 0 16,-9-4 0-16,-7 6 0 16,0 4 1-16,-12 3-1 15,-18 4-1-15,-11 7-5 16,-4 4-7-16,-6-3-4 15,3-10-10-15</inkml:trace>
  <inkml:trace contextRef="#ctx0" brushRef="#br0" timeOffset="84743.67">23798 3796 28 0,'0'0'2'0,"0"0"0"16,0 0-2-16,0 0 0 15,0 0 0-15,0 0 0 16,0 0 0-16,0 0 0 15,0 0-1-15,0 0 1 16,0 0 0-16,0 0 2 16,0 0 0-16,0 0-1 15,0 0-1-15,0 0 0 16,0 0 0-16,0 0 1 16,0 0 1-16,0 0-2 15,0 0 0-15,0 0 0 0,0 0 0 16,0 0 1-16,0 0 0 15,0 0 0-15,0 0-1 16,0 0 0-16,0 0-1 16,0 0 2-16,0 0-1 15,0 0 0-15,0 0 0 16,0 0 0-16,0 0 1 16,0 0 0-16,0 0-1 15,0 0 0-15,0 0 0 16,0 0 0-16,0 0 0 15,0 0 0-15,0-3 0 16,0 1 0-16,0-4 0 0,0 2 0 16,0 2 0-16,1 0 0 15,-1 1 0-15,2-1 0 16,-1 2 0-16,-1 0 0 16,0 0 0-16,0 0 0 15,0 0 0-15,0 0 0 16,0 0 0-16,0 0 0 15,0 0 0-15,0 0 0 16,0 0 0-16,0 0 0 16,0 0 0-16,0 0 0 15,2 0 0-15,-1 0-3 16,2 0 0-16,2 0 2 16,2 0 0-16,1 0-5 15,-1 0 0-15,-2 0-14 16</inkml:trace>
  <inkml:trace contextRef="#ctx0" brushRef="#br0" timeOffset="150580.21">17212 8233 26 0,'0'0'0'15,"0"0"0"-15,0 0 0 16,0 0 0-16,0 0 0 16,0 0 0-16,0 0 3 15,17 0 0-15,-13 2-1 16,1 1 1-16,1-1 3 16,3-2-2-16,3 3 0 15,3-1 1-15,2-1-4 0,2 3 1 16,1 0 1-16,-2 2-2 15,-3-1-1-15,1 2 0 16,-1 0 0-16,2 3 0 16,1 2 0-16,6 4 1 15,4 3 1-15,6 6 1 16,4 4-1-16,3 6 1 16,0 5-1-16,-1 1 1 15,-5 1-1-15,-3-2 0 16,-5-5 0-16,-8-2-1 15,-4-6 0-15,-9 0-1 16,-5-5 0-16,-1-3 0 0,0-2 0 16,0-3 0-1,0-2-7-15,-1-7-8 0,-5-5-8 16</inkml:trace>
  <inkml:trace contextRef="#ctx0" brushRef="#br0" timeOffset="151073.28">17021 9137 30 0,'0'0'0'16,"0"0"0"-16,0 0 5 16,0 0 4-16,0 0 0 0,110 3 4 15,-72-3-4-15,5 0-1 16,6-9-4-16,4-4 2 16,1-1-3-16,1-5 0 15,-5 3-3-15,-6 0 0 16,-7 2 0-16,-9 1 0 15,-4 6 0-15,-9-1 0 16,-1 4-2-16,-7 1-4 16,-4 3-5-16,0 0-5 15,-3 0-6-15,0 0-4 16</inkml:trace>
  <inkml:trace contextRef="#ctx0" brushRef="#br0" timeOffset="151501.97">17096 9269 28 0,'0'0'0'0,"0"0"-20"0,0 0 13 16</inkml:trace>
  <inkml:trace contextRef="#ctx0" brushRef="#br0" timeOffset="151672.78">17096 9269 30 0,'8'-11'0'0,"-10"11"-14"16,-2 0 14-16</inkml:trace>
  <inkml:trace contextRef="#ctx0" brushRef="#br0" timeOffset="151793.41">17027 9263 4 0,'0'0'0'16</inkml:trace>
  <inkml:trace contextRef="#ctx0" brushRef="#br0" timeOffset="151943.34">17027 9263 31 0,'59'-35'1'0,"-61"35"0"16,-3 0-1-16,2 0 0 15,-1 0-16-15</inkml:trace>
  <inkml:trace contextRef="#ctx0" brushRef="#br0" timeOffset="152110.1">17086 9201 31 0,'0'0'2'0,"0"0"-1"0,0 0 0 16,0 0-1-16,0 0-1 16,0 0-3-16,-8-12-13 15</inkml:trace>
  <inkml:trace contextRef="#ctx0" brushRef="#br0" timeOffset="161052.6">21070 8918 17 0,'0'0'0'16,"0"0"-6"-16,-8 82 6 16,4-37-9-16</inkml:trace>
  <inkml:trace contextRef="#ctx0" brushRef="#br0" timeOffset="167437.44">18073 9114 70 0,'-88'17'0'16,"3"-1"1"-16,3-6 2 15,5-5 5-15,3-5 1 16,6 0-1-16,5 0-2 16,2 0 2-16,1 0-4 15,2 2 0-15,3 6 2 0,3 2-2 16,11 2-1-16,7 1-3 15,12-2 0-15,10 1-6 16,6-2-9-16,6-1-5 16,9-7-11-16,17-2-1 15</inkml:trace>
  <inkml:trace contextRef="#ctx0" brushRef="#br0" timeOffset="167744.54">17641 8881 44 0,'0'0'0'0,"0"0"0"16,-117 17 6-16,81-1 7 0,1 5 0 16,0 8-4-16,1 5-1 15,-3 7-2-15,1 2-1 16,2-1-1-16,8-4-2 15,11-4-1-15,14-3 0 16,1 0-1-16,12 4 0 16,16-2 1-16,10 2 0 15,6-2 1-15,3-4-2 16,6-7-1-16,4-7-4 16,5-11-10-16,9-4-9 15,3-20-2-15,1-22-19 16</inkml:trace>
  <inkml:trace contextRef="#ctx0" brushRef="#br0" timeOffset="167919.25">18692 8852 94 0,'0'0'0'15,"0"0"-33"-15,0 0 13 16,0 0 8-16,0 0-17 16</inkml:trace>
  <inkml:trace contextRef="#ctx0" brushRef="#br0" timeOffset="170138.54">18547 9697 59 0,'0'0'0'16,"-89"-15"0"-16,37 12 0 16,-8 3 8-16,-7 0 5 15,-9 6 0-15,-8 6-1 16,-2 3 4-16,-2 2-10 0,-2 3 0 15,1 0-5-15,-2 0-1 16,3-1 1-16,9-2-1 16,11-4 2-16,13-4 2 15,14-2-1-15,11-3-1 16,13-1-2-16,7-3-3 16,10 0-6-16,0 0-8 15,16 0-17-15,19-9 19 16,12-13-6-16,8-11-22 15</inkml:trace>
  <inkml:trace contextRef="#ctx0" brushRef="#br0" timeOffset="170361.23">17625 9570 99 0,'0'0'2'15,"0"0"-1"-15,-98 37 1 16,65-3 9-16,4 10-3 15,6 9 1-15,7 5-4 16,8 2-3-16,8 3 0 16,0-5-2-16,12-11 0 15,18-11-4-15,15-14-5 16,13-11 2-16,12-11-9 16,12 0-4-16,10-25-13 15,12-12-13-15</inkml:trace>
  <inkml:trace contextRef="#ctx0" brushRef="#br0" timeOffset="174857.42">17951 13721 82 0,'0'0'2'16,"0"0"-2"-16,0 0 8 15,0 0 6-15,0 0-1 16,0 0-3-16,0 0-5 15,19-50-2-15,-17 49-3 16,-2-1 0-16,0 2 0 16,0 0 0-16,0 0 1 15,-14 0-1-15,-13 0 0 16,-16 3 0-16,-13 8 0 16,-16 3 0-16,-16-1 0 15,-17 1-1-15,-11-2 2 16,-5 3-1-16,6 4 0 0,8 3 2 15,9 0-2 1,8 2 4-16,8-2-1 0,6 2-1 16,9-5-1-16,12-4-2 15,11-3 1-15,8-7-4 16,8-5-5-16,9 0-8 16,13-12-10-16,6-19-13 15</inkml:trace>
  <inkml:trace contextRef="#ctx0" brushRef="#br0" timeOffset="175166.88">16901 13271 73 0,'0'0'1'0,"-136"33"0"16,67-4 0-16,-1 8 8 15,0 4 0-15,8 6 1 16,9 0 4-16,15 4-2 16,16 2-4-16,19 9 2 15,3 8-3-15,25 8 4 16,16 0 2-16,7-3-4 16,9-11-1-16,1-9-1 15,9-9-4-15,12-13 0 0,10-8-3 16,12-15-6-1,10-10-13-15,9-5-7 0,5-25-7 16,2-11-14-16</inkml:trace>
  <inkml:trace contextRef="#ctx0" brushRef="#br0" timeOffset="177175.4">23288 9975 56 0,'0'0'3'0,"0"0"-2"16,-118 28 8-16,79-10 9 15,2 4-3-15,-3 9 2 16,5 4-1-16,1 8-2 16,1 10 1-16,-1 12-4 15,-2 15 0-15,0 14 0 16,-1 8-5-16,6 7-3 15,8 4 2-15,7-1-3 16,7 3 0-16,9-3-1 16,0-8-1-16,3-7 1 15,19-2 0-15,9-4-1 16,7-5 1-16,8-2-1 0,11-8 2 16,13-5 6-16,10-1-5 15,11-1 0-15,7-2-3 16,6-6 0-16,3-8-2 15,5-7 1-15,6-5 0 16,-3-4-1-16,-5-7 1 16,-6-5 1-16,-11-5 0 15,-7-6 0-15,-8-5 2 16,-1-6-2-16,0-3 0 16,-1 0 2-16,1-8-1 15,5-11 1-15,5-8-2 0,4-6 3 16,3-8 0-1,-3-3 2-15,-3-8-4 0,-8-2 0 16,-8-2-1-16,-9-2 1 16,-11-1 1-16,-9 3 1 15,-7-3-3-15,-3-1 4 16,-2-5 5-16,-1-7-1 16,-2-1 3-16,-2-4 0 15,-3 1-6-15,-6-5-3 16,-7-4-1-16,-7-1-1 15,-3-1 0-15,-6-1 0 16,-16 1 0-16,-5 2 0 16,-1 1 0-16,-2-1 3 15,-3-3 1-15,-1-4-2 16,-7 1-2-16,-8-1-1 0,-1 8 0 16,2 11 1-16,2 10 5 15,5 16-4-15,-2 6-1 16,-8 6 1-16,-8 3 2 15,-9-1-2-15,-6 4 0 16,-5-1 1-16,-2 1-2 16,1 3 1-16,1-1-1 15,-6 0 0-15,-3 2 0 16,1 2-4-16,4 8-9 16,-1 5 8-16,-2 8 1 15,-10 2 2-15,-7 5 2 16,2 15 0-16,1 4 2 0,6 1 0 15,9 1-2-15,7 3 0 16,8 2 1-16,7 4 0 16,4 2-1-16,2 2 0 15,7 0 0-15,3 2-2 16,3 0 2-16,3-1-2 16,4 0-4-16,7-2 1 15,8-3-1-15,8-3 0 16,9 1-9-16,5-2-1 15,0 0-14-15,4 0-6 16,12 0 0-16,7-6-4 16,3-8-2-16</inkml:trace>
  <inkml:trace contextRef="#ctx0" brushRef="#br0" timeOffset="178170.61">23523 10637 104 0,'0'0'5'16,"0"0"0"-16,0 0 21 16,0 0-10-16,0 0-9 15,0 0-6-15,0 0-1 16,38 17 3-16,-4 13 3 16,-3 7 6-16,-1 6-6 15,-4 3-6-15,-4 0 1 0,-4-1-1 16,-3-4-2-1,-2-5-15-15,0-5-9 0,0-8-10 16,0-11-7-16,-4-12-7 16</inkml:trace>
  <inkml:trace contextRef="#ctx0" brushRef="#br0" timeOffset="178381.18">24019 10783 124 0,'0'0'0'16,"0"0"3"-16,0 0 0 0,-24 92 0 15,24-56-1 1,0 0 2-16,0-1 0 0,7 1-3 16,-1 2-1-16,-4-4-2 15,1-1-12-15,-3-8-14 16,1-10-18-16</inkml:trace>
  <inkml:trace contextRef="#ctx0" brushRef="#br0" timeOffset="178825.77">24248 10634 90 0,'0'0'4'0,"0"0"0"16,0 0 21-16,-6-92-12 16,9 69-4-16,11 2 0 15,2 6 4-15,1 6-2 16,0 8-4-16,0 1-6 15,2 8-1-15,3 15 2 16,-3 9-1-16,-3 4 1 16,-6 3 1-16,-4 2-2 15,-6 1 2-15,0 5-2 0,-9 1 3 16,-11 2-1 0,0-6 2-16,1-5 0 0,8-11-1 15,10-10 1-15,1-7-3 16,0-4-1-16,3-4 1 15,13-3 1-15,10 0-1 16,6-17-2-16,8-8-3 16,2-4-28-16,0-4-13 15,-2 1-11-15,-7 1-14 16</inkml:trace>
  <inkml:trace contextRef="#ctx0" brushRef="#br0" timeOffset="179013.24">24784 10724 95 0,'0'0'3'16,"0"0"1"-16,0 0 6 15,0 0-4-15,0 0 0 16,0 92-2-16,-2-59 1 16,-1 0-5-16,-1-1 0 15,1-2-3-15,1-5-4 16,2-5-19-16,0-15-21 15</inkml:trace>
  <inkml:trace contextRef="#ctx0" brushRef="#br0" timeOffset="179515.3">24863 10435 97 0,'0'0'6'0,"0"0"6"15,0 0 13-15,0 0-17 16,0 0-2-16,0 0 0 16,80-63-4-16,-69 63-1 15,-1 11-1-15,-3 9 0 16,-5 7 1-16,-2 3 2 0,0 2 2 15,-2-2 0-15,-5-6-1 16,3-2-1-16,2-1-2 16,2-4-1-16,0-2 0 15,0-4 0-15,0-4-2 16,5-3-2-16,8-4 4 16,2 0 0-16,4 0 0 15,1 0 1-15,1 0 4 16,3 0-1-16,-1 0-2 15,0 0 1-15,-4 8 3 16,-1 5-4-16,-6-1 2 16,-6 4 3-16,-4 0 2 15,-2 3 3-15,-3 1 2 16,-17 6 0-16,-13 0-4 16,-11 5-7-16,-13 3-3 0,-10-1-5 15,-5 1-17-15,1-8-24 16,10-14-8-16,10-12-20 15</inkml:trace>
  <inkml:trace contextRef="#ctx0" brushRef="#br0" timeOffset="181118.61">29145 8819 86 0,'0'0'3'15,"0"0"-2"-15,-100-4 8 16,67 4-4-16,0 1 7 16,-4 11 3-16,5 2 1 15,-4 4-4-15,-3 8 0 16,-2 7-2-16,-3 12-1 16,-3 8-2-16,-2 10 4 0,-1 17 0 15,3 11 4-15,10 11-5 16,9 6 0-16,13 1-1 15,13-6-2-15,2-4 1 16,20-2-5-16,11-4 1 16,9-4 1-16,6-1 6 15,7-6-2-15,5-4-1 16,6-1 3-16,9-6-3 16,8 1 2-16,8-9-4 15,10-8-3-15,2-8 6 16,7-10 1-16,0-4-6 15,1-7-2-15,-4-6 0 16,-7-7-4-16,-5-9 3 16,-5-4-1-16,-2-4 2 15,5-21-1-15,13-11 3 0,16-3-2 16,28-5-1-16,15 1 4 16,5 2-1-16,-4 4-4 15,-21 3-1-15,-19 4 1 16,-20-2 3-16,-14-1-2 15,-11-8 0-15,-3-9-1 16,-3-10 1-16,3-12-1 16,3-4-7-16,6-6 5 15,-1 4 0-15,-13-1-1 16,-11 2 1-16,-20 2 2 0,-16 0-1 16,-9-1 1-1,-9-8 1-15,-5-10-1 0,-1-1-1 16,0-4 0-16,-15 3 0 15,-9 5-1-15,-2 4-1 16,-6 8 3-16,-5 11 1 16,-6 7-1-16,-10 1 0 15,-13-1 2-15,-9-2-5 16,-12 1 4-16,-11-6-2 16,-9-4 1-16,-11-1-2 15,0 2 2-15,-2 8 0 16,4 13 0-16,1 8 1 15,4 6-1-15,0 5 2 16,2-1 3-16,9 6-4 16,2 4-2-16,4 8 1 0,2 8-1 15,-1 6 0-15,1 0 1 16,-4 14 0-16,-1 8 0 16,-2 7 0-16,0 6 3 15,-4 8-2-15,-3 13-1 16,-3 9 0-16,4 12 0 15,4 3-5-15,12 2 4 16,6-1-1-16,11-4 0 16,12-3-6-16,13-5 0 15,13-5-6-15,12-5-14 16,9-8-2-16,10-3-5 16,3-2-9-16,6-1-8 0,24-5 6 15,11-9-5-15</inkml:trace>
  <inkml:trace contextRef="#ctx0" brushRef="#br0" timeOffset="181725.41">29194 9313 113 0,'0'0'3'15,"0"0"2"-15,0 0 9 16,0 0-14-16,0 0 0 16,0 81 11-16,0-33 8 15,5 1-6-15,11-1 0 16,7-4-1-16,3-8 0 16,4-2-2-16,0-10-2 15,0-7-3-15,1-9-3 0,2-8-2 16,2-1-5-16,2-26-17 15,-3-10-10-15,-6-5-3 16,-10 1 0-16,-9 5 6 16,-9 9 1-16,0 5 20 15,-3 6 8-15,-7 3 10 16,1 6 5-16,4 2 5 16,1 2 0-16,3 3-1 15,1 0-3-15,0 3-11 16,0 16-3-16,11 12 24 15,3 6-7-15,2 7 1 16,1 2-7-16,2 0-3 16,0 2-8-16,-2-2-2 0,0-6 0 15,0-8-14-15,1-5-25 16,-1-7-7-16,5-13-5 16,0-7-14-16</inkml:trace>
  <inkml:trace contextRef="#ctx0" brushRef="#br0" timeOffset="181913.91">29985 9607 138 0,'0'0'0'16,"0"0"3"-16,0 0 3 16,0 0-5-16,0 0 2 0,15 104 8 15,-12-69-4-15,-2 1-6 16,1-1-1-16,1-3-6 15,-3-6-15-15,3-9-14 16,1-14-20-16</inkml:trace>
  <inkml:trace contextRef="#ctx0" brushRef="#br0" timeOffset="182261.21">30339 9293 127 0,'0'0'1'0,"0"0"14"0,0 0 15 15,0 0-29-15,0 0 0 16,0 0 2-16,-30 48 3 16,40-19 3-16,11 3-3 15,7-1 11-15,8-2 5 16,3-2-10-16,6-5 3 15,4-2 2-15,4-2-4 16,0 0-2-16,-7-1-5 16,-10 0-6-16,-14 0 0 15,-14 2 0-15,-8 7-2 16,-9 4-3-16,-27 3 1 16,-16-2-6-16,-8-2-20 15,-6-7-9-15,4-9-9 0,5-13-3 16,8-8-4-16</inkml:trace>
  <inkml:trace contextRef="#ctx0" brushRef="#br0" timeOffset="182394.36">30274 9344 134 0,'0'0'1'16,"0"0"3"-16,63-80-4 15,-23 51 0-15,5 4-9 16,6 4-8-16,2 1-17 15,0 5-14-15</inkml:trace>
  <inkml:trace contextRef="#ctx0" brushRef="#br0" timeOffset="182799.28">30792 9099 91 0,'0'0'0'16,"0"0"9"-16,0 0 7 16,0 0-4-16,-1 112 7 15,8-49 6-15,5 7-10 16,5 4 6-16,2-3-1 16,3-10-6-16,3-9-3 0,5-10-4 15,4-10-4-15,1-9-3 16,-1-10 2-16,-3-6-2 15,-2-7 0-15,-7 0-7 16,-5-12 4-16,-7-16 1 16,-7-10-2-16,-3-2 0 15,-15-2-7-15,-12 5 3 16,-4 10 1-16,3 10 5 16,3 11 2-16,3 6 2 15,1 0 0-15,5 2-2 16,1 6-1-16,3 5-2 15,4-2-16-15,6 5-15 16,2 2-3-16,8-4 0 16,24-4-10-16</inkml:trace>
  <inkml:trace contextRef="#ctx0" brushRef="#br0" timeOffset="183061.47">31382 9499 97 0,'0'0'1'15,"0"0"19"-15,0 0-7 0,2 79-10 16,-2-59 5-16,0-1-4 15,3-2-4-15,0-2 0 16,0 1-4-16,-1 1-10 16,-2-6-12-16,0-8-17 15</inkml:trace>
  <inkml:trace contextRef="#ctx0" brushRef="#br0" timeOffset="183399.53">31486 9029 131 0,'0'0'2'16,"0"0"25"-16,0 0-4 16,0 0-18-16,89-73 31 15,-56 61-18-15,0 3-16 16,-2 1 4-16,-7 3-4 15,-5 5-2-15,-4 0-1 16,-3 6-1-16,-2 18-1 16,-2 16 0-16,1 13 3 15,-2 6 0-15,-1 11 1 16,3 0 0-16,0-1-1 16,-1-5-1-16,1-10 0 0,1-11-1 15,2-11-13 1,0-7-9-16,1-7-8 0,-2-10-27 15,-1-8 22-15</inkml:trace>
  <inkml:trace contextRef="#ctx0" brushRef="#br0" timeOffset="183534.19">32051 9118 114 0,'0'0'0'0,"0"0"-9"15,0 0 7-15,0 0-19 16,0 0-30-16</inkml:trace>
  <inkml:trace contextRef="#ctx0" brushRef="#br0" timeOffset="186304.21">22974 8919 42 0,'0'0'0'15,"-95"-19"-1"-15,60 9 1 16,10-3 2-16,7 0 9 0,6-1 0 16,2-1 0-16,6 1 0 15,1 1 0-15,3 4-3 16,-2 1-1-16,1 4 1 15,1 2-1-15,0 2 2 16,0 2-9-16,19 18 0 16,9 11 2-16,10 11 3 15,8 11 10-15,11 11-5 16,4 2 4-16,6-1-10 16,1-2 0-16,-2 0-2 15,-5-3 1-15,-6 1-3 16,-8-3-1-16,-7-5 0 15,-13-6-3-15,-8-6-17 0,-11-5-6 16,-8-9-10 0,0-10 0-16,-32-12-14 0</inkml:trace>
  <inkml:trace contextRef="#ctx0" brushRef="#br0" timeOffset="186492.72">22952 9535 142 0,'0'0'0'16,"0"0"-13"-16,0 0 12 16,0 0 1-16,0 0 6 15,104 43 0-15,-47-40-4 0,10-3-1 16,2 0-1-16,0 0 0 16,-2 0-16-16,-5 0-24 15,-8-11-20-15</inkml:trace>
  <inkml:trace contextRef="#ctx0" brushRef="#br0" timeOffset="186695.17">23637 9154 141 0,'0'0'0'15,"0"0"-2"-15,0 0 2 16,-26 78 0-16,25-20 1 15,-1 8 0-15,-2 6 0 0,-3 8 0 16,2 12-1-16,0 7-1 16,5 5-25-16,0-5-19 15,0-11-11-15</inkml:trace>
  <inkml:trace contextRef="#ctx0" brushRef="#br0" timeOffset="192666.47">29732 8983 35 0,'0'0'8'15,"0"0"-4"-15,0 0 5 16,0 0-5-16,0 0-1 16,0 0 1-16,0 0 1 15,-10-65-3-15,9 64-1 0,-1 1-1 16,-2 0 1-1,-7 0-1-15,-6 0-1 0,-7 0 1 16,-5 3 0-16,1 2 0 16,0-2 1-16,2-3 1 15,1 0 3-15,-2 0-1 16,-4 0-2-16,-1 0 0 16,-4 3 2-16,3 6-1 15,0 4 4-15,-2 4-3 16,1 6 0-16,-5 6 0 15,-4 8 1-15,-3 10 0 16,-3 7-3-16,1 13 2 16,5 9 0-16,7 7 1 15,9 6 1-15,13 1-2 16,11-1 1-16,3-7 4 0,12-10-4 16,15-8 0-1,9-8-1-15,9-4 0 0,6-8 0 16,5-6 0-16,13-8-2 15,13-7 3-15,15-11 0 16,16-10 0-16,9-2 2 16,5-14-7-16,-7-14 3 15,-12-3-3-15,-17-5 0 16,-20-1 1-16,-22 1-1 16,-17-3 0-16,-12-1 2 15,-10-7-1-15,-8-8-1 16,-2-9 2-16,-18-11-2 15,-21-6 0-15,-16-5 0 0,-15-1 0 16,-14 7 0-16,-7 11 0 16,-3 19 2-16,2 19 3 15,-2 17 1-15,0 13 1 16,6 1-4-16,11 7-3 16,18 10 0-16,20 2-2 15,19 3 1-15,12 6-12 16,8 6-9-16,0 8 2 15,5 2-6-15,14 1-4 16,6-3-11-16,8-13 3 16</inkml:trace>
  <inkml:trace contextRef="#ctx0" brushRef="#br0" timeOffset="193475.98">29467 8323 46 0,'0'0'6'15,"0"0"5"-15,0 0 4 16,0 0-6-16,0 0-7 16,0 0 0-16,-16 55-1 15,24-6 12-15,3 6 0 16,-2 3-1-16,-1 1-2 15,4-1-2-15,-2 0-2 16,3-5-4-16,2-5-1 16,5-4-1-16,-1-7 0 15,4-7-6-15,-4-8-10 0,-4-7-1 16,-5-3-8 0,-10-7-4-16,0-3-7 0</inkml:trace>
  <inkml:trace contextRef="#ctx0" brushRef="#br0" timeOffset="193671.8">29384 8824 81 0,'0'0'17'16,"0"0"-16"-16,0 0 10 16,0 0-9-16,0 0-2 15,0 0 0-15,27 14 0 0,5-5 1 16,9-1 0-1,0-6-1-15,0-1-1 0,-4-1-9 16,-2 0-11-16,1-3-14 16</inkml:trace>
  <inkml:trace contextRef="#ctx0" brushRef="#br0" timeOffset="193867.11">29869 8654 98 0,'0'0'0'15,"0"0"0"-15,0 0 5 16,0 0-2-16,0 0-3 16,-82 64 7-16,56-28 2 15,1 4-3-15,-1 2-3 16,4 0-2-16,4 0-1 0,8-3-3 16,7-6-15-16,3-13-20 15,10-13-18-15</inkml:trace>
  <inkml:trace contextRef="#ctx0" brushRef="#br0" timeOffset="194331.61">30071 8792 130 0,'0'0'0'16,"0"0"13"-16,0 0 2 0,0 0-12 15,0 0 1-15,0 0 8 16,0 5-2-16,0 0 0 16,0 0-4-16,0-1-2 15,0-4-2-15,0 0 1 16,-1 0-2-16,-1 0-1 16,2 0 2-16,0 0 0 15,0 0-1-15,0 0 0 16,0 0-1-16,0 0 0 15,0 0-1-15,0 0-1 16,0 0 0-16,0 0-2 16,0 0 1-16,0 0 0 15,0 0 1-15,0 0 1 0,0 0-2 16,0 0-3 0,0 0-4-16,0 0-4 0,0 0-4 15,0 3 2-15,0-1 4 16,2 3 6-16,1-1 4 15,0-1-1-15,-2 0-2 16,1-3 0-16,-1 2-1 16,1 0-11-16,-2-2 2 15,0 0 1-15,0 0-4 16,0 0-8-16</inkml:trace>
  <inkml:trace contextRef="#ctx0" brushRef="#br0" timeOffset="204694.7">30135 8400 33 0,'0'0'0'15,"0"0"5"-15,0 0 2 0,0 0-2 16,0 0 0-16,0 0 7 16,0 0-1-16,-19 90 0 15,34-52 0-15,0 5 2 16,4 6-2-16,-1 0-1 16,3 3 4-16,-3-1-9 15,0-1 6-15,-2-3-3 16,-1-6-5-16,0-4 0 15,-4-10-3-15,-2-4 0 16,-4-8-1-16,-2-6-7 16,-3-5-13-16,0-4-7 0,-1 0 5 15,-17-6-21 1</inkml:trace>
  <inkml:trace contextRef="#ctx0" brushRef="#br0" timeOffset="204921.68">30194 8874 53 0,'0'0'2'16,"0"0"10"-16,0 0 6 15,0 0-5-15,0 0-12 16,0 0 0-16,10 0 1 16,9 16 2-16,3 2 1 15,-2 2 0-15,1-1-5 0,-3 0 0 16,1-4 0-16,2-2-2 15,-1-4-9-15,2-6-5 16,0-3-9-16,-2 0-4 16</inkml:trace>
  <inkml:trace contextRef="#ctx0" brushRef="#br0" timeOffset="205130.4">30498 8801 65 0,'0'0'1'0,"0"0"1"16,0 0 0-16,0 0 2 15,0 0 4-15,-39 73 0 0,33-46-1 16,2 5-5-16,-4 2 0 16,-2-1-1-16,4-2-1 15,0-3-5-15,3-7-21 16,3-9-6-16</inkml:trace>
  <inkml:trace contextRef="#ctx0" brushRef="#br0" timeOffset="212055.04">28204 11688 63 0,'0'0'1'16,"0"0"4"-16,-102-12 7 16,66 12-2-16,-2 0-5 0,2 0 3 15,-1 5 1-15,-1 3-4 16,-5 4 0-16,-5 8-1 15,-8 10-2-15,-10 16 0 16,-14 17 2-16,-11 10-1 16,-8 11 2-16,1 4-2 15,8 5 2-15,13 5 0 16,16-1-1-16,12 10-3 16,11 2 0-16,11 4 0 15,6 7 0-15,2 2-1 16,1 9 0-16,2 11 1 15,-4 10-1-15,4 13 1 16,1 5-1-16,4 6 0 0,10 0 0 16,1-7 0-1,7-1 0-15,25-5 0 0,11 7 0 16,14-7 1-16,10-1-1 16,6-6 1-16,13-14 3 15,11-9 0-15,14-10 4 16,11-7-2-16,11-7-1 15,10-5-3-15,11-7 1 16,11-12 0-16,10-13-2 16,10-14 1-16,6-11-1 15,5-8-1-15,3-14 0 16,5-11-1-16,1-14 3 16,-3-3-1-16,-3-27-1 15,-5-13 0-15,-6-11-4 0,-8-8 4 16,-4-11 2-16,-4-8 0 15,-4-5 1-15,-7-1 5 16,-7-1 4-16,-6 2-2 16,-14-4-7-16,-12-3-3 15,-13-6 2-15,-13-6-2 16,-10-10 0-16,-11-8-2 16,-8-9-1-16,-12 0 3 15,-7 2 0-15,-9 6 1 16,-8 8 3-16,-6-1-1 15,-9-3-3-15,-10-3 1 16,-6-10-1-16,0-5 0 16,-20-5 0-16,-12-5 0 0,-5 6 0 15,-9 1-1-15,-8 2 1 16,-13 7 0-16,-11 3 0 16,-8 4 0-16,-7 7 0 15,-5 8-1-15,-9 7 0 16,-8 11 0-16,-9 3 0 15,-7 4 1-15,-5 2 0 16,-3 4 0-16,-1 1 0 16,9 8 0-16,2 11-1 15,10 9 1-15,7 11-3 16,1 6 3-16,3 5 0 16,-2 6 0-16,-1 4-1 0,-5 4 0 15,-3 4 1 1,-7 4 0-16,2 6-2 0,-2 0-1 15,1 20 0-15,-1 5 1 16,-1 5 1-16,-1 7 1 16,4 4-1-16,3 5 1 15,4 3 0-15,3 1 2 16,8-2-1-16,8 2-1 16,13-2-3-16,10-1 2 15,16-3 1-15,5-2-1 16,8-4 0-16,8-1-17 15,5-5-3-15,5-2 1 16,7-10-7-16,11-5-2 0,10-5-4 16,7-4-40-1</inkml:trace>
  <inkml:trace contextRef="#ctx0" brushRef="#br0" timeOffset="212716.15">28927 13548 88 0,'0'0'0'16,"0"0"0"-16,0 0 8 0,0 0-3 15,0 0 4-15,0 0 8 16,-12-65-4-16,12 65-7 16,0 7-4-16,0 11 6 15,0 6 14-15,0-2-14 16,2-3 1-16,4-5-5 15,0-5-3-15,-2-4 2 16,1-5-2-16,-4 0 2 16,-1 0 4-16,0-8 4 15,0-12-7-15,0-2-2 16,0 3-2-16,-4 9 1 16,-1 5 1-16,2 3 7 0,2 2-1 15,-1 0-6-15,-2 0-2 16,-1 0 0-16,-5 5 0 15,1 4 0-15,-2 3 0 16,-2-2 0-16,3 5 0 16,0-2 0-16,5-2-10 15,5 0-30-15,0 2-10 16,7-6 1-16,13-7-4 16</inkml:trace>
  <inkml:trace contextRef="#ctx0" brushRef="#br0" timeOffset="214244.69">28745 12980 34 0,'0'0'0'0,"0"0"0"15,0 0 1-15,0 0 3 16,0 0 10-16,0 0-2 15,-3-47-3-15,3 45 3 16,0 2-3-16,0 0-3 16,0 0-2-16,0 0 0 15,0 8 0-15,0 11 9 16,8 6 0-16,7 1-1 16,0 4 4-16,2 1-4 0,2 0-5 15,1-2-1-15,-2-2 0 16,-1-3-1-16,-1-4-4 15,1-6 0-15,2-4 0 16,3-8 2-16,1-2-1 16,1 0-2-16,-4 0-4 15,-3-8-6-15,-4-1-9 16,-4 0-4-16,-4-1 2 16,-4-2-1-16,-1-2-8 15,0-1-3-15,-3-1-3 16</inkml:trace>
  <inkml:trace contextRef="#ctx0" brushRef="#br0" timeOffset="214449.15">28963 13037 35 0,'0'0'15'0,"0"0"8"15,0 0 3-15,0 0-10 16,0 0-8-16,0 0-5 16,-6 6 0-16,11 23 6 15,5 5 5-15,0 7 4 16,-2 3-9-16,0 1-4 15,-4 2-2-15,2 4-1 16,-3 4-2-16,1-1 0 16,-1-1-7-16,3-4-24 15,0-6-5-15,2-10-12 16</inkml:trace>
  <inkml:trace contextRef="#ctx0" brushRef="#br0" timeOffset="-213781.81">29969 13370 13 0,'0'0'17'0,"0"0"-9"16,0 0 9-16,0 0-7 16,0 0 0-16,0 0-1 0,-20-3-3 15,18 3-2-15,-3 0-2 16,-3 0 0-16,-2 0 2 16,-2 3 0-16,3 2 2 15,4-3 0-15,4 0-1 16,-1-2-1-16,2 1-1 15,0 3-1-15,0 4 0 16,0 4 6-16,0 2 1 16,0-2-1-16,0 1 0 15,6-3 3-15,11-1-1 16,4 2-1-16,6-5 5 16,2 1-3-16,3-2-3 0,-5 1-3 15,-7 0 0-15,-6 2-4 16,-7-1-1-16,-2 3 0 15,-4 6 0-15,-1 2 0 16,0 7 1-16,-10 8-1 16,-15 2 0-16,-8 1-4 15,-6-3-21-15,-3-7-14 16,-6-8-11-16,0-15-19 16</inkml:trace>
  <inkml:trace contextRef="#ctx0" brushRef="#br0" timeOffset="-212932.51">30040 13273 34 0,'0'0'11'16,"0"0"-4"-16,0 0 22 16,0 0-6-16,0 0-4 15,0 0-1-15,34-13-2 16,4 0-6-16,14-4 0 15,7-3-6-15,6-1-3 16,-1 0-1-16,-5 1-15 0,-2 4-15 16,-6 0-9-1,-8 6-13-15</inkml:trace>
  <inkml:trace contextRef="#ctx0" brushRef="#br0" timeOffset="-212273.35">29317 14843 55 0,'0'0'35'15,"0"0"-35"-15,-30 73 12 16,24-39 8-16,6 2-8 15,0 3 3-15,3-2 1 16,13-2 4-16,10-3-2 16,2-4-2-16,9-8 6 15,9-7-9-15,-1-10-3 16,6-3-2-16,-9-1-4 16,-14-15-3-16,-9-1 0 0,-13-1 0 15,-6 1-1-15,0 2-1 16,-17 3-2-16,-5 3 2 15,-4 7 0-15,-6 2-2 16,-5 0 3-16,-3 18-7 16,0 7-7-16,5 0-17 15,8 1-4-15,8 3 2 16,7-1-2-16,6 0 6 16,3-2-11-16</inkml:trace>
  <inkml:trace contextRef="#ctx0" brushRef="#br0" timeOffset="-211867.71">28472 15441 109 0,'0'0'10'16,"0"0"-10"-16,0 0 1 0,0 0 4 16,0 0-5-1,0 0 0-15,71-28 2 0,-38 24 3 16,-1 4 1-16,-3 0-1 15,-4 11-2-15,-4 14 4 16,-8 8 3-16,-3 4 3 16,-7 4 1-16,0-1 1 15,-1 1-4-15,3-5-2 16,2-2-8-16,6-3-1 16,2-4-1-16,2-4-17 15,-2-3-19-15,-2-7-15 16,-4-7-18-16</inkml:trace>
  <inkml:trace contextRef="#ctx0" brushRef="#br0" timeOffset="-211147.99">29555 14115 57 0,'0'0'3'0,"0"0"2"16,0 0 12-16,-16-81 4 16,-6 72-3-16,-1 5 5 15,-4 4-6-15,2 0 0 0,3 2-5 16,3 9-6-16,3 5-5 16,4 1-1-16,1 7 1 15,1 3-1-15,4 4 0 16,6 2 0-16,0 0 1 15,16 1 5-15,16-3 8 16,13-4-6-16,4-6-1 16,3-5-1-16,-4-3-2 15,-11-3-3-15,-13 0 1 16,-12 2-2-16,-10 0-1 16,-2 5 1-16,-15 1 1 15,-18 0 4-15,-7-6-2 0,4-6 1 16,5-6-1-16,5 0 7 15,3-20-4-15,4-7-3 16,6-5-3-16,12 3-6 16,1 2-9-16,25 3 3 15,14 0-16-15,13-2-6 16,8-1-8-16,8 0 0 16,11 2-5-16</inkml:trace>
  <inkml:trace contextRef="#ctx0" brushRef="#br0" timeOffset="-210645.78">30769 14000 82 0,'0'0'4'0,"0"0"8"16,0 0 14-16,-88-9-4 16,66 19-6-16,3 10 1 0,5 6-2 15,7 0 3-15,7 1-10 16,0-4-3-16,10 0-1 15,17-3-3-15,10-1 0 16,8 0 1-16,1-1-1 16,0 1-1-16,-7 3 1 15,-12-1 0-15,-12-3 1 16,-6 0 0-16,-9-1-2 16,0-2 3-16,-19 0-1 15,-11 1 4-15,-6-5-6 16,-1-4 1-16,1-5 1 15,8-2 2-15,4-2-1 16,3-16-3-16,3-6 0 0,9-5 0 16,9-2-4-1,0-3-1-15,5-2-6 0,14-1-21 16,9-1-12-16,7 2-6 16,3 7-7-16</inkml:trace>
  <inkml:trace contextRef="#ctx0" brushRef="#br0" timeOffset="-209813.95">30678 14086 35 0,'0'0'6'15,"0"0"8"-15,0 0 6 16,0 0-2-16,0 0-4 16,0 0 0-16,-86 34 0 15,67 5 11-15,7-3-2 16,7-2-12-16,5-8 0 16,0-2 2-16,17-7-2 15,8-6-5-15,5-8 2 16,4-3-3-16,5-5-5 15,-4-17-8-15,-3-6-10 16,-9-5-4-16,-9 1 5 16,-6 4 1-16,-5 6 9 15,-2 11 7-15,-1 8 1 0,2 3 11 16,6 6-10-16,6 19-1 16,5 13 20-16,2 10 3 15,-1 5-5-15,-5 3-3 16,-2 6-7-16,-2-1-4 15,2 3-5-15,0-7-7 16,4-8-26-16,1-10-18 16,4-15-5-16,3-14-12 15</inkml:trace>
  <inkml:trace contextRef="#ctx0" brushRef="#br0" timeOffset="-202914.46">31561 12366 2 0,'0'0'7'15,"0"0"-5"-15,0 0 6 16,0 0 2-16,0 0-4 16,0 0 2-16,0 0-3 15,0 0 0-15,-10-22-1 16,10 22-2-16,0 0 0 16,0 0-2-16,0 0 2 15,0 0-2-15,0 0 0 0,0 0 0 16,0 0 0-16,0 0 0 15,0 0 0-15,0 0 0 16,-1 0 1-16,-2 0-1 16,3 0 0-16,-2 0-1 15,2 0-5-15,0-2-8 16,0-1-17-16</inkml:trace>
  <inkml:trace contextRef="#ctx0" brushRef="#br0" timeOffset="-198067.36">30635 13934 11 0,'0'0'5'0,"0"0"6"16,0 0 5-16,0 0-4 15,0 0 5-15,0 0-1 16,0-71-1-16,0 62-1 16,5 1-5-16,3 1 0 15,5 1-1-15,6 2-5 16,8 0 1-16,7 4-1 0,6 0 2 15,8 0 8-15,3 14 0 16,3 11 0-16,1 6 4 16,-3 3-6-16,-6 5 6 15,-4-1-3-15,-6 2 4 16,-8 0 3-16,-4-1-7 16,-5 2 1-16,-2 5 1 15,-5-3-1-15,-5 3-1 16,-2-2-3-16,-5-5 6 15,0-3-10-15,-2 2 2 16,-13-3 1-16,-6-2-3 16,-5 0-3-16,-6-3 4 0,-5-3-1 15,-9-3-3-15,-5-7-3 16,-7-4 6-16,-5-8-4 16,-4-4 2-16,-1-1-3 15,6 0 2-15,10-9-4 16,9-8 0-16,7-7-4 15,8-6-3-15,-1-7-3 16,3-6-1-16,-4-7-2 16,1-8-9-16,7-6 4 15,4 2 4-15,13 6-4 16,5 6 12-16,8 3 1 16,20 2 1-16,11 0 3 15,9 0 0-15,5 2-8 16,1 8-8-16,1 7-8 15,-2 9-8-15,-3 14-3 0,-3 5-1 16,-3 16-9-16,-3 12 4 16,-6 0-14-16</inkml:trace>
  <inkml:trace contextRef="#ctx0" brushRef="#br0" timeOffset="-196748.94">25040 11097 49 0,'0'0'0'15,"0"0"-23"-15,0 0 21 16</inkml:trace>
  <inkml:trace contextRef="#ctx0" brushRef="#br0" timeOffset="-172038.13">23498 10572 4 0,'0'0'16'0,"0"0"-9"15,0 0-1-15,0 0-5 16,0 0-1-16,0 0-3 15,0 0 1-15,25-30 0 16,-1 24 0-16,3 5 1 16,7 0 0-16,5 1-1 15,3 0-4-15,1 17-2 16,1 5 4-16</inkml:trace>
  <inkml:trace contextRef="#ctx0" brushRef="#br0" timeOffset="-171574.82">24113 10933 0 0,'0'0'4'16,"1"81"1"-16,-2-41 1 15,-14-1-1-15,-2-1-1 16,1-4-3-16,-4-2 2 16,0-3 1-16,-3 2 3 15,-7-2 1-15,-3-1 0 16,-4-4 2-16,-2-4-1 15,1-6-1-15,-7-6 0 16,2-5-3-16,-3-3-1 16,2-2 0-16,2-15 0 0,1-8 2 15,0-6-1 1,2-5-1-16,1-4-2 16,7 0 1-16,8-4-2 0,5 3 3 15,11-2-1-15,4 0-1 16,3-3-2-16,0-3 0 15,3 1 0-15,7 0 0 16,6 1 0-16,1 5 0 16,4 4 0-16,6 7 0 15,5 2-1-15,7 7 1 16,6 1 0-16,3 6-1 16,4 5 0-16,0 5-4 15,-4 5-1-15,-2 0-5 0,-9 6 0 16,-7 11-6-1,-4 2 4-15,-10 3-3 0,-3 1 1 16,-5-4 1-16,-4 1-8 16</inkml:trace>
  <inkml:trace contextRef="#ctx0" brushRef="#br0" timeOffset="-169506.11">23552 10769 20 0,'0'0'0'0,"0"0"0"16,0 0 0-16,0 0-1 16,0 0 1-16,0 0 1 15,-8-43 1-15,6 41 3 16,-2-1 2-16,1 0-2 0,0-1 0 15,-1 0 0-15,1 0 2 16,-2-1 0-16,2 0-1 16,2-1 2-16,1 2 1 15,0-1-2-15,0-2-4 16,0 1 0-16,0-2 0 16,10-3-2-16,4 0 0 15,5-1 1-15,2 0 1 16,4 0-1-16,3 3 1 15,4 3 2-15,1 4-2 0,1 2 0 16,0 0 0 0,2 5-1-16,2 7 1 0,0 4 0 15,-2-2 1-15,-3 2-3 16,-2 3 1 0,-4 0-2-16,-2 6 2 0,-2 5 1 15,-1 3 4-15,-1-2-1 16,-3 0-2-16,-2 0-2 15,-2-5 1-15,-2 1-1 16,-5-1 2-16,-1 0 2 16,-6 1-1-16,0 3 2 15,0 1 2-15,-6 2 5 16,-11 1-6-16,-3 2 4 16,-2-1-4-16,-4-1-1 15,1-3-1-15,1-5-1 16,-2 0 3-16,0-4 2 15,-4-1 2-15,0-1-2 0,-3-5-1 16,-1-1-5-16,2-6 0 16,0-1 1-16,0-7 3 15,-2 0-7-15,-1 0 4 16,2-3-4-16,-2-8 4 16,2-1-2-16,5-3 3 15,0 2 2-15,3-1 0 16,3-3 1-16,0-2-3 15,1-6-5-15,2-2 5 16,4-6-6-16,-3 0 2 16,5-5-2-16,-2-3-1 15,3 1 1-15,3 1 1 16,3 2-1-16,6 4 0 0,0 4-2 16,0 3 2-16,6 0-3 15,7 0 1-15,7 0 2 16,2-1-2-16,2-2-2 15,3 4 4-15,1 2-5 16,2 1-3-16,0 3 0 16,0 4 5-16,-2 3-2 15,0 2 0-15,2 2-2 16,3 2-2-16,1 2-2 16,1 3 1-16,-1 1 1 15,-2 0-2-15,-6 0-1 16,-4 2 4-16,-4 6 3 0,-6-1 0 15,-3 2 2-15,0-2-4 16,-4-1 5-16,-2-1-1 16,-2-2 0-16,1-1-1 15,-2-2 4-15,0 2-3 16,0-2-2-16,0 0 1 16,0 0 1-16,0 0 2 15,0 0-3-15,0 0 3 16,0 0 0-16,0 0-3 15,0 0 4-15,0 0-1 16,0 0 0-16,0 0-2 16,0 0-3-16,0 0 2 0,0 0-3 15,0 0 2-15,0 0-3 16,0 0-6-16,0 0-5 16,0 0-3-16,0 0-5 15,-5 0-12-15</inkml:trace>
  <inkml:trace contextRef="#ctx0" brushRef="#br0" timeOffset="-167839.51">23835 11232 1 0,'0'0'13'16,"0"0"-4"-16,0 0-3 15,0 0-3-15,0 0-1 16,0 0 0-16,0 0 1 16,-4-20 1-16,4 19-2 15,-2 0 0-15,1 0 2 16,-1 1-1-16,1-3 1 16,-2 1-2-16,-1 0 1 15,1 1 1-15,-2 0 0 0,0 1 1 16,1-2-1-1,1 2 0-15,-2 0 2 0,1 0-1 16,-2 0 1-16,2 0-4 16,-3 0 1-16,1 6 0 15,-1 4-1-15,-2 2 1 16,2 0 0-16,-1 3 0 16,2 0 0-16,-1 2-2 15,2 1 1-15,-1 3 2 16,0 2-1-16,0 2 1 15,-2 0 2-15,0 3-4 16,0 7 0-16,-1 2-1 16,-1 6 0-16,0 6-1 15,-1 1 1-15,-1 0-1 0,6-2 0 16,5 0 0-16,1-3 0 16,0 1 2-16,3 0 1 15,11 4 2-15,5 3 0 16,6 2-3-16,0 5 0 15,7-2-2-15,-1-2 0 16,2-2 0-16,3-3 1 16,3 1-1-16,4-5 0 15,0-7 0-15,1-3 1 16,0-5 1-16,-3-3-2 16,-3 0 4-16,1-3 4 15,3-3-2-15,2-4 3 16,7-3-3-16,1-7 1 0,6-3-3 15,1-6 1 1,-3 0-4-16,-2-2 1 0,-3-13-2 16,-2-4 1-16,-3-1 0 15,-1-2-1-15,-5 1 1 16,-3-1-1-16,-6 2 0 16,-5-1 1-16,-2-1-1 15,0-3 1-15,0-3 0 16,-1-4 1-16,2-6-1 15,-2 1-1-15,-2-1 2 16,-3 4 0-16,-3-1 1 16,-6 3 6-16,-3 1 0 0,-6-2 4 15,0-1-3 1,-9-5 0-16,-12-3-3 0,0-1-4 16,-3 4-2-16,4 6 0 15,1 4 0-15,2 7 4 16,-3 1-3-16,1 1 2 15,-5 4-1-15,-4-1-1 16,-5-1-2-16,-3-1 0 16,-3-6 0-16,1 1 0 15,6-2 0-15,5 5-3 16,11 5 2-16,1 4-5 16,4 2 1-16,1 2-11 15,0 0-9-15,2 2-3 16,-1 2-18-16,-1 2 4 15,1 2 5-15,0 0-6 0,-4 2-14 16</inkml:trace>
  <inkml:trace contextRef="#ctx0" brushRef="#br0" timeOffset="-167338.08">24454 11788 42 0,'0'0'19'0,"0"0"-10"16,0 0 17-16,0 0-12 15,0 0-3-15,0 0-4 16,0-31-3-16,1 8 3 16,7-6 4-16,-2-3 0 15,2-1-1-15,0-3 0 16,1-3 0-16,0 3 1 16,2-1-3-16,-1 5-2 15,1 3-1-15,3 6-4 16,0 5-1-16,1 3 1 0,-2 4-1 15,0 2 0-15,1 4-1 16,-2 5 1-16,3 0-1 16,3 0-3-16,4 9 1 15,7 12 3-15,1 6-1 16,1 5 0-16,0 1-3 16,-3 2-2-16,-4 1-2 15,-6-4-3-15,-4-1 1 16,-5-2-9-16,-3-5-1 15,-1-4-3-15,-2-6-4 16,-1-3-13-16</inkml:trace>
  <inkml:trace contextRef="#ctx0" brushRef="#br0" timeOffset="-161817.89">23826 10637 32 0,'0'0'12'0,"0"0"-3"16,0 0 3-16,0 0-6 16,0 0-2-16,0 0-4 15,0 0 0-15,8-79 0 16,5 60 0-16,0-6 0 0,5-6 1 15,5-5-1-15,5-11 1 16,11-3 0-16,4-3-1 16,8-1 0-16,3 1 1 15,4 2-1-15,3-1 3 16,6 5 0-16,0 1-1 16,5 2 4-16,1-4-3 15,3-2 0-15,7-6-2 16,7-5 0-16,5-3-1 15,4-2 0-15,-5 0-1 16,0 1 0-16,-3 5-1 16,0 4 2-16,1 3 0 0,6 5 0 15,4 1 0-15,8 5 0 16,8 2 0-16,7-1 0 16,-4 2 0-16,-3 3 0 15,-9 5-1-15,-15 3 1 16,-9 7 0-16,-10 3 1 15,-7 4-1-15,-4 4 0 16,-4 4 0-16,0 3 0 16,4 3 1-16,5 0 3 15,5 0-2-15,5 2-1 16,6 4-1-16,3-2 0 16,-9-2-1-16,-7 0-1 15,-20-2 0-15,-18 0 1 0,-11 0 1 16,-7 0 0-1,-7-3 0-15,-4 0 0 0,-4 1 0 16,2-1-6-16,-3 1-6 16,0-2-21-16</inkml:trace>
  <inkml:trace contextRef="#ctx0" brushRef="#br0" timeOffset="-161465.74">27221 8582 85 0,'0'0'0'0,"106"-25"9"16,-33 24 9-16,9 1-11 15,5 16 1-15,1 16 1 16,-4 11-1-16,-6 6-2 16,-8 4-1-16,-12 5-2 15,-8 1-1-15,-10-2-1 16,-11 3-1-16,-12-4 0 16,-12 4 0-16,-5 1-1 15,-9-1-3-15,-17-5-6 16,-2-8-2-16,-5-6-4 0,-3-7-7 15,-3-11-9-15,-4-8-17 16</inkml:trace>
  <inkml:trace contextRef="#ctx0" brushRef="#br0" timeOffset="-158623.56">23580 10853 22 0,'0'0'3'16,"0"0"-3"-16,0 0 1 0,0 0-1 16,0 0 1-16,0 0 2 15,0 0 8-15,-31-59-6 16,28 58 1-16,1 1 0 15,0-4-3-15,2 1 0 16,0 0-1-16,0-4-2 16,0-1 0-16,0-4 0 15,0-4 0-15,10 2 0 16,3 1 0-16,5-1 1 16,6-3-1-16,4 0 0 15,2-1 0-15,1 0 0 16,-3 4-2-16,-5 1 0 15,-2 7-3-15,-3 4 3 0,-2 2 1 16,2 2-1 0,3 11 2-16,11 1 1 0,4 1 1 15,8 4 0-15,2 3-2 16,0 12 0-16,-1 13 0 16,-5 15-3-16,-5 9-3 15,-8 5-5-15,-7-5-6 16</inkml:trace>
  <inkml:trace contextRef="#ctx0" brushRef="#br0" timeOffset="-158278.31">23702 11014 65 0,'0'0'0'16,"0"0"-27"-16,0 0 8 16</inkml:trace>
  <inkml:trace contextRef="#ctx0" brushRef="#br0" timeOffset="-158119.77">23702 11014 48 0,'72'42'0'0,"-75"-42"-29"16</inkml:trace>
  <inkml:trace contextRef="#ctx0" brushRef="#br0" timeOffset="-157851.42">23835 11032 10 0,'0'0'61'0,"0"0"-61"16,0 0-1-16,0 0-7 15,0 0-24-15</inkml:trace>
  <inkml:trace contextRef="#ctx0" brushRef="#br0" timeOffset="-157530.02">23835 11032 97 0,'30'-38'5'0,"-39"38"2"16,6 0-3-16,3 0-4 15,3 0-11-15,22 0-7 16,14-15 3-16,6-11-12 16</inkml:trace>
  <inkml:trace contextRef="#ctx0" brushRef="#br0" timeOffset="-156711.58">29514 9593 53 0,'0'0'7'15,"0"0"-7"-15,0 0 9 16,0 0-8-16,0 0 1 0,0 0 9 16,4 4-1-16,-4-4-2 15,0 0-2-15,0 0 2 16,0 0-2-16,0 0-1 16,0 0-2-16,2 0-2 15,0 0-1-15,0 0 0 16,-1-4-5-16,2-6-10 15,-3 0-3-15,0-2-15 16,-4 0-26-16</inkml:trace>
  <inkml:trace contextRef="#ctx0" brushRef="#br0" timeOffset="-155728.28">24903 11372 27 0,'0'0'5'0,"0"0"-5"15,0 0 0-15,0 0 0 16,0 0 0-16,0 0 0 0,3-1 1 16,-3 1 0-16,0 0 0 15,0 0 3-15,0 0 0 16,0 0-2-16,0 0 0 16,0 0-1-16,0 0 0 15,0 0 0-15,0 0 1 16,0 0 0-16,0 0 0 15,0 0-2-15,0 0 0 16,0 0 0-16,0 0 0 16,0 0 0-16,0 0 0 0,0 0 0 15,0 0 1 1,0 0 1-16,0 0-1 0,0 0 2 16,0 0 0-1,0 4 3-15,-7 1-3 0,1 0 0 16,3-2-1-16,0-1-2 15,3 0 0-15,0-1 0 16,0-1 0-16,0 0 1 16,0 0-1-16,0 0 0 15,0 0-1-15,0 0 1 16,0 0 0-16,0 0-1 16,0 0 0-16,0 0-1 15,0 0-2-15,0 0-5 16,0 0-2-16,3 0 0 15,-3 0-9-15</inkml:trace>
  <inkml:trace contextRef="#ctx0" brushRef="#br0" timeOffset="-154888.58">24060 10231 18 0,'0'0'4'0,"0"0"-3"15,0 0 0-15,0 0 1 16,0 0 1-16,0 0 0 15,-31 6-1-15,27-6-2 16,2 2-1-16,2-2 1 16,0 1-4-16,0 2 0 15,0 2 3-15,0-2 1 16,0-1 0-16,0-1 0 16,0-1 0-16,0 0 3 15,0 0 0-15,0 0 0 16,0 0 0-16,0 0 3 15,6 0-5-15,0 0 1 0,1 0 2 16,1 0-1-16,1 0-2 16,-5 0-1-16,-1 0 0 15,2 0 0-15,-1 0-1 16,2 0-2-16,1-3-1 16,3-5-4-16,-3 1-5 15</inkml:trace>
  <inkml:trace contextRef="#ctx0" brushRef="#br0" timeOffset="-153682.29">24711 9168 15 0,'0'0'11'0,"0"0"-11"15,0 0 1-15,0 0 7 16,0 0-2-16,0 0-1 15,-5-11-2-15,5 5 1 16,0-5 2-16,0 2 0 16,3-4 0-16,6-3-1 15,6-1-2-15,5-6 2 0,5-3-1 16,6-3 1-16,5-5-2 16,6-2 3-16,1 0 1 15,6-2 1-15,3-3-3 16,9-6 1-16,10-4 1 15,16-10-2-15,14-9-1 16,19-5 0-16,16-4-2 16,10-2 0-16,20 0-1 15,4-3 4-15,9-2 0 16,5 5 1-16,6 5 0 16,4 5-1-16,9 3-3 15,6 2-1-15,-2 4-1 16,-4 4 0-16,-3 8 0 15,-3 6 0-15,1 3 0 16,-2 9 0-16,-10 7 0 0,-14 9-1 16,-20 12 1-16,-24 4-2 15,-21 4-3-15,-19 16 2 16,-15 10 1-16,-10 3-4 16,-8-1 1-16,-6 1 4 15,-7-6 0-15,-7-5 1 16,-4-5 0-16,-6-3 0 15,-6-5-2-15,-6-2-4 16,-7-3-5-16,-2-1-3 16,-2-2-8-16,-1-1-7 15,-1 0-7-15</inkml:trace>
  <inkml:trace contextRef="#ctx0" brushRef="#br0" timeOffset="-153193.46">29020 7103 33 0,'0'0'24'0,"0"0"-22"0,0 0 13 15,0 0 4-15,83-31-12 16,-59 31 5 0,5 14 1-16,11 4 3 0,6 4-7 15,11 1 1-15,6 6-3 16,6 3-3-16,-3 8 2 16,-2 5-5-16,-10 2 0 15,-9-3-1-15,-9 2 0 16,-8-5 0-16,-4-3 0 15,-9 0-5-15,-2-1 2 16,-4 0-3-16,-3-6 0 16,0 0-1-16,-6-6 4 15,0-3 0-15,-4-8-2 0,-19 1 3 16,-11-5 1 0,-14-4 1-16,-13-5 0 0,-9-1 0 15,-8 0 0-15,2 0 0 16,6 1-8-16,14 8 2 15,9 0-4-15,14 4-1 16,8-4-3-16,13-1-9 16,12-8-10-16</inkml:trace>
  <inkml:trace contextRef="#ctx0" brushRef="#br0" timeOffset="-152966.08">30392 7331 52 0,'0'0'0'0,"0"0"-2"15,0 0-6-15,0 0-29 16</inkml:trace>
  <inkml:trace contextRef="#ctx0" brushRef="#br0" timeOffset="-144509.25">23643 10174 22 0,'0'0'13'0,"0"0"-9"16,0 0-1-16,0 0-3 0,0 0-8 16,0 0-7-16,0 0 10 15,9 0 3-15,-9 9 0 16,0 1 2-16,0-1 2 16,0-4 6-16,0-2 1 15,0-3-1-15,0 0 3 16,0 0 8-16,0 0-8 15,0-4-9-15,0-3 4 16,0 1 3-16,0 3 2 16,0 3 1-16,0 0-3 15,0 0-7-15,1 31-2 16,9 26 10-16,-1 29 20 16,-1 26-10-16,-3 30 2 15,-2 14 0-15,-3 16-2 16,0 8 2-16,-2 12-6 0,-19-1-2 15,-7-1-1-15,-4-9-4 16,5-24 0-16,11-27-4 16,12-35-5-16,4-25-2 15,6-26-3-15,11-17-13 16,-3-11-3-16,-5-9-16 16,-5-7-19-16,-2-9 3 15,-2-25 0-15</inkml:trace>
  <inkml:trace contextRef="#ctx0" brushRef="#br0" timeOffset="-143630.87">24324 11609 71 0,'0'0'4'16,"0"0"-3"-16,0 0 8 15,0 0-2-15,0 0-3 16,0 0-2-16,51-17 4 16,-17 3 1-16,12-4 3 15,8 1-2-15,12-5 0 16,13-2 1-16,20-6 1 16,14-3-4-16,14-4 2 0,4 1-2 15,-8-3-4-15,-10 6-2 16,-14-1 1-16,-16 8-1 15,-11-1-1-15,-9 5-1 16,-11 4-1-16,-8 3 3 16,-11 3-1-16,-5 3 1 15,-4 4-2-15,-5 1 2 16,-3 2 0-16,-6 1 0 16,-3 1 0-16,-6 0-3 15,-1 0-3-15,0 0 4 16,0 0 1-16,0 0 0 15,0 0 1-15,0 0-1 0,0 0-1 16,0 0-3-16,0 0-2 16,0 0 0-16,0 0 2 15,0 0 2-15,0 0-1 16,0 0-5-16,0 0-6 16,0 0-7-16,0 0-4 15,0 0-10-15</inkml:trace>
  <inkml:trace contextRef="#ctx0" brushRef="#br0" timeOffset="-141823.2">24212 9624 7 0,'0'0'8'0,"0"0"12"15,0 0 0-15,0 0-4 16,0 0 2-16,0 0-5 16,-24-10-1-16,20 3 1 15,2-2-1-15,2-5 0 16,6-6 0-16,24-7-7 0,17-2-4 16,11 0 4-1,5 8 3-15,-5 10 1 0,-11 11-7 16,-12 0-2-16,-12 17 0 15,-12 15-2-15,-11 16 2 16,0 15 2-16,-24 9 4 16,-9 4 3-16,-1-4 2 15,6-11 2-15,11-15 0 16,8-13 1-16,9-14-9 16,0-6-2-16,20-9-2 15,16-4 3-15,16-4 1 16,16-22-2-16,13-8-3 15,5-5-2-15,-2-3-25 16,-4-1-29-16,-11 0-5 0,-12-1-12 16</inkml:trace>
  <inkml:trace contextRef="#ctx0" brushRef="#br0" timeOffset="-141463.24">25070 9535 98 0,'0'0'0'0,"0"0"0"16,0 0 0-16,100-71 1 15,-62 46-1-15,-7 0 0 16,-12 1-8-16,-11 3-11 16,-8 1-6-16,-9 2 12 0,-21 4-1 15,-8 4 13-15,-5 2 1 16,6 2 12-16,6-2 2 15,8 4 5-15,11 2 3 16,8 2-8-16,4 0-1 16,0 14-12-16,7 15 1 15,11 12 9-15,6 7 1 16,3 6 2-16,0 4 0 16,1 3-2-16,-1 1-9 15,1-1 1-15,4-6-4 16,0-6-3-16,3-8-20 15,-1-10-7-15,-2-16-13 16,-7-15-13-16</inkml:trace>
  <inkml:trace contextRef="#ctx0" brushRef="#br0" timeOffset="-141021.62">25559 9269 120 0,'0'0'2'0,"0"0"-2"16,78-97 12-16,-33 76-5 15,-5 7 6-15,-7 8 3 16,-9 6-11-16,-11 0-4 0,-6 14 0 16,-5 9 0-1,-2 10 2-15,-2 3-1 0,-11 1 1 16,1-4-1-16,6-6-1 15,3-5-1-15,3-5 0 16,0 2-3-16,5-2-1 16,8 0-3-16,6-1 6 15,4-2 1-15,2-1 0 16,2-3 1-16,2 2 1 16,-1-2 1-16,0 0 0 15,-1 1-1-15,-5 2 2 16,-7-1-1-16,-6 5-2 15,-9-3 2-15,0 9 3 16,-18 2 3-16,-19 8 0 0,-14 4-5 16,-11 5-4-16,-15 3-1 15,-18 7-12-15,-8 1-14 16,-1 0-24-16,6 0-6 16,18-10-9-16</inkml:trace>
  <inkml:trace contextRef="#ctx0" brushRef="#br0" timeOffset="-140773.09">24936 10299 92 0,'0'0'11'0,"0"0"-3"16,0 0 16-16,0 0-10 0,151-55 7 15,-50 9-1-15,21-13-5 16,20-9-2-16,17-3-5 15,13-7-4-15,17-2-3 16,-1 1-1-16,-6 3 0 16,-25 11 0-16,-36 19-2 15,-42 16-23-15,-37 16-19 16,-29 14-10-16,-13 0-2 16,-13 8 16-16</inkml:trace>
  <inkml:trace contextRef="#ctx0" brushRef="#br0" timeOffset="-140353.62">25756 10418 104 0,'0'0'1'16,"0"0"1"-16,0 0 11 15,59-90-2-15,-15 70 9 16,3 3 4-16,-1 7-12 0,-7 6 0 16,-8 4-1-1,-10 0-6-15,-12 15-5 0,-8 19 0 16,-1 12 5-16,-7 14 5 15,-17 5 5-15,3 0-4 16,0-6 3-16,8-6-2 16,7-9-1-16,6-8 1 15,0-11-7-15,4-10-4 16,20-13 0-16,13-2 3 16,20-32-2-16,17-14-2 15,14-18-28-15,5-8-18 16,-5 0-19-16,-18-1-8 15,-23 8-4-15</inkml:trace>
  <inkml:trace contextRef="#ctx0" brushRef="#br0" timeOffset="-140054.24">24844 9965 72 0,'0'0'0'0,"0"0"-23"15,0 0 4-15</inkml:trace>
  <inkml:trace contextRef="#ctx0" brushRef="#br0" timeOffset="-139024.78">25998 11118 26 0,'0'0'2'0,"0"0"-2"16,0 0 5-16,0 0-3 15,0 0 2-15,0 0 3 16,3 0 2-16,-3 0 1 0,0 4 6 16,0-1-1-16,0-2-1 15,0-1 0-15,0 0-4 16,0 0-2-16,0 0-1 16,0 0-3-16,0 0-2 15,0 0-2-15,0 0 1 16,0 0 0-16,0 0 1 15,0 0 3-15,0 0 1 16,0 0-2-16,0 0 2 16,0 1-2-16,0-1 1 15,0 0-1-15,0 0-2 16,0 0-2-16,0 0 0 16,0 0 0-16,0 0 0 0,0 0 0 15,0 0-1 1,0 0 0-16,0 0-1 0,0 0 1 15,0 0-2-15,0 0 2 16,0 0 0-16,0 0-1 16,0 0-1-16,0 0 0 15,0 0-2-15,0 0 2 16,0 0 0-16,0 0 1 16,0 0 0-16,0 0 0 15,0 0 1-15,0 0 0 16,0 0 1-16,0 2 0 15,0-2 0-15,0 0-1 0,0 0 1 16,0 0-1 0,0 0-1-16,0 0-1 0,0 2 1 15,0-2 1-15,0 0-1 16,0 0 1-16,0 0 1 16,0 0 0-16,0 1 0 15,0-1-1-15,0 3 1 16,-3-2 0-16,3 0 0 15,-1 1 0-15,1-2 0 16,0 0 0-16,0 0-1 16,0 0-4-16,0 0-4 15,0 0-7-15,0 0 0 16,0 0-6-16,0 0-2 0,0 0-14 16</inkml:trace>
  <inkml:trace contextRef="#ctx0" brushRef="#br0" timeOffset="-51761.94">2304 15362 82 0,'0'0'1'0,"0"0"-2"0,0 0 1 15,-13-74 0 1,13 60 0-16,0 6 3 0,0 8 9 15,-3 0-1-15,-9 4-1 16,-12 24-7-16,-9 18-2 16,-6 22-1-16,-4 22 1 15,3 16 1-15,1 17 2 16,6 13 4-16,6 28 7 16,2 25-3-16,9 27-3 15,7 28-5-15,9 15-1 16,6 3-1-16,35-4 3 15,25-18 1-15,22-34-6 16,24-35 1-16,16-40 3 16,17-30-4-16,23-18 0 15,14-27-1-15,18-26-10 0,18-30-11 16,10-37-5-16,14-42 1 16,20-27-12-16,13-26 3 15</inkml:trace>
  <inkml:trace contextRef="#ctx0" brushRef="#br0" timeOffset="-51160.22">9834 15787 73 0,'0'0'1'16,"-82"-31"-2"-16,62 24 2 0,13 3 9 16,5 0 4-16,2 4-7 15,0 0-6-15,29 0-1 16,27 0 4-16,29 8 14 15,30 9-1-15,15 8-3 16,19 15-1-16,9 16-2 16,-1 23-1-16,-8 21-2 15,-12 21 0-15,-18 19 5 16,-16 12-5-16,-12 9 8 16,-13 14 17-16,-13 16-4 15,-15 10-12-15,-10 12-5 16,-23 4-11-16,-17-4 2 0,0-6-2 15,-26-7-2 1,2-23 0-16,2-29-5 0,7-39-14 16,8-48-15-16,2-35-11 15,-1-26 5-15,-9-27 14 16,-1-41-41-16</inkml:trace>
  <inkml:trace contextRef="#ctx0" brushRef="#br0" timeOffset="-50975.54">11677 17668 166 0,'0'0'0'0,"0"0"-1"0,0 0 0 15,0 0-2-15,0 0-12 16,0 0-14-16,40 13-6 15,-26-10-21-15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42:32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23916 2973 30 0,'0'0'4'0,"0"0"7"16,0 0-3-16,0 0 2 0,0 0-4 15,0 0 0-15,-29-79-2 16,29 63-3-16,0 1 2 15,6-1 0-15,5-1 1 16,2 0-3-16,4-2-1 16,5-1 1-16,5 1 0 15,3-3-1-15,4 3 1 16,-1 2-1-16,0 7 0 16,-3 3 1-16,-2 4-1 15,0 3 0-15,2 10 0 16,3 10 0-16,3 11 0 15,2 7 0-15,1 4 0 16,-2 8 0-16,-4 3 0 0,-3 1 0 16,-8 5 0-16,-4-3 0 15,-9 2 0-15,-6 1 1 16,-3 0 2-16,0 2 0 16,-18 0 2-16,-7 1-2 15,-5 0 3-15,-7-3 2 16,0-2-3-16,-1-8 0 15,-2-6-1-15,0-8 1 16,-2-6 3-16,-7-5 1 16,-9-4 3-16,-11-5-7 15,-11-6-2-15,-4-8-2 16,-1-1 1-16,7-10 0 16,8-19 0-16,7-17 1 15,7-14-2-15,5-13 0 0,6-3 1 16,9-3-1-16,11 5-1 15,10 3 0-15,15 2 0 16,0 1 1-16,29-3-1 16,15-3 0-16,16-2-1 15,13-1 1-15,14 0 0 16,4 6-1-16,4 10 0 16,2 7-1-16,-3 12 0 15,-6 15 0-15,-10 18-3 16,-14 9-1-16,-14 14-1 0,-9 19-1 15,-14 7 2-15,-7 6 3 16,-8 2-1 0,-6-3-1-16,-1-7-4 0,-2-6-4 15,1-9-4-15,2-6 4 16,2-4-4-16,1-4 5 16,2 0-1-16,0-6 3 15,0-3-10-15</inkml:trace>
  <inkml:trace contextRef="#ctx0" brushRef="#br0" timeOffset="33011.19">10941 7078 20 0,'0'0'4'0,"0"0"1"16,0 0-4-16,0 0 2 16,0 0-3-16,0 0 0 15,0 0-5-15,0 0-4 16</inkml:trace>
  <inkml:trace contextRef="#ctx0" brushRef="#br0" timeOffset="42163.86">10571 7274 19 0,'0'0'9'0,"0"0"-6"15,0 0-2-15,0 0 3 16,0 0 3-16,0 0 1 16,0 0 3-16,0 0-4 15,0 1-3-15,0 2-2 16,0 1-1-16,0 2 2 16,0 2 2-16,6 2-4 15,5 2 2-15,4 2 4 0,5-1-3 16,2 2 1-16,2 0 0 15,1 0-3-15,4 1-2 16,-1-2 1-16,5-2 0 16,3-2-1-16,2-3 2 15,1-4-1-15,0-3 0 16,2 0-1-16,1 0 2 16,2-6-1-16,2-5-1 15,-1-2 1-15,-2-3-1 16,-3-4 1-16,2-6-1 15,-3-3 0-15,-2-6-1 16,-3-3-1-16,-4 0 0 0,-6 0 0 16,-3-3-1-16,-6 0 3 15,-2-2 0-15,-4 0 1 16,-7 3-1-16,-2 2 1 16,-3 5 0-16,-18 2-1 15,-7 1 2-15,-5 3 2 16,-2 0 0-16,-1 3 1 15,1 5 0-15,-2 3 5 16,1 3-3-16,0 4 8 16,-3 4-9-16,-4-2-3 15,-2 5 2-15,-1-1-1 16,3 0-1-16,-3 3 2 16,-1 0-3-16,3 0 2 0,0 1-3 15,4 10 1 1,1 1-2-16,3 4 1 0,0 0-1 15,-1 4 0-15,0-1 2 16,-2-1-2-16,5-1 0 16,4-2 0-16,5-3 1 15,5 0 1-15,-1 4-2 16,2 2 2-16,-1 4-1 16,3 7 0-16,0 2-1 15,2 5 1-15,3 1 0 16,2-3 0-16,6 2 0 15,4-2 0-15,0-1-1 16,3 0 0-16,16 0 0 16,3-3 1-16,6 0 0 0,5 0 1 15,6-2-2-15,6-1 0 16,6-3 1-16,2 1-1 16,1-3 1-16,-5-5-2 15,-3-1 1-15,-2-3 0 16,-4-3 0-16,-3-3-1 15,-2-3 1-15,-4-2-3 16,-3 1 2-16,-4-3-4 16,0 0 4-16,-3 0 1 15,0-8 0-15,-8 4 2 16,-1 0-2-16,-9 3 0 16,0 1-3-16,-3 0-2 15,0-2-4-15,0 2 0 0,0 0-4 16,0 0-6-16,0 0-2 15,-19 0-7-15,-19 8-44 16</inkml:trace>
  <inkml:trace contextRef="#ctx0" brushRef="#br0" timeOffset="73274.55">9353 8285 31 0,'0'0'4'16,"0"0"1"-16,0 0 2 16,0 0-3-16,0 0 0 15,0 0 0-15,0 0 1 16,0 0 1-16,-76-49 1 16,60 39-1-16,-1 0 1 15,-5 1 2-15,4-1-2 0,-4-1-1 16,8-5-1-16,-1-3 2 15,2-8-3-15,2-2-1 16,1-1 1-16,4-3-1 16,0 4-2-16,2-2 0 15,4 2 2-15,0 2-2 16,0-3 0-16,1 4-1 16,11-1 0-16,6 1 0 15,1-2 0-15,-1 6 0 16,2 0 0-16,-4 8 0 15,-1 1 0-15,2 4 0 16,3 0 0-16,3 1 0 16,6 3 0-16,4 2 0 0,3 0 0 15,3 3 0-15,1 0 0 16,2 0 0-16,0 6-1 16,2 6 1-16,1 5 0 15,0 2 0-15,-2 8 0 16,-1 6 0-16,-6 6 1 15,-8 4 0-15,-10 6 3 16,-8 5-2-16,-7 1 1 16,-3 1 0-16,0-6-2 15,-6-8 0-15,-8-5-1 16,-2-7 1-16,-1-5 0 0,2-5-1 16,1-5 0-1,4-8-6-15,1-3-5 16,3-4-5-16,3 0-2 0,2-8-18 15</inkml:trace>
  <inkml:trace contextRef="#ctx0" brushRef="#br0" timeOffset="76807.53">9957 7490 6 0,'0'0'1'0,"0"0"-1"16,0 0-6-16</inkml:trace>
  <inkml:trace contextRef="#ctx0" brushRef="#br0" timeOffset="78832.07">10560 7599 9 0,'0'0'2'0,"0"0"2"15,0 0 4-15,0 0-3 16,0 0-3-16,0 0 0 16,0 0 1-16,-6-63 0 15,7 55 2-15,2 1-3 16,2 1-1-16,4 1 0 15,6-2-1-15,6-1-1 0,7-1 1 16,11 1-2 0,4-3 1-16,9 2 0 0,9-3-1 15,11-2 0-15,7-1-4 16,3-2 2-16,2 6 3 16,-5 2 0-16,-5 6 0 15,1 3 1-15,-5 0-1 16,3 4 1-16,-1 8 0 15,1 1 0-15,1 1-1 16,1 1-1-16,5-1 1 16,-3-2-4-16,0 0 1 15,-2 2 0-15,1 2-3 0</inkml:trace>
  <inkml:trace contextRef="#ctx0" brushRef="#br0" timeOffset="79249.91">10815 8649 12 0,'-89'-29'2'0,"9"-9"-2"16,6-4 0-16,7-1 0 16,7 4 0-16,8 6 0 15,1 5 0-15,2 4 0 16,0 3 0-16,4-2 0 0,9-3 0 16,9-5 0-16,11-10-2 15,13-12-6-15</inkml:trace>
  <inkml:trace contextRef="#ctx0" brushRef="#br0" timeOffset="86090.9">17001 8623 4 0,'0'0'5'0,"0"0"0"15,0 0-4-15,0 0 1 16,0 0-2-16,0 0 0 16,0 0-1-16,-2 3 0 15,2 0 0-15,0 0-2 16,0 0-6-16</inkml:trace>
  <inkml:trace contextRef="#ctx0" brushRef="#br0" timeOffset="102418.22">16395 14811 41 0,'0'0'13'0,"0"0"-12"16,0 0 6-16,0 0-3 16,0 0 4-16,0 0 2 15,-102 38 1-15,63-23 0 16,-5 3 6-16,-1-4-6 15,1-1 0-15,-3 3 1 16,-3-3-7-16,-4 1 2 16,-4-4 0-16,-5-1-4 0,2-5 4 15,1-2-3 1,1-2-2-16,9 0-1 0,10 0 0 16,10 0 0-16,9 0-2 15,7 0-1-15,3 0-9 16,2 0-5-16,5 0-6 15,-1 0-6-15,5 0-6 16,0 0-22-16</inkml:trace>
  <inkml:trace contextRef="#ctx0" brushRef="#br0" timeOffset="102733.39">15692 14814 52 0,'0'0'2'16,"-83"30"13"-16,38-8 3 16,-1 4-3-16,4 7-1 15,5 1-1-15,8 2-4 16,6 1-2-16,6-1-1 15,11-4-3-15,6-3-3 16,0-4 1-16,18-3-1 16,3-1 0-16,8-2-1 15,6 2 1-15,12-3-1 0,8-3-9 16,9-2-8 0,5-8-12-16,2-5-15 0</inkml:trace>
  <inkml:trace contextRef="#ctx0" brushRef="#br0" timeOffset="103213.47">16792 15646 71 0,'0'0'16'15,"0"0"-14"-15,0 0 12 16,-88 3-4-16,57 8 0 16,-7 3 0-16,-5 2-1 0,-9 1 5 15,-8 0-2-15,-10 0-1 16,-11 3-5-16,-7-1-2 16,-6 3 0-16,0-1-2 15,8 3-1-15,11-1 1 16,11-2 4-16,19-1-1 15,13-6-3-15,12-5-1 16,11-5-1-16,6-2-1 16,3-2-2-16,0 0-17 15,0 0-16-15,14-13-12 16,8-8 2-16</inkml:trace>
  <inkml:trace contextRef="#ctx0" brushRef="#br0" timeOffset="103543.51">15937 15658 67 0,'0'0'1'0,"-80"33"3"15,44-12 12-15,3 3-2 16,0 5 3-16,5 3-1 15,3 2-10-15,6 4 2 16,5-1-1-16,8 2 1 16,6-1-5-16,0-1-2 15,19-1 2-15,11-2 2 0,9-5-2 16,3-5 4-16,5-7-4 16,3-10-3-16,6-7 3 15,7 0-3-15,5-9-1 16,2-13-8-16,2-7-8 15,1-5-5-15,-4-8-17 16,-8-1-19-16</inkml:trace>
  <inkml:trace contextRef="#ctx0" brushRef="#br0" timeOffset="122506.52">11798 14688 2 0,'0'0'9'0,"0"0"-2"15,0 0-3-15,0 0 3 0,0 0 0 16,0 0-2 0,0 0 0-16,0 0-2 0,0 0 0 15,0-9 1-15,0 5-3 16,0 3 1-16,0-3-2 16,3 1 0-16,3-2 1 15,3 0 1-15,4-1 0 16,2 0-2-16,5 1 1 15,-1-1 0-15,2 2 0 16,3 2 0-16,-4 0 0 16,0 2-1-16,-1 0 2 15,-2 0-1-15,-1 0 1 16,-1 8-1-16,0 1 2 16,3-1-1-16,-2 3-2 0,5-1 3 15,0 3 0-15,3 0 0 16,0 2-1-16,0-1 0 15,-2 3-1-15,-2-1 0 16,-4 2 0-16,-1 1 0 16,-2 5-1-16,-2-4 1 15,-4 5-1-15,-1-1 1 16,0 2-1-16,-6 0 0 16,0-1 2-16,0-2-2 15,0-2 1-15,0-3-1 16,-10 1 1-16,-1-2 1 15,1-3-1-15,-1-2 1 16,2-2 0-16,0-3-1 16,-1 2 1-16,1-2 1 15,-3 1-1-15,-1 0 1 0,1-2-1 16,0 2 0-16,1-3 1 16,2-2-1-16,-1 1 3 15,0 0-2-15,-1-2 0 16,-4 1-2-16,2-2 0 15,-5-1 1-15,4 0 1 16,-5 0 0-16,1 0 0 16,-3 0 0-16,-1 0 0 15,1 0 0-15,0-4 0 16,-3-6-1-16,2 1-1 16,1-4 0-16,0 2 0 15,2-2 2-15,4 1-1 0,0 3 2 16,3-2-1-16,3 2-2 15,-1-4 2-15,2-1-1 16,-1-5-2-16,0-2 0 16,3-5 1-16,-1-3-1 15,1 1 1-15,1 0-1 16,0 1 1-16,2 3 0 16,1 2-1-16,2-2 1 15,0 2-1-15,0-2 0 16,2 2-1-16,12-2 1 15,1 4 0-15,5 2-1 0,-1 3 1 16,-1 5-3 0,3 2 0-16,2 5-1 0,-4 1-1 15,4 2-3-15,1 0-4 16,-3 0 3-16,5 0-1 16,-3 0-4-16,1 1-5 15,-3 8-4-15,-4-4-14 16</inkml:trace>
  <inkml:trace contextRef="#ctx0" brushRef="#br0" timeOffset="123405.76">11967 14098 12 0,'0'0'9'16,"0"0"-9"-16,0 0 7 0,0 0-3 15,0 0-3-15,0 0 0 16,-6-2 4-16,3 4 2 16,-2 8-2-16,2 4 0 15,-3 4 0-15,2 7 1 16,-1 2-1-16,2 3 1 15,2 1 0-15,1 3 1 16,0 0-1-16,1-1-3 16,14-3-2-16,-3 0 0 15,3-3-1-15,1-2 0 16,2 1 1-16,-1-2-2 16,-1 0 2-16,1-2 0 0,-3 0-1 15,0 1-1-15,-2-5-3 16,-2-3-8-16,-4-4-9 15,-3-5-7-15</inkml:trace>
  <inkml:trace contextRef="#ctx0" brushRef="#br0" timeOffset="123647.06">11876 14563 56 0,'0'0'8'0,"0"0"0"0,0 0-5 16,0 0-3-1,0 0 1-15,0 0 4 0,72-2-2 16,-47 8-2-16,-3 0 0 16,2 3-1-16,-4-4 0 15,0 1-6-15,1-1-6 16,-2-4-11-16,-2-1-8 15</inkml:trace>
  <inkml:trace contextRef="#ctx0" brushRef="#br0" timeOffset="123861.83">12165 14441 57 0,'0'0'5'15,"0"0"1"-15,0 0-2 16,0 0-4-16,0 0 1 16,0 0 1-16,7 46-2 15,-5-26 1-15,-2 6-1 16,0 0-1-16,0 4-4 16,-2 1-11-16,-7-4-9 15</inkml:trace>
  <inkml:trace contextRef="#ctx0" brushRef="#br0" timeOffset="133114.2">20737 12378 27 0,'0'0'1'0,"0"0"6"16,0 0 5-16,0 0 5 0,0 0-2 15,0 0 2 1,0 0-3-16,-45-24-1 0,45 18-5 16,0-3-1-16,3-5-5 15,21-6-1-15,9-5-1 16,7 0-1-16,2 0 1 15,3 6 0-15,-6 6 0 16,-4 6-1-16,-6 7-1 16,-7 0 0-16,-7 0-1 15,0 10 2-15,-2 7 0 16,4 8 1-16,-1 11 0 16,4 11 6-16,2 10 3 15,0 6 9-15,-2 6 1 16,0 4 0-16,-3 3 5 0,1 3-4 15,-5-4-4-15,-1-9-3 16,-3-2-6-16,3-5-3 16,-2-7 0-16,0-7-4 15,-3-9-6-15,0-12-16 16,-2-9-13-16,4-10-24 16,0-5-2-16,6-16-5 15</inkml:trace>
  <inkml:trace contextRef="#ctx0" brushRef="#br0" timeOffset="133475.06">21951 12542 67 0,'0'0'0'16,"0"0"2"-16,0 0 19 16,0 0-7-16,-83-51 1 15,57 51 0-15,-8 0 5 16,0 4-1-16,-1 17-1 16,4 10 3-16,4 3 0 15,8 8 2-15,4 6-5 0,7 3-6 16,8-2-1-1,0-4-2-15,0-7-3 0,8-9-6 16,7-7 0-16,4-7-1 16,5-10-17-16,0-5-12 15,4-3-7-15,0-28-13 16,-5-21-2-16,-10-16-12 16</inkml:trace>
  <inkml:trace contextRef="#ctx0" brushRef="#br0" timeOffset="133694.51">21639 11970 110 0,'0'0'2'0,"0"0"-2"0,0 0 1 16,0 0-1-16,0 0 0 15,0 0-6-15,-29 35 5 16,49 16 1-16,5 13 0 15,6 9 0-15,2 7 0 16,1 8-1-16,-6-1-9 16,-5 1-15-16,-3-4-6 15</inkml:trace>
  <inkml:trace contextRef="#ctx0" brushRef="#br0" timeOffset="151514.78">11919 14746 3 0,'0'0'5'0,"0"0"0"15,0 0-2-15,0 0 3 0,0 0-4 16,0 0-1-16,0 0 0 16,-26 15-1-16,23-12-1 15,2-1-3-15,-1 0-3 16,2 0 0-16</inkml:trace>
  <inkml:trace contextRef="#ctx0" brushRef="#br0" timeOffset="152422.01">11919 14746 8 0,'-55'5'4'16,"50"-9"13"-16,-1 1-8 15,2-1-3-15,1 1 0 0,1 3 0 16,1-3 1-1,-1 1-1-15,1-1-2 0,-1 0 0 16,1 0-1-16,1 0 2 16,0 2 1-16,0-1-1 15,0-2 0-15,0-1-2 16,0 1-2-16,1-4 3 16,8 1-2-16,3 0 0 15,-1-4-1-15,-1 2 0 16,3 2-1-16,-4 0 1 15,2 4-1-15,-2 1 1 16,3 2-1-16,1 0-1 16,1 0 1-16,5 0 0 0,-1 0 0 15,3 0-1 1,2 0 1-16,4 7 0 0,-1 0 0 16,1 0 1-16,1 1 0 15,0 2-1-15,-1 1 1 16,-3 3-1-16,0-1 0 15,-6 4 1-15,-2 0-1 16,-2 5 1-16,-1 2 0 16,-4 1 1-16,2 2 0 15,-3 3 1-15,-3-3-1 16,-5 2 0-16,0-1 0 16,0-1 0-16,-9 0-1 15,-6 4 2-15,-1 0-1 16,-1-4 1-16,-2 2 2 0,-1-4-2 15,-2 2 2-15,1-5 3 16,-4-2-3-16,4-4-1 16,-6-2-2-16,5-4-1 15,-4-3 2-15,1-4-2 16,-2-2 3-16,0-1-1 16,-4 0-2-16,-2-1 1 15,1-13 0-15,0-6-1 16,1-2-1-16,4-3 0 15,4 1 1-15,1 0 2 16,3-3-3-16,4 4 1 16,-1 0 0-16,2 1 0 15,2 1 0-15,0-1-1 0,3 0 0 16,3 0 0-16,-1-4 0 16,4 0 0-16,0-2 0 15,3 0 0-15,0 2 0 16,0 3-1-16,4 0 0 15,8 3-1-15,-1 0 1 16,1 3 1-16,2 2 0 16,0 0-2-16,2 0 2 15,2 0-1-15,5 0-1 16,0 1-1-16,6 2-2 16,-2 0 1-16,-1 6-3 15,0 0-3-15,-4 5-1 16,1 1 2-16,-3 0-5 0,0 0-5 15,-1 0-1-15,-1 3-10 16,-3 2-10-16</inkml:trace>
  <inkml:trace contextRef="#ctx0" brushRef="#br0" timeOffset="153135.12">12039 14166 2 0,'0'0'12'0,"0"0"4"15,0 0-11-15,0 0 2 0,0 0 2 16,0 0 0-16,0 55-1 16,0-38 2-16,0 3-3 15,3 2 6-15,4 3-2 16,0 3-2-16,2 1-4 15,1 0 3-15,-1 0-1 16,-1-2-2-16,5-2-3 16,-4-2-1-16,2 2-1 15,-1-2 1-15,1-3-1 16,-4-2-1-16,0-6-3 16,-5-1-11-16,-1-7-6 15,-1-1-8-15,0-3 4 16,0 0 1-16</inkml:trace>
  <inkml:trace contextRef="#ctx0" brushRef="#br0" timeOffset="153358.29">12029 14536 7 0,'0'0'6'0,"0"0"18"16,0 0-6-16,0 0-2 15,0 0-5-15,0 0-6 16,-6-14-3-16,22 18 4 15,3 4 1-15,0 1-2 16,-1 2-1-16,1-2 0 16,-3 0-2-16,1 0-1 0,-1-3-1 15,-1-4-1 1,2-2-3-16,1 0-18 0,1-7-9 16,-1-13-21-16</inkml:trace>
  <inkml:trace contextRef="#ctx0" brushRef="#br0" timeOffset="153627.89">12296 14350 36 0,'0'0'41'16,"0"0"-26"-16,0 0-7 16,0 0-4-16,0 0-3 0,0 0 4 15,-16 54 0 1,8-25-1-16,2 1 1 0,-1-3 1 15,-1 0-3-15,1-3-1 16,1-4 1-16,2-2-3 16,-1-2 0-16,0 0 1 15,2-4-1-15,-1 1 0 16,4-4-5-16,-1-2-7 16,1-1-5-16,0-2-9 15,0-2 0-15,4-2 0 16</inkml:trace>
  <inkml:trace contextRef="#ctx0" brushRef="#br0" timeOffset="174711.9">16303 14780 30 0,'0'0'8'15,"0"0"11"-15,0 0-7 16,0 0-5-16,0 0 5 16,0 0 0-16,0 0-1 0,75-39 1 15,-70 38-1 1,-2 0-2-16,-3 1 0 0,0-2-2 15,0 2-3-15,0 0 4 16,-8 0 3-16,-18 0 0 16,-14 0-5-16,-11 12-2 15,-14 5 4-15,-10 5 4 16,-10 4-2-16,-11 1-4 16,-8 4 0-16,-4-3-4 15,7-6 3-15,16-8-5 16,22-7 3-16,26-7 1 15,16 0 4-15,13 0-6 16,7-7-2-16,1-13-2 16,12-9-32-16,22-8-25 0,15-5 8 15,8 0-4-15,1 5-11 16</inkml:trace>
  <inkml:trace contextRef="#ctx0" brushRef="#br0" timeOffset="175027.07">15904 14509 106 0,'0'0'0'0,"0"0"12"16,0 0 2-16,-113 3 1 16,68 14 2-16,-7 7-6 15,-2 5 0-15,1 7 2 0,3 8-6 16,6 7 4-16,2 12-3 15,6 2-6-15,8 5 2 16,11-6-2-16,13-7 3 16,4-9-5-16,13-7 4 15,11-11-4-15,12-9 1 16,6-10 0-16,10-7-1 16,7-4-1-16,9 0-5 15,0 0-10-15,3 0-16 16,-2 0-7-16,-6 5-13 15,-5 4-31-15</inkml:trace>
  <inkml:trace contextRef="#ctx0" brushRef="#br0" timeOffset="175489.55">16761 15654 37 0,'0'0'72'0,"0"0"-67"15,0 0 7-15,0 0 1 16,0 0 9-16,0 0 7 16,-66 29 8-16,18-5-18 15,-11 3-1-15,-12 0 3 16,-14 2-7-16,-13 4-1 16,-17 2 0-16,-9 1-1 15,-4 1-5-15,0-5 2 16,13-6 3-16,19-8-12 15,26-6 1-15,26-2-1 16,20-7 3-16,15 1-3 16,4-4-1-16,5 0-2 0,0 0-22 15,0 0-14-15,17 0-12 16,13-7-2-16,16-6 5 16,9-15-1-16,3-11-23 15</inkml:trace>
  <inkml:trace contextRef="#ctx0" brushRef="#br0" timeOffset="175819.55">16040 15596 100 0,'0'0'5'16,"0"0"10"-16,0 0 5 15,-110 30 5-15,65 2-4 0,-3 5 7 16,-3 6-2-16,1 6-6 15,2 7 5-15,5 2-5 16,10-1-4-16,15-5-3 16,15-8 0-16,3-6-8 15,15-2 3-15,19-2 10 16,12-5-5-16,5 0-1 16,6-8-1-16,4-5 0 15,7-4-3-15,7-8-2 16,6-4-1-16,0 0-4 15,-3-7-1-15,-4-7-27 16,-5-5-38-16,-3-3-12 0,-2-4-9 16,-6-7 6-16,-10-6-6 15</inkml:trace>
  <inkml:trace contextRef="#ctx0" brushRef="#br0" timeOffset="180485.42">10517 14990 15 0,'0'0'2'0,"0"0"3"16,0 0-2-16,0 0 2 15,0 0 4-15,0 0 1 16,0 0 5-16,0 0-5 16,-2-49-3-16,2 49-2 15,0 0 0-15,0 0-3 0,0 0 1 16,0-3 1-16,-3-2-2 15,0 0 1-15,0-2 1 16,-1-1-1-16,-1-1 5 16,1-1-3-16,-3-4 2 15,1-2-2-15,1-1-4 16,-1 0-1-16,3 1 1 16,3-1 1-16,0 0-2 15,0 3 1-15,0 2 0 16,1 1 2-16,10-3 0 15,4-2-1-15,3 1-2 16,4-4 1-16,5 2-1 16,1-2 0-16,2 4 1 0,0 3-1 15,-3 5 1-15,-3 2-1 16,-2 5 0-16,3 0 0 16,2 0 0-16,0 0-1 15,4 0 0-15,-1 0 1 16,0 0 0-16,3 0 0 15,-6 0 0-15,-5 5 0 16,-1 4 0-16,0 2 0 16,-3 3 1-16,0-2-1 15,1 5-1-15,-2 2 1 16,2 3 0-16,-4 2 0 16,4 5 2-16,-4 2-1 15,-3 4 3-15,0 2-2 0,-6-2-2 16,0 0 0-16,-3-2 1 15,-3-4 0-15,0-1 0 16,0 1 0-16,0-3 3 16,0 2 0-16,-12-3-1 15,0-1-1-15,-4 2 1 16,-1-1-1-16,-4-1-2 16,-1-1 3-16,4-3-2 15,-3-3 2-15,3-5 1 16,0-1-3-16,-2-3 2 15,-2-1 5-15,0 0 0 16,-3-1-3-16,3-2 1 16,0 0-2-16,0-1 0 0,0 0-1 15,0-3 1-15,2 0-1 16,-4 0 0-16,2-3-2 16,-3-5 4-16,2-6-3 15,-2 0-1-15,-1-3 0 16,3 0 0-16,3-1 1 15,1 2-1-15,7-5 2 16,2 0-3-16,2-4 0 16,8-4 0-16,0-3-5 15,0-1-9-15,15-2-16 16,9-1-1-16,3 2-6 16,1 4-4-16,-1 1-9 15</inkml:trace>
  <inkml:trace contextRef="#ctx0" brushRef="#br0" timeOffset="180769.68">10879 14628 28 0,'0'0'0'0,"0"0"-4"15</inkml:trace>
  <inkml:trace contextRef="#ctx0" brushRef="#br0" timeOffset="181514.33">13464 14993 23 0,'0'0'1'0,"0"0"3"15,0 0-4-15,0 0-4 16,0 0-20-16</inkml:trace>
  <inkml:trace contextRef="#ctx0" brushRef="#br0" timeOffset="182219.16">11261 14998 7 0,'0'0'7'0,"0"0"1"16,0 0 2-16,0 0-1 15,0 0-1-15,0 0 2 16,6-1-1-16,-6 1-4 15,0 0-1-15,0 0 0 16,0 0 1-16,0 0 1 0,0 0 0 16,0-2-5-16,-3-2-1 15,-3-1-9-15,0-5-17 16,4-4-21-16</inkml:trace>
  <inkml:trace contextRef="#ctx0" brushRef="#br0" timeOffset="182758.6">13813 15079 0 0,'0'0'0'0,"0"0"0"0,0 0 0 16</inkml:trace>
  <inkml:trace contextRef="#ctx0" brushRef="#br0" timeOffset="183456.81">11727 15034 37 0,'0'0'10'0,"0"0"-3"16,0 0 6-16,0 0 0 15,0 0-6-15,0 0-3 16,0-16-2-16,0 12-2 16,0-2-1-16,0 2-11 15,0-3-8-15,0 0-16 16</inkml:trace>
  <inkml:trace contextRef="#ctx0" brushRef="#br0" timeOffset="184812.85">12220 15210 0 0,'0'0'7'0,"0"0"7"16,0 0 3-16,0 0-2 15,0 0-3-15,0 0-6 16,-12 0 1-16,12 0-1 15,0 2-3-15,8-2-2 16,10 0-1-16,8 0-9 0,7-5-10 16,8-12-14-16</inkml:trace>
  <inkml:trace contextRef="#ctx0" brushRef="#br0" timeOffset="185129.4">13992 14939 24 0,'0'0'0'16,"0"0"-8"-16,0 0 7 15,0 0 1-15,0 0 2 16,0 0 1-16,0 0 0 16,0 0-2-16,0 0 1 15,-3 0-2-15,-5 0-7 16</inkml:trace>
  <inkml:trace contextRef="#ctx0" brushRef="#br0" timeOffset="186516.76">10682 14982 5 0,'0'0'4'0,"0"0"-1"16,0 0-2-16,0 0-1 16,0 0 2-16,0 0 3 15,0-7-1-15,0 5 3 16,0 2 0-16,0-1-1 0,0 1-3 16,0 0-1-16,0 0-2 15,0 0-3-15,0 0-11 16,0 0-2-16</inkml:trace>
  <inkml:trace contextRef="#ctx0" brushRef="#br0" timeOffset="188090.15">10850 14955 7 0,'0'0'11'0,"0"0"-3"0,0 0 2 16,0 0-1-16,0 0 1 15,0 0 0-15,-2 0-3 16,2 0-1-16,-3 1-4 16,3-1-2-16,0 3-1 15,0 0-6-15,0 0-8 16,-3-1-9-16</inkml:trace>
  <inkml:trace contextRef="#ctx0" brushRef="#br0" timeOffset="188699.94">13054 16010 2 0,'0'0'44'16,"0"0"-43"-16,0 0-1 16,0 0 0-16,0 0 0 15,0 0-30-15</inkml:trace>
  <inkml:trace contextRef="#ctx0" brushRef="#br0" timeOffset="189372.27">11327 15008 1 0,'0'0'0'15,"0"0"8"-15,0 0 0 16,0 0-1-16,0 0 0 0,0 0 1 16,0 0-1-1,0 0 2-15,0 0-2 0,0 0-2 16,0 0-4-16,0 0 0 16,0 0-1-16,0 0-6 15,4 0-16-15</inkml:trace>
  <inkml:trace contextRef="#ctx0" brushRef="#br0" timeOffset="190393.09">11853 14788 22 0,'0'0'8'15,"0"0"-2"-15,0 0-1 0,0 0-4 16,0 0 1-16,0 0 0 15,-13-18-2-15,13 18 0 16,0 0 0-16,0 0 0 16,0 0 0-16,0 0 1 15,0 0-1-15,0 0 0 16,0 0 1-16,0 0-1 16,0 0 1-16,0 0-1 15,0 0-2-15,0 0-4 16,0 3-6-16,0 2-4 15</inkml:trace>
  <inkml:trace contextRef="#ctx0" brushRef="#br0" timeOffset="-189670.67">16086 14470 42 0,'0'0'1'0,"0"0"5"16,0 0 8-16,0 0-4 15,0 0 7-15,0 0-5 16,0 0-2-16,32-33-2 0,-32 33 2 16,-2 0 1-16,-17 7 2 15,-12 12 1-15,-14 4 1 16,-12 7 0-16,-7 4-2 15,-9 3 0-15,-3 2 2 16,-6 0-2-16,2-2-4 16,3-2-2-16,10-4-1 15,9 1 0-15,7-3-5 16,11-4-1-16,7 0 2 16,8-2-3-16,5-2 1 15,8 1-1-15,3-5 0 16,4-2-2-16,5-5-17 15,0-4-6-15,0-6-16 0,16-5 13 16,14-25 9-16,10-17-9 16,6-9-6-16,0-2-4 15,-3 5 7-15</inkml:trace>
  <inkml:trace contextRef="#ctx0" brushRef="#br0" timeOffset="-189054.7">15433 14553 63 0,'0'0'10'0,"0"0"12"16,0 0-4-16,0 0-2 16,-92 45-1-16,70-20-4 15,2 4 6-15,1 4-5 0,0 1 2 16,2 1-2-16,3 4 1 16,-1 0-1-16,3 6 0 15,3 1-4-15,0 3 1 16,6-1 3-16,3-3 1 15,0-4-4-15,0-2-1 16,15-5 0-16,6 0 1 16,8-4-6-16,9-5 5 15,10-8-3-15,15-11-4 16,17-6 5-16,14-9-1 16,11-16-4-16,6-5-1 15,-2-1 0-15,-10-2 0 16,-13 3-2-16,-17 3-5 0,-22 4-6 15,-17 9 4 1,-15 7 0-16,-9 3 7 0,-6 4 2 16,0 0 0-16,0 0 0 15,0 0 0-15,0 0 0 16,0 0 0-16,0 7-2 16,-7 1 2-16,1 2 0 15,1-5-2-15,0-2 2 16,2-1 3-16,1-2-2 15,-2 2-1-15,1-2 2 16,0 0-1-16,1 2 0 16,1-2-1-16,-1 0 0 0,2 1 0 15,0-1 0 1,0 0-2-16,0 0 0 0,0 0-3 16,0 0-6-16,0 0-7 15,0 0 4-15,0 0-1 16,0 0-2-16,0 0 2 15,0 0-3-15,0 0-5 16,0 0-9-16,0 0 4 16,0 0-2-16,-3 2-11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27:13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13404 12494 32 0,'0'0'0'16,"-8"-91"-2"-16,6 41 1 15,2-3 1-15,5 5-7 16,2 3-2-16</inkml:trace>
  <inkml:trace contextRef="#ctx0" brushRef="#br0" timeOffset="2103.53">15782 4538 25 0,'0'0'0'16,"0"0"0"-16,0 0 0 15,88-67 0-15,-61 57 1 16,7-3 1-16,6-1 1 0,10-3 1 15,-1 5 1-15,2 2 1 16,-4 9-3-16,-5 1 5 16,-6 23-4-16,-6 21 4 15,-13 18-4-15,-10 19 3 16,-7 17-1-16,-2 7-1 16,-16 4-3-16,5 0 0 15,1-3 0-15,8 3 0 16,2 1 1-16,2 10 1 15,0 10 0-15,0 8-4 16,0 8 1-16,13-4-1 16,14-11 1-16,10-20 0 15,18-21-1-15,13-20 0 0,6-23 1 16,7-19 0 0,1-16-1-16,-3-12 0 0,-9 0-2 15,-18-15-2-15,-20 4-1 16,-21 5 4-16,-11 6 0 15,-10 0-1-15,-18 9 0 16,-14 19 0-16,-4 10 2 16,-4 11-1-16,3 9 1 15,7 9 0-15,7 8 0 16,9 10-1-16,9 20 2 16,5 15-1-16,7 19 3 15,3 8 2-15,8-1 2 16,19 3-3-16,13-6-1 15,5 5-3-15,11-1 0 0,3-3 0 16,2 4 0-16,-1-4 0 16,-3 3 1-16,-5 6 0 15,-6-1 1-15,-5 8-2 16,-12-5 1-16,-9-5 3 16,-16-12 1-16,-4-20-1 15,-6-16 5-15,-19-18-3 16,-10-16-3-16,-7-13-2 15,-17-8 1-15,-20-6-1 16,-20-5 1-16,-15-4-1 16,-10-7-1-16,-6-7 0 15,1-6 0-15,3-12 0 16,8 0 0-16,14-7 2 0,13-15-2 16,17-8 0-1,18-10-1-15,16-13-3 0,20-20-17 16,14-28-16-16,6-25-27 15</inkml:trace>
  <inkml:trace contextRef="#ctx0" brushRef="#br0" timeOffset="2300.92">16833 9317 70 0,'0'0'0'16,"0"0"-69"-16</inkml:trace>
  <inkml:trace contextRef="#ctx0" brushRef="#br0" timeOffset="13218.12">5292 6031 37 0,'0'0'0'15,"0"0"0"-15,0 0 0 16,21-82 1-16,-18 70 9 16,-2 4 8-16,1 3-2 15,2 1-3-15,6-2-6 16,7-5-6-16,17-8 4 0,14-6-1 16,19-9-1-16,12-2-2 15,15-3 3-15,15 2 1 16,9 2 0-16,4 6 1 15,1 1-4-15,-6 5 0 16,-8 1 1-16,-9 0-3 16,-7 2 0-16,-13 4 0 15,-11 2 0-15,-14 6 0 16,-18 1-4-16,-13 2-8 16,-12 2-9-16,-9-2 2 15,-3 1 1-15,-4-1-10 16,-26 3-13-16</inkml:trace>
  <inkml:trace contextRef="#ctx0" brushRef="#br0" timeOffset="13524.11">6258 5406 87 0,'0'0'3'15,"0"0"1"-15,0 0-2 16,0 0-1-16,0 0-1 15,48-86 1-15,-3 74 4 16,10 0 1-16,8 2 1 16,4 5 2-16,6 4-4 15,3 1-1-15,3 0 0 0,-9 17-4 16,-12 8 1-16,-12 8-1 16,-16 7-1-16,-13 9 1 15,-14 10 0-15,-3 8 1 16,-20 3-1-16,-14 2 0 15,1-5 0-15,5-8-3 16,8-14-10-16,10-14-6 16,10-18-7-16,0-13-16 15</inkml:trace>
  <inkml:trace contextRef="#ctx0" brushRef="#br0" timeOffset="16682.32">11336 5509 0 0,'0'0'0'0,"0"0"3"0,0 0 5 16,0 0-3-16,0 0 0 15,0 0-2-15,0 0-2 16,0 0 3-16,0 0 1 16,0 0-1-16,0 0 1 15,0 0-2-15,0 0 2 16,0 0 0-16,0 0-2 15,0 0 1-15,0 0-3 16,0 0 0-16,0 0-1 16,0 0 0-16,0 0 0 15,0 0 0-15,0 0 1 0,0 0 0 16,0 0 0-16,0 0-1 16,0 0 0-16,0 0 0 15,0 0-1-15,0 0 0 16,0 0 0-16,0 0 0 15,0 0-1-15,0 0 1 16,0 0-1-16,0 0-1 16,0 0-2-16,0 0 2 15,0 0 1-15,0 0 1 16,0 0 0-16,0 0 1 16,0 0 0-16,0 0 0 15,0 0 0-15,0 0 0 16,0 0 0-16,0 0-1 0,0 0-1 15,0 2-6 1,0 0 1-16,-2 1 5 0,-1-1-4 16,0 3 2-16,-1-3-3 15,2 1 5-15,-1-3-1 16,3 0 1-16,0 0 2 16</inkml:trace>
  <inkml:trace contextRef="#ctx0" brushRef="#br0" timeOffset="27375.93">13901 5956 21 0,'0'0'0'15,"0"0"1"-15,0 0 2 16,0 0 3-16,0 0 0 16,0 0-4-16,0 0 3 15,25 51 3-15,-14-42-5 16,2-4 3-16,4-1-2 16,5-3-2-16,3-1 1 15,4 0-1-15,3-15-1 16,6-8 0-16,2-6-1 15,9-8 0-15,5-7 0 16,9-2 0-16,2-2 0 16,1 5 0-16,-5 6-1 15,-9 6 1-15,-10 4 0 16,-9 10 0-16,-9 1 0 0,-8 6 0 16,-7 7 0-16,-4-1 0 15,-5 3 0-15,0 1-1 16,0 0-5-16,0 0-9 15,-3 8 6-15,-8 2-7 16,-2 1-9-16</inkml:trace>
  <inkml:trace contextRef="#ctx0" brushRef="#br0" timeOffset="28059.94">11917 6041 40 0,'0'0'1'0,"0"0"0"16,0 0-1-16,0 0 0 15,0 0 1-15,0 0 3 16,-30-32 1-16,13 30 0 16,-7 2 1-16,-9 0-4 15,-6 0-2-15,-5 10 0 16,0 2 0-16,1 2 3 15,-2 3 1-15,3 5-2 16,-4 2 1-16,3-1-3 16,0 0 0-16,7-4 0 15,11-7 0-15,8-4-3 16,7-8-2-16,7 0-11 0,3-9-20 16</inkml:trace>
  <inkml:trace contextRef="#ctx0" brushRef="#br0" timeOffset="28335.25">11349 6004 42 0,'0'0'0'16,"0"0"-1"-16,0 0 1 15,-85 78 1-15,76-56 2 0,3-3 0 16,6-1-1-16,0-2 1 15,0 1 3-15,7 4-4 16,7-3-2-16,1 1 0 16,0 1 0-16,3 0 1 15,-2 0-1-15,2-2 0 16,4-2 0-16,1-6-3 16,5 0-2-16,5-8-5 15,6-2-4-15,1-2-5 16</inkml:trace>
  <inkml:trace contextRef="#ctx0" brushRef="#br0" timeOffset="28480.81">12038 6129 32 0,'0'0'0'0,"0"0"-8"16,0 0 4-16,0 0-11 15</inkml:trace>
  <inkml:trace contextRef="#ctx0" brushRef="#br0" timeOffset="30301.27">10236 6934 35 0,'0'0'6'16,"0"0"-5"-16,0 0 4 15,0 0 8-15,0 0-7 16,0 0 0-16,-29 0 0 0,29 0 3 16,0 0-4-16,0 0-2 15,0 0-3-15,4 0 0 16,14 2 0-16,6 1 0 15,5 0 0-15,7-3 3 16,9 0-2-16,9 0 1 16,13-13-2-16,10-2 1 15,5 0 0-15,4 2-1 16,0 0 0-16,-1 1 0 16,2 1 0-16,-3 3 0 15,-6 0 0-15,-6 1-3 16,-8 0 1-16,-8 0-1 0,-6-3-1 15,-3 0 1-15,-5-4 1 16,-4-3 1-16,-4-3-1 16,-9-1 1-16,-7-1 1 15,-6-3-1-15,-5 0 1 16,-7-3 1-16,0 2-1 16,-7-1 0-16,-12 2-1 15,-10 2 1-15,-7 3 3 16,-5-1 1-16,-4 4 0 15,-10 0 1-15,-5 5-2 16,-10 1 3-16,-10 2-4 16,-11 7 1-16,-11 2-2 15,-7 0 2-15,-10 9-1 16,0 10-1-16,1 1 0 0,4 7 0 16,4-1 0-16,8 4 1 15,1 2 1-15,7 1-1 16,13-4 1-16,18-2 0 15,21-6-3-15,15-2 0 16,18-1 0-16,4 1 0 16,5 3-1-16,0 2 1 15,5 2 0-15,16-2 0 16,4 3 0-16,11 0-1 16,3 0 1-16,6-2 0 15,5-3 0-15,8-5-1 0,10-7 1 16,10-6 0-1,7-4 0-15,4 0-1 0,6-3 1 16,-3-5-2-16,-1 2-3 16,-8 0 0-16,-12-2-2 15,-8-3 1-15,-15 5 0 16,-10 0 0-16,-12 3 0 16,-11 1 1-16,-6 2-2 15,-5 0 2-15,-1 0 4 16,0 0 1-16,-3 0-1 15,0 0 1-15,0 0 0 16,0 0 0-16,1 0 0 16,2 0 0-16,2 0 0 15,-1 0-1-15,1 0-10 16,1 2-7-16,-6-2-13 0</inkml:trace>
  <inkml:trace contextRef="#ctx0" brushRef="#br0" timeOffset="50654.55">18995 5339 50 0,'0'0'1'0,"0"0"3"16,-101-48 10-16,54 31 1 16,-3-3-2-16,-5-1-2 15,-5-4-4-15,-7-1 0 16,-10-3-1-16,-12 1-2 15,-15 1-1-15,-20 4 0 0,-15 4-1 16,-20 5 0-16,-7 6-2 16,-6 6 1-16,4 2 2 15,4 0 8-15,7 16 3 16,11 6-6-16,13 6-1 16,11 5-6-16,15 1-1 15,13 0 0-15,11 4 0 16,9-4-1-16,14-5-4 15,15-4-6-15,14-8-4 16,16-7-2-16,14-7-4 16,1-3-4-16,25-6-4 15,16-23 1-15</inkml:trace>
  <inkml:trace contextRef="#ctx0" brushRef="#br0" timeOffset="50954.87">16722 4741 50 0,'0'0'0'16,"-145"83"1"-16,73-40 3 16,4 7 3-16,5 3-1 15,8 5 3-15,6 6 3 16,5 11 3-16,6 12-2 15,10 5 0-15,11 1-1 16,14-4-5-16,3-14-5 0,27-12-2 16,19-13 0-16,18-13 0 15,15-11-1-15,17-13 1 16,14-13-6-16,14-3-6 16,16-28-7-16,11-14-4 15,7-12-14-15</inkml:trace>
  <inkml:trace contextRef="#ctx0" brushRef="#br0" timeOffset="51150.88">18664 4780 152 0,'0'0'0'0,"0"0"-38"16,0 0 23-16,0 0 15 16,0 0-23-16,94-31-23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30:29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11230 7139 3 0,'0'0'13'0,"0"0"-5"16,0 0-6-16,0 0 0 15,0 0 1-15,0 0-1 0,0 0 0 16,-8-33 1-1,7 22-2-15,-1 0 3 0,-5 1 1 16,4 3-2-16,0 1-1 16,-2-1 5-16,1 6-5 15,1-4-1-15,0 2 0 16,-3-4-1-16,2 2 1 16,-1 0-1-16,-1-3 2 15,-2 1 0-15,0-2 1 16,-3 0-1-16,-1 0 0 15,-3 0-1-15,-3-1 0 16,-4 2-1-16,0 2 3 0,-2 0-2 16,6 3 1-16,-3 0-1 15,2 1 2-15,1 2 0 16,-3 0-2-16,-4-1-1 16,-1-1 0-16,-1 0 1 15,-3-3-1-15,-1 4 2 16,4 0-1-16,-4 1 0 15,-4 0 2-15,-6 0-2 16,-11 11-1-16,-4 10 0 16,-3 4 0-16,-4 4 0 15,3-2 0-15,7 0 0 16,4-6 0-16,5-5 0 16,7-3 0-16,3-3 1 0,11 0 1 15,3-1-2 1,4 4 0-16,0-1 0 0,-3 9 0 15,1 6 0-15,-3 4 0 16,0 5 0-16,3 3 0 16,2 2 0-16,7 0 0 15,3-1 0-15,3-1-1 16,3-5 1-16,0-1 1 16,0-4-1-16,7 0 0 15,7 0-1-15,5-3 1 16,8-1 0-16,6 2 0 15,6-4 0-15,5-3 0 16,3-3 1-16,5-5 0 16,3-3 0-16,5-5 2 0,8-3-2 15,7-1 0-15,7 0 0 16,0-4 0-16,-3-13-1 16,3-2 1-16,2-5 0 15,-4-5-1-15,-4 1 0 16,-7-1 1-16,-2 3 0 15,-9 2-1-15,-4 2 0 16,-8 2 0-16,-6 1 0 16,-4-2 0-16,-3 0-1 15,-5-2 2-15,-2-5-1 16,-6 2 0-16,-3-3 1 16,-4 1-1-16,-5-3 1 15,-5-1 1-15,-3-5-2 16,0-6 2-16,-12-3-1 0,-14-3 0 15,-11-3 3-15,-4 3 1 16,-6 7 2-16,-2 5 1 16,-6 10-5-16,-2 8-1 15,-10 5-2-15,-9 10 0 16,-14 4 1-16,-4 0-1 16,0 10-1-16,3 4 1 15,17 2-1-15,19-2 1 16,16 0-4-16,21 3-12 15,9 8-14-15,5 5-4 16,1-5-5-16</inkml:trace>
  <inkml:trace contextRef="#ctx0" brushRef="#br0" timeOffset="797.08">5742 7285 32 0,'0'0'3'15,"0"0"1"-15,0 0-2 0,0 0 0 16,0 0 4-16,0 0 5 16,-13-61-1-16,13 50-2 15,12 2-4-15,10 0-1 16,11 2 0-16,10 0 0 16,14 3 1-16,10 0-1 15,6 1 2-15,6-4-2 16,-1 1-3-16,-5-2 2 15,-3-2-2-15,-11 0 0 16,-8 3 0-16,-5-2 0 0,-7 5-1 16,-4 1-4-1,-7 3-11-15,-7-2-10 0,-20-7-8 16</inkml:trace>
  <inkml:trace contextRef="#ctx0" brushRef="#br0" timeOffset="1064.98">6125 6902 56 0,'0'0'1'0,"0"0"-1"16,88-39 0-16,-46 39 1 15,4 3 5-15,-1 23-1 0,3 18 2 16,-6 15-3-16,-6 11 0 15,-8 5-1-15,-6-2-3 16,-11-1 1-16,-10-5-1 16,-1 3 0-16,-21 5 0 15,-16 1 0-15,-8 3-5 16,-4-3-8-16,0-11-12 16,-3-18-20-16</inkml:trace>
  <inkml:trace contextRef="#ctx0" brushRef="#br0" timeOffset="2556.52">21034 2789 12 0,'0'0'11'0,"0"0"-3"16,0 0 4-16,-19-92-6 0,2 69 5 15,-5 3-4-15,-1 7 1 16,-2 6-5-16,1 7-1 16,2 0 0-16,1 0 2 15,1 12-1-15,0 15-2 16,-6 9-1-16,-4 14 1 16,-1 16-1-16,-5 14 0 15,2 12 4-15,1 15 1 16,5 13-2-16,5 16 0 15,4 17 0-15,7 14-2 16,4 8-1-16,5 4 0 0,3 3 2 16,2 5 0-1,25 3 3-15,16 0 1 0,23-4-2 16,22-14-2-16,31-17-2 16,24-15 4-16,25-15 1 15,20-12-1-15,19-8 0 16,18-13-2-16,14-14 0 15,14-18 0-15,2-16-2 16,11-15 0-16,4-15 2 16,4-11 0-16,8-3 1 15,-1-20 1-15,3-16-2 16,0-20 0-16,-7-19-2 0,-8-15 0 16,-17-13 0-1,-18-9 2-15,-18-8-1 0,-11-8-1 16,-20-8-1-16,-23-5 1 15,-19-7 0-15,-26-1-1 16,-22-4 1-16,-19 1 0 16,-23 2-2-16,-16-2-1 15,-22-5 3-15,-15-8 1 16,-15-6 0-16,-31 3 0 16,-17 3 0-16,-18 11 0 15,-9 9-1-15,-17 14 1 16,-15 12-1-16,-18 8 0 15,-20 7 1-15,-23 9-1 0,-20 6 0 16,-16 11 0 0,-17 7 0-16,-4 5 0 0,-2 8 0 15,6 0 0-15,2 5 0 16,3 6 0-16,7 11-4 16,7 16 4-16,5 17-2 15,1 7 2-15,-3 37 0 16,-10 19 0-16,3 22 0 15,10 16-2-15,19 20-4 16,37 10-9-16,39 3 6 16,39 3-6-16,36-8 0 15,29-9 0-15,12-7-9 16,30-17 5-16,24-28-11 16</inkml:trace>
  <inkml:trace contextRef="#ctx0" brushRef="#br0" timeOffset="3397.83">28675 1811 49 0,'0'0'0'0,"0"0"0"16,-99 15 3-16,76 17-3 15,-1 16 3-15,-4 16 3 16,-4 14 1-16,-2 22 3 16,-2 20-2-16,-1 25 1 0,1 13-5 15,6 13-1-15,11 1 0 16,6-2 1-16,13 4-4 15,1 7 5-15,30 1-1 16,20 4 1-16,16-6 1 16,23-13 1-16,21-5 3 15,22-10-5-15,23-4 2 16,13-15-3-16,19-17 1 16,10-19-1-16,7-17 1 15,6-13-3-15,-3-14 2 16,0-11 1-16,2-11-2 15,0-14 0-15,2-15 1 16,1-7-4-16,-6-34 0 16,-8-25-1-16,-11-21 1 0,-12-23-1 15,-19-17 0-15,-16-7 1 16,-23-7 0-16,-21 6-1 16,-16-3 1-16,-17-6 0 15,-13-9 1-15,-13-16-1 16,-18-9-1-16,-20-5 1 15,-8-4-2-15,-34-3 2 16,-17-5 1-16,-16-16-1 16,-14-3-3-16,-11 4 3 15,-13 8-3-15,-16 22 3 16,2 33-1-16,-3 29 1 16,-7 32 0-16,-12 26-2 0,-25 26 2 15,-25 31-1-15,-17 17 0 16,-7 38 1-16,0 18-12 15,4 7-7-15,15-2-8 16,22 3 1-16,22-10-10 16,20-19-4-16</inkml:trace>
  <inkml:trace contextRef="#ctx0" brushRef="#br0" timeOffset="8564.87">29594 2585 54 0,'0'0'3'0,"0"0"4"16,0 0 5-16,0 0-4 16,0 0-8-16,0 0 1 15,0 0-1-15,2 41 10 16,4-7-2-16,1 7 1 16,3 4 0-16,-1 0-5 15,4-4-1-15,1-4-3 0,7-6 1 16,5-5 4-16,8-4 2 15,3-5-5-15,3-5-1 16,5-6 1-16,0-6 0 16,5 0-2-16,1-13 0 15,5-11-12-15,-1-5-3 16,-3-4-8-16,-10-5-11 16,-14-3-8-16</inkml:trace>
  <inkml:trace contextRef="#ctx0" brushRef="#br0" timeOffset="8783.29">30044 2657 81 0,'0'0'1'0,"0"0"-1"15,0 0 0-15,0 0 0 16,0 0 0-16,-4 110 7 16,10-64-3-16,6-2 4 15,3 4-6-15,-2-3-2 16,1 0 0-16,-4 0 0 15,-1 2 0-15,-4-6-1 16,-2-3-5-16,-3-4-11 16,0-7-1-16,0-13-4 15,4-14-9-15</inkml:trace>
  <inkml:trace contextRef="#ctx0" brushRef="#br0" timeOffset="8969.79">30473 2939 82 0,'0'0'0'16,"0"0"0"-16,0 0-1 15,0 0-10-15,0 0-16 16,0 0 7-16</inkml:trace>
  <inkml:trace contextRef="#ctx0" brushRef="#br0" timeOffset="9097.46">30598 2929 4 0,'0'0'0'0</inkml:trace>
  <inkml:trace contextRef="#ctx0" brushRef="#br0" timeOffset="10088.82">13506 7539 43 0,'0'0'0'15,"0"0"-9"-15,0 0-25 16</inkml:trace>
  <inkml:trace contextRef="#ctx0" brushRef="#br0" timeOffset="10254.29">13791 7441 22 0,'0'0'0'0</inkml:trace>
  <inkml:trace contextRef="#ctx0" brushRef="#br0" timeOffset="15584.62">4191 4180 65 0,'0'0'3'16,"0"0"-3"-16,0 0 2 15,0 0 2-15,0 0 4 0,0 0 4 16,0 0-4-16,-49-23-1 15,44 22 0-15,5-1 1 16,0 1-3-16,0 1-5 16,0-2 0-16,15 0-2 15,24-6 2-15,28-4 0 16,26-10 1-16,20-4 5 16,21-8-2-16,8 0 1 15,4 0-3-15,-6 3 2 16,-7 6-3-16,-11 4-1 15,-7 5 1-15,-7 5 0 16,-16 2-1-16,-16 3 0 16,-19 5 0-16,-20 1 0 15,-9-1-2-15,-11 1-4 0,2-3-1 16,-3-3-2-16,-2-5-1 16,5-7 0-16,-5-14-11 15,-8-10-19-15</inkml:trace>
  <inkml:trace contextRef="#ctx0" brushRef="#br0" timeOffset="15904.53">5095 3525 72 0,'0'0'1'16,"0"0"-1"-16,0 0 0 15,130-55 0-15,-56 44 10 16,13 8 1-16,17 3-1 0,12 0 2 16,4 0-4-16,-1 3-1 15,-8 14-1-15,-10 10-2 16,-17 10-4-16,-19 8 1 16,-17 5-1-16,-17 5 0 15,-12 0 0-15,-13 0 1 16,-6 1-1-16,-3 2 1 15,-22 3-1-15,-9-1-1 16,-8 1-8-16,-3-4-8 16,-1-10-5-16,4-15-8 0,8-22-4 15</inkml:trace>
  <inkml:trace contextRef="#ctx0" brushRef="#br0" timeOffset="16094.43">6509 3453 57 0,'0'0'52'0,"0"0"-52"16,0 0-15-16,0 0-3 15,0 0-3-15,0 0 4 0,0 18-9 16</inkml:trace>
  <inkml:trace contextRef="#ctx0" brushRef="#br0" timeOffset="23783.5">16777 3341 72 0,'0'0'7'16,"0"0"-7"-16,0 0 19 16,0 0-9-16,0 0 3 15,0 0 0-15,0 0 1 16,1-24 1-16,-1 24 4 16,-8-1-4-16,-11-2-4 15,-13 2-8-15,-19 1-3 16,-18 0 0-16,-20 0 2 15,-17 9 4-15,-11 4 1 16,-7 3 2-16,3 1 2 16,4 3-2-16,4 1-3 15,11-2-2-15,11 3-2 16,15-5-2-16,14-3 4 16,10-2-3-16,5-2-1 15,7 0 0-15,10-2 1 0,11-5-1 16,7 0 0-16,9-2-6 15,3-1-9-15,0 0-4 16,0-4-9-16,21-19-7 16,24-14-25-16,24-10 11 15,16-7 10-15</inkml:trace>
  <inkml:trace contextRef="#ctx0" brushRef="#br0" timeOffset="24113.84">15836 3062 64 0,'0'0'4'0,"-82"0"15"0,46 0-5 16,4 0 1-16,3 1-3 15,2 6-2-15,0 4-1 16,-3 6 6-16,-1 8 0 16,-5 7 2-16,-5 9-5 15,-4 5-1-15,-1 4-4 16,4 1 6-16,4-3-3 15,7-3-2-15,9 2-1 16,6-1 1-16,8 2-3 16,8 3 1-16,0-3-1 15,14-2-3-15,18-4 3 16,11-6-1-16,14-8-3 16,9-8 0-16,14-10-1 0,16-10-5 15,11-2-6 1,8-23-18-16,6-13-34 0,-7-14-5 15,-6-12-4-15</inkml:trace>
  <inkml:trace contextRef="#ctx0" brushRef="#br0" timeOffset="24288.37">16996 3013 96 0,'0'0'19'16,"0"0"-19"-16,0 0 0 16,0 0-5-16,0 0-12 15,0 0-37-15</inkml:trace>
  <inkml:trace contextRef="#ctx0" brushRef="#br0" timeOffset="26310.54">24068 7092 66 0,'0'0'0'16,"0"0"0"-16,0 0 0 16,0 0 9-16,0 0 6 15,0 0 0-15,0 0 1 16,0-55-5-16,0 55 1 16,-3 0-3-16,-3-3 1 0,-11 2-2 15,-6 1-7-15,-15 0-1 16,-11 2 0-16,-6 20-1 15,-9 5 1-15,-2 9 0 16,-6 5 1-16,-5 10 0 16,-4 7 0-16,-5 8 0 15,-7 9 3-15,-7 9-1 16,-7 8 4-16,-2 10-3 16,-3 8-2-16,3 14 0 15,2 10-1-15,6 2-1 16,14 3 3-16,19-4-3 15,18-6 0-15,18 4 0 16,15 1 1-16,14 5 0 16,3 11 0-16,11 8 0 15,18 1 0-15,12 4-1 0,12-10 0 16,12-6 0-16,12-3 0 16,12 1 1-16,11-3 0 15,17-2 0-15,16 0-1 16,11-8 0-16,14-6 0 15,12-4 0-15,5-6 0 16,7-5 0-16,0-5 3 16,7-2-3-16,4-11 3 15,8-11 0-15,8-15-2 16,1-21 1-16,6-9 2 16,5-18-3-16,6-12 4 15,1-7 1-15,3-11-3 0,-1-24-1 16,1-9-2-16,-5-17 1 15,-1-14-1-15,-6-9 0 16,-10-6-1-16,-11-3-3 16,-16-3 1-16,-13-3 2 15,-20 1 0-15,-21-5 0 16,-16-3 1-16,-23-3 1 16,-17-5-1-16,-11-12 1 15,-10-3 0-15,-6-8-1 16,-2-4 2-16,-3 3 0 15,-2-8-1-15,-6-1-1 16,-5-4 0-16,-11-3 1 16,-13 4-2-16,-3 0 2 0,-16 9-2 15,-21 6 2-15,-15-3 0 16,-14 6 0-16,-12-2-1 16,-13-3 0-16,-7 8 0 15,-9 8 0-15,-10 13 0 16,-5 13 0-16,-8 10 2 15,-5 8-2-15,-1 6 0 16,-7 3 1-16,-5 1 0 16,-1 0-1-16,-2 4 1 15,-4 2-1-15,4 5 1 16,1 6-1-16,2 3-2 16,6 7 2-16,-4 5-1 0,0 6 1 15,0 7 1 1,-5 6 0-16,1 5-1 0,0 2 0 15,1 4 0-15,4 5-1 16,2 0 1-16,-1 0 0 16,3 15 0-16,0 6 1 15,-5 10-1-15,7 5 0 16,-1 1 0-16,7 2-1 16,9-4 0-16,11-4 1 15,10-5 0-15,13-1 1 16,13-3-2-16,8 0 2 15,8 1-1-15,7 1 0 16,7 3-2-16,3 9-4 0,0 10-7 16,-4 8-1-1,2 5-4-15,4 2-11 0,10-2-9 16,18-3 4-16,12-14-8 16</inkml:trace>
  <inkml:trace contextRef="#ctx0" brushRef="#br0" timeOffset="32727.21">24099 8576 123 0,'0'0'0'0,"0"0"-2"15,0 0 2-15,0 0 1 16,0 0 3-16,70 93 9 16,-37-43 1-16,2 6 8 15,-4 4-3-15,-6 0-10 0,-6 1-3 16,-7-6-3-16,-3-6-3 16,-3-7-5-16,3-9-27 15,9-11-6-15,2-15-8 16,6-7-15-16</inkml:trace>
  <inkml:trace contextRef="#ctx0" brushRef="#br0" timeOffset="32911.74">24739 8931 137 0,'0'0'2'0,"0"0"6"0,0 0 4 16,0 0-2-16,0 103-4 15,0-65 0-15,0 1-4 16,0 4-1-16,0 4-1 16,3-1-18-16,0-5-21 15,0-10-22-15</inkml:trace>
  <inkml:trace contextRef="#ctx0" brushRef="#br0" timeOffset="33293.35">25322 8679 141 0,'0'0'1'0,"0"0"6"15,0 0 29-15,51-90-18 16,-17 75-12-16,2 8-2 15,-3 7 0-15,-2 0 4 16,-7 22-8-16,-5 11 0 16,-11 9 0-16,-8 9 5 15,0 2 1-15,-18 1 5 16,-2-2 0-16,0-8-3 16,6-5 2-16,2-7-5 15,6-6 0-15,2-7 1 16,2-5 1-16,2-6-5 0,0-4-2 15,0-2 2-15,3-1-2 16,18-1-2-16,10 0-9 16,14-17-18-16,15-8-24 15,10-9-14-15,5-4-2 16</inkml:trace>
  <inkml:trace contextRef="#ctx0" brushRef="#br0" timeOffset="33476.01">26071 8811 93 0,'0'0'2'16,"0"0"9"-16,0 0 3 16,0 0-1-16,0 0 17 15,0 0-10-15,-12 102-9 0,6-66-6 16,2 1-2-16,-1-4-3 16,1 1 0-16,2-5-12 15,2-4-29-15,0-11-13 16,0-12-37-16</inkml:trace>
  <inkml:trace contextRef="#ctx0" brushRef="#br0" timeOffset="33967.67">26413 8428 146 0,'0'0'2'0,"0"0"-2"16,0 0 12-16,110-79-5 16,-82 71-2-16,-5 6-4 15,-5 2 3-15,-8 0-2 16,-3 17-2-16,-5 9 0 16,-2 4 2-16,-6 9 2 15,-11 0 0-15,-3 2 1 16,0-5 0-16,1-2-3 15,3-5-2-15,8-7 0 16,5-6 0-16,3-6-2 16,0-3-1-16,9-2 2 0,12-2 1 15,6 0 1 1,4 2 0-16,0 1 0 0,1 2 0 16,-4 3-1-16,-3 3 1 15,-2 2 2-15,-7 0-2 16,-1 4 8-16,-9 2-3 15,-5-1 1-15,-1 1 14 16,-7 1 0-16,-20 0-2 16,-17 4-5-16,-13-1-3 15,-12-1-5-15,0-8-3 16,8-4-3-16,14-12-13 16,14-1-5-16,12-2-19 15,11-14-20-15,10 0-2 16,0-1-5-16</inkml:trace>
  <inkml:trace contextRef="#ctx0" brushRef="#br0" timeOffset="35813.12">25087 13748 82 0,'0'0'0'15,"0"0"0"-15,-80-4 0 16,58 4 1-16,1 0 5 16,2 10 3-16,-4 8-2 15,-3 9-1-15,-4 8 0 16,-3 9 0-16,0 9 0 15,3 10-1-15,7 5 0 16,6 7-3-16,5 6 1 16,6 2-3-16,5 4 2 0,1 3-1 15,0 4 2-15,1 8 1 16,14 10 2-16,2 3 1 16,6 1-1-16,12-4-1 15,8-4-4-15,15-7 1 16,12-1-1-16,12-4 3 15,15-4 1-15,12-2 3 16,13-4-1-16,21-2 3 16,13-1-3-16,17-8-3 15,15-4-2-15,10-12-1 16,9-10-1-16,14-9 3 16,6-9 0-16,11-10 4 15,10-7-2-15,4-11-1 16,8-3-2-16,-2-5 3 15,7-17-2-15,4-7-3 0,-1-10 0 16,5-7 2-16,-5-8-1 16,0-13 0-16,-1-3-1 15,-9-10-1-15,-2 1 1 16,-5 0 1-16,-9-2 0 16,-5-4-1-16,-21 0 0 15,-13-4 0-15,-18-3 0 16,-20-2 3-16,-14-1-3 15,-20-1 0-15,-18-4 0 16,-14-1 2-16,-16 3-1 16,-15 2-1-16,-16 4 0 15,-15 3 1-15,-10-3-1 16,-14-2 0-16,-11-1 0 0,-2 0 0 16,-15-1 1-16,-21-4-1 15,-9 2 0-15,-14 0-1 16,-16 6 1-16,-13 5 0 15,-13 7 0-15,-11 4-2 16,-16 4 2-16,-10 3 0 16,-8 3 0-16,-13 0-1 15,-10 6-3-15,-4 3 3 16,-5 6 1-16,-2 7 1 16,-2 5-1-16,5 2 0 0,-4 4 0 15,1 4-1 1,-5 0-1-16,-3 8 2 0,-7 5 1 15,2 7 1-15,0 9-2 16,-2 0-1-16,4 3-1 16,0 13 2-16,2 6 0 15,1 1 3-15,3 3-2 16,2 2-1-16,-6-1-2 16,3 2 1-16,-5 5 1 15,-1 6 0-15,-1 5 2 16,4 8-2-16,-2 0 0 15,5 3-1-15,4 2 1 16,4 1-1-16,5 1 2 16,3 4 1-16,7 5-2 15,4 3-1-15,5 7-1 0,5 8 2 16,3-3 0 0,9 0-1-16,11-6 1 0,12-6 0 15,12-4 3-15,15-5-3 16,17-4 0-16,17-4-3 15,18-7 2-15,15-3 0 16,13-6-1-16,7-2 2 16,0-4-1-16,20-6-12 15,9-7-17-15,9-8-2 16,8-7-5-16,10-5-2 16,0-10-11-16</inkml:trace>
  <inkml:trace contextRef="#ctx0" brushRef="#br0" timeOffset="36418.75">26754 14226 63 0,'0'0'0'15,"0"0"0"-15,0 0 14 16,0 0 4-16,0 0-3 16,0 0 8-16,0 0 11 15,-33-47-4-15,33 47-5 16,0 4-23-16,0 22 1 16,2 10 0-16,11 8 12 15,2 0 2-15,4-1-9 16,5-3-2-16,5-8-1 15,6-5-4-15,10-7 0 16,6-6 1-16,4-11-2 16,0-3-19-16,-2 0-22 15,-1-22-18-15,-10-2 4 0,-14-6-6 16</inkml:trace>
  <inkml:trace contextRef="#ctx0" brushRef="#br0" timeOffset="36625.1">27155 14286 73 0,'0'0'19'0,"0"0"-9"16,0 0 5-16,0 0-10 15,0 0-4-15,0 0 10 16,36 83 10-16,-16-42-7 16,0 3-3-16,3-1-6 15,0 0-4-15,-1-2-2 0,3-4 0 16,-1-3-16-16,-1-4-17 15,3-10-2-15,0-11-16 16</inkml:trace>
  <inkml:trace contextRef="#ctx0" brushRef="#br0" timeOffset="36833.74">27755 14383 151 0,'0'0'0'0,"0"0"-5"16,0 0 5-16,0 0 5 16,6 81 8-16,-2-45-9 0,4 0 0 15,-1 1-2 1,3 2-2-16,3-4 0 0,-3-3-8 16,3-6-25-16,-3-11-9 15,-3-13-19-15</inkml:trace>
  <inkml:trace contextRef="#ctx0" brushRef="#br0" timeOffset="37223.57">28447 13914 130 0,'0'0'0'15,"0"0"8"-15,-82-9 9 16,51 13-9-16,7 11-1 16,3 4 0-16,9 3-2 15,8 5 0-15,4 4-2 16,7 0-1-16,19 4 2 16,12-4 4-16,7-4 0 15,7-1 4-15,3-4-3 16,2-8 1-16,1 1 1 15,-4-4-3-15,-5 0-1 16,-9 1-4-16,-10-1-1 16,-11-1-1-16,-8 1-1 15,-11 0 0-15,0 4 0 0,-15 2 1 16,-21 0-1 0,-15 2-6-16,-7-5-21 0,-3-6-22 15,2-8 3-15,3-11-4 16,10-25-12-16</inkml:trace>
  <inkml:trace contextRef="#ctx0" brushRef="#br0" timeOffset="37367.4">28468 13842 67 0,'0'0'0'16,"69"-83"0"-16,-19 42 1 15,5 7 0-15,2 12 0 0,-2 13-1 16,-1 9-2-1,-3 0-9-15,-8 14-13 0</inkml:trace>
  <inkml:trace contextRef="#ctx0" brushRef="#br0" timeOffset="37568.55">29208 14145 68 0,'0'0'5'0,"1"86"19"16,-1-38-8-16,0-2-8 16,0 1 6-16,0-8-13 15,0-2-1-15,2-5-1 0,2-3 0 16,2-6-19-16,0-14-26 16,-1-9-22-16</inkml:trace>
  <inkml:trace contextRef="#ctx0" brushRef="#br0" timeOffset="37995.07">29573 13675 114 0,'0'0'4'0,"0"0"-3"16,0 0 24-16,0 0-11 0,0 0-9 15,0 0-2-15,-36 114 9 16,36-48 3-16,2 1-4 16,16-2 2-16,4-1 2 15,4-3-4-15,3-7-4 16,4-5 0-16,6-11-5 16,1-9-2-16,4-11 3 15,5-10-2-15,0-8 1 16,-4 0 3-16,-8-19-5 15,-9-7 3-15,-11-3 0 16,-16-3-3-16,-1 0-1 16,-22 5-3-16,-11 4-1 15,-4 12 0-15,1 7 5 0,-1 4 2 16,9 0 0-16,3 13 1 16,8 3-3-16,7 4-2 15,9 3-3-15,1 0-13 16,1-2-22-16,23-1-6 15,8-12-12-15,3-8-3 16</inkml:trace>
  <inkml:trace contextRef="#ctx0" brushRef="#br0" timeOffset="38177.58">30203 14166 109 0,'0'0'3'0,"0"0"-1"16,0 0 2-1,0 0 5-15,28 83-1 0,-17-50-2 16,0 3 3-16,-2 4-5 16,0-2-4-16,-1-1-2 15,-1-7-20-15,-1-10-14 16,-3-11-21-16</inkml:trace>
  <inkml:trace contextRef="#ctx0" brushRef="#br0" timeOffset="38594.98">30343 13744 89 0,'0'0'5'16,"0"0"13"-16,0 0 13 16,0 0-9-16,0 0-6 15,0 0-10-15,40-43-4 16,-1 32-1-16,5 1 0 16,-2 5-1-16,-6 0 0 15,-6 2-1-15,-6 3-3 16,-12 0-2-16,-2 0 3 0,-5 10 0 15,-2 19 0-15,0 8 3 16,0 5 3-16,0 3 3 16,1-1-1-16,0-2 1 15,1-3-2-15,0 1-3 16,-4-3-1-16,1-2 0 16,-1-1-1-16,-1-3-15 15,2-3-24-15,-2-9-4 16,1-13-21-16</inkml:trace>
  <inkml:trace contextRef="#ctx0" brushRef="#br0" timeOffset="38755.56">30977 13962 93 0,'0'0'6'0,"0"0"4"16,0 0-6-16,0 0-4 15,0 0-13-15,0 0-19 16,45-16-25-16</inkml:trace>
  <inkml:trace contextRef="#ctx0" brushRef="#br0" timeOffset="50185.41">24262 8403 22 0,'0'0'0'16,"0"0"5"-16,0 0 5 0,0 0-3 15,0 0 0-15,0 0-1 16,0 0 0-16,-18-25-1 16,11 20-2-16,0 1 2 15,-2 1-3-15,0 2-1 16,-4 0-1-16,1-2 2 15,-4 3 1-15,2 0 1 16,0 0 1-16,-2 0-3 16,0 0 1-16,-1 0 1 15,-5 5 0-15,-2 4-2 16,-2 1 0-16,-4 3 1 16,-3 4 1-16,-1 4 2 15,-4 5-2-15,4 6 1 0,1 0 0 16,5 4 2-1,4 1-1-15,3-1-3 0,5 2 1 16,4-1-1-16,7 4 1 16,4 2 0-16,1 1 1 15,1 1 2-15,14 0 2 16,3 3-3-16,4 1 0 16,4-1-3-16,2 0-1 15,5-1-1-15,0-2 1 16,3 0-2-16,0-1 0 15,5-3 1-15,2-2-1 16,5-3 3-16,3-7-2 0,3-2 1 16,2-7 0-1,4-8 1-15,1-3-1 0,-1-9 0 16,-2 0 0-16,-5 0-1 16,-5-12 0-16,-2-2 1 15,-4-6 0-15,-4-4 2 16,-4-1 0-16,-6-5-3 15,-1-4 3-15,-5-3-3 16,-1-3 0-16,-4 2-1 16,-2 3 1-16,-8 1-1 15,-4 2 5-15,-3 1-3 16,0-2 2-16,-14-1-1 16,-3-1-2-16,-5 1 0 15,-4 0-1-15,-4 1 1 16,-2-1-1-16,-3 1 1 0,-5 3 0 15,-2 3 2-15,-7 1-3 16,-3 2 1-16,-3 2 5 16,1 5-2-16,-3 0-3 15,3 6 0-15,5 5 1 16,3 1 0-16,-2 3-3 16,3 2 2-16,-1 0-1 15,3 0 0-15,2 0 0 16,3 5 0-16,8 2 0 15,5 2-1-15,8 0 1 16,3 4-5-16,4 2-9 16,4 2-8-16,5 4-10 0,1-1-6 15,3 1 6-15,22 1-4 16,7-7-4-16,2-3-15 16</inkml:trace>
  <inkml:trace contextRef="#ctx0" brushRef="#br0" timeOffset="54483.47">24618 8422 42 0,'0'0'4'0,"0"0"3"15,0 0 4-15,0 0-3 16,0 0-1-16,0 0 1 0,-21-73-2 16,36 56-4-1,0-4 7-15,6 1-2 0,4 1 0 16,8-1 4-16,9 0-5 16,10 3 3-16,5 5-4 15,2 6 0-15,3 6-1 16,-3 0-3-16,-4 16-1 15,-4 7 1-15,-5 4 2 16,-7 3-3-16,-4-1 2 16,-6 1 0-16,-3-1-2 15,-4-2 0-15,-5 1 0 16,-3-5 0-16,-5-1 0 16,-3-6-5-16,2-5-5 15,-7-2-10-15,-1-5-3 16,0-4 2-16,-4 0 5 0,-13 0-17 15</inkml:trace>
  <inkml:trace contextRef="#ctx0" brushRef="#br0" timeOffset="54685.93">25013 8517 70 0,'0'0'15'15,"0"0"-15"-15,0 0 5 16,0 0 11-16,0 0-8 16,101 4-4-16,-63-4-4 0,-1 0 0 15,4-7 0-15,-5-10-16 16,-5-3-17-16,-9-6-14 16</inkml:trace>
  <inkml:trace contextRef="#ctx0" brushRef="#br0" timeOffset="54904.51">25358 8084 5 0,'0'0'89'16,"0"0"-72"-16,0 0-13 16,0 0-3-16,0 0 7 15,0 0 6-15,12 90-3 0,-6-53-4 16,-2-2-5-1,1 2 1-15,-2 0-3 0,-3-2 0 16,0-1-9-16,0-1-10 16,0-7-12-16,0-9-16 15</inkml:trace>
  <inkml:trace contextRef="#ctx0" brushRef="#br0" timeOffset="55510.03">25796 8213 50 0,'0'0'39'0,"0"0"-30"15,0 0 2-15,0 0 9 16,0 0-10-16,0 0-5 16,0 6-5-16,0-4 0 15,0 0 0-15,0 1 0 0,0-1 0 16,0 1 0-16,0-2 0 15,0 0 0-15,0-1 0 16,0 0 0-16,0 0 0 16,0 0 0-16,0 0 0 15,0 0 0-15,0 0-3 16,0 0 0-16,0 0-3 16,0 0 3-16,0 0 0 15,0 0-1-15,0 0 0 16,0 0 1-16,0 0 1 15,0 0-1-15,0 0-1 16,0 0 0-16,0 0 0 16,0 0 1-16,0 0 0 0,0 0-1 15,0 0-1-15,0 3 2 16,0 1 2-16,0-4-1 16,0 0-6-16,0 3 2 15,0-3-3-15,0 0-1 16,0 0 3-16,2 0 3 15,-1 0-1-15,1 0 0 16,-2 0-3-16,0 0-6 16</inkml:trace>
  <inkml:trace contextRef="#ctx0" brushRef="#br0" timeOffset="64123.76">7956 5242 16 0,'0'0'3'15,"0"0"0"-15,0 0 2 16,0 0 0-16,0 0-1 16,0 0-1-16,0 0 1 15,0-29 0-15,0 29-1 16,0-2 0-16,0-1 2 15,0 0-1-15,0-1-1 16,0-1-2-16,0-3 0 0,3 2-1 16,1-2 1-16,2 1-1 15,0 2 1-15,3-3 0 16,0 0 0-16,4-3-1 16,-1 0 1-16,3-2-1 15,2 3 1-15,-1 1-1 16,5-1 1-16,1 3 0 15,4-1 2-15,-1 1 0 16,5 0-3-16,0 4 0 16,-2 1 1-16,2 2 0 15,-2 0 0-15,3 0-1 16,2 0 0-16,3 0 0 16,0 0 0-16,-2 0 0 15,-1 0 0-15,-3 8 0 16,-2 4 0-16,1 4 1 0,-4 2-1 15,0 1 0-15,-1 6 0 16,2 2 0-16,-4 1 1 16,0 0-1-16,-1 0 3 15,-3 1-1-15,0-4 1 16,-6 0-1-16,4 0-2 16,-5-3 1-16,-4 2 1 15,-2 2 0-15,-3 0 1 16,-2 4 0-16,0 2 0 15,-8 1 0-15,-7-2 0 16,-3-1-2-16,-2-5 0 16,-2-2 0-16,1-6 0 0,-4 0 0 15,-3 1-1-15,-2-1 2 16,-1-2-1-16,1 0 2 16,0-6 2-16,4-1-2 15,1-5 1-15,-2-3 3 16,-4 0-3-16,-2 0-1 15,-7-5-2-15,4-4 2 16,-3-2 2-16,-5-1-1 16,-1-3 1-16,-4-5-2 15,1-5 3-15,2-7 1 16,8-8-5-16,8-2-2 16,13-1 0-16,9 1 0 15,8 4 0-15,0 6-6 16,19 2 2-16,14 2-18 15,11 2-8-15,6-1-12 0,-1 1-42 16</inkml:trace>
  <inkml:trace contextRef="#ctx0" brushRef="#br0" timeOffset="66367.03">24220 8722 1 0,'0'0'21'0,"0"0"-20"16,0 0 1-16,0 0 6 16,0 0-3-16,0 0-3 15,0 0 1-15,50-40 0 16,-31 37 2-16,1 3 1 0,6 0-3 16,2 0 0-16,3 4-1 15,5 6-1-15,0 2 1 16,1 1-1-16,1-1 0 15,0 4 0-15,3 1 0 16,-2 2-1-16,5 1 2 16,-2 2 0-16,1 0 0 15,-3 1-1-15,-5 3 0 16,-4 4 0-16,-4-2 0 16,-6 3-1-16,-5 2 0 15,-4 1 0-15,-7 2 2 16,-4 8-2-16,-1-1 2 0,0 3 0 15,-10-2 0-15,-4-3 1 16,-2-5-2-16,-1 1 0 16,-5-4-1-16,-2-2 2 15,-1-4 0-15,-5-1-1 16,-4-3 1-16,-5-4 2 16,-4 1-1-16,-10-3-1 15,-3-3 0-15,-4-4 0 16,-1-4 2-16,1-3 0 15,2-3 0-15,3 0-2 16,6-3-1-16,1-8 1 16,3-1-1-16,-1-2 0 15,4-3 1-15,-1-1-1 16,4-2 1-16,3 0 2 16,-1-3-1-16,1-4-2 0,-2-6 1 15,0-1-1-15,1-2 1 16,4-3 0-16,6-1 1 15,7-2 4-15,7 0-4 16,4 1-1-16,5 3 1 16,4 0-2-16,0 1 0 15,21-1-1-15,6-2 0 16,6 4 0-16,3 0-1 16,3 2 1-16,3 4-3 15,-1 4 3-15,-1 4 0 16,-3 3 0-16,-2 7-1 15,-6 2-1-15,1 6-1 0,-5 2-2 16,-2 2 1-16,-2 0-6 16,-2 5 6-16,-2 6 2 15,1 1 1-15,-3 3 0 16,-2-3 1-16,0 0-2 16,-2-3 2-16,-2-1 0 15,-2-3 0-15,-4 0-2 16,2-4 2-16,-3 0-1 15,-2-1 1-15,0 2 0 16,0-2 0-16,0 0 0 16,0 0 0-16,2 0 2 15,-2 0 0-15,0 0 1 0,0 0 1 16,0 0-1-16,0 0-2 16,0 0 1-16,0 0 0 15,0 0-1-15,0 0 1 16,0 0-1-16,0 0 0 15,0 0-1-15,0 0 1 16,0 0-1-16,0 0 0 16,0 0 0-16,0 0 0 15,0 0 0-15,0 0 0 16,0 0 0-16,0 0 0 16,0 0 0-16,0 0 0 0,0 0 0 15,0 0 0 1,0 0 0-16,0 0 0 0,0 0 0 15,0 0 0-15,0 0 0 16,0 0 0-16,0 0 0 16,0 0-2-16,0 0 1 15,0 0-2-15,0 0-4 16,0 0 0-16,0 0 0 16,0 0-1-16,0 0-1 15,0 3 2-15,0-3-4 16,0 1-7-16,0 3-9 15,0 2 4-15,0 0 14 16</inkml:trace>
  <inkml:trace contextRef="#ctx0" brushRef="#br0" timeOffset="68461.74">24669 6601 30 0,'0'0'1'0,"0"0"-1"15,0 0 8-15,0 0 0 16,0 0 5-16,0 0 0 16,-60-47 5-16,60 47-10 0,0 0-6 15,0 4-2 1,3 16-1-16,12 17 1 0,9 10 2 16,3 11 2-16,7 10 0 15,8 7 4-15,10 3-2 16,6-5-4-16,7-6 0 15,-4-8 4-15,-5 0-5 16,-8 0 1-16,-11 5-2 16,-5 0 1-16,-7 0 0 15,-1-6-1-15,-5-7-2 16,2-7-4-16,-4-7-5 16,-4-8-1-16,-4-8-7 15,-9-8-10-15,0-9 2 16</inkml:trace>
  <inkml:trace contextRef="#ctx0" brushRef="#br0" timeOffset="68694.28">24925 7484 80 0,'0'0'1'0,"0"0"4"16,0 0 5-16,0 0-10 15,0 0-2-15,0 0 2 16,0 0 2-16,117 52 1 16,-67-42-1-16,0-3-2 15,3-1 0-15,-2-6-3 16,-3 0-6-16,-2 0-13 0,-9-9-6 16,-8-10-11-16</inkml:trace>
  <inkml:trace contextRef="#ctx0" brushRef="#br0" timeOffset="68918.3">25425 7235 71 0,'0'0'0'16,"0"0"1"-16,0 0-1 15,-46 73 4-15,37-31 4 0,-1 3 1 16,2 1-4-16,-1 0-3 15,0-1 0-15,-3-1-1 16,3-6-1-16,3-4 0 16,2-4-4-16,4-6-9 15,0-8-13-15,0-7-10 16</inkml:trace>
  <inkml:trace contextRef="#ctx0" brushRef="#br0" timeOffset="71782.13">24351 9059 27 0,'0'0'3'0,"0"0"-2"0,0 0-1 16,0 0 0-1,0 0 0-15,0 0 0 0,0 0 0 16,-4 0 1-16,4 0-1 16,0 0 1-16,0 0 0 15,0 0-1-15,0 1 0 16,0 1-1-16,0 1 1 15,0 0-2-15,0-1 0 16,1 0-2-16,2-1-1 16,0 2 0-16,-1-3-1 0,-2 0-3 15</inkml:trace>
  <inkml:trace contextRef="#ctx0" brushRef="#br0" timeOffset="74009.98">25856 7894 1 0,'0'0'0'0,"0"0"2"15,0 0 1-15,0 0-3 16,0 0 5-16,0 0 2 15,0 0-1-15,0 0-2 16,0 0 0-16,0 0-1 16,0 0-2-16,0 0 0 15,0 0-1-15,0 0 0 16,0 0 1-16,0 0-1 16,0 0 0-16,0 0 3 15,0 0 0-15,0 0 1 16,0 0 0-16,0 0 0 15,0 0-2-15,0 0 0 0,0 0 0 16,0 0-2 0,0 0 0-16,0 0 0 0,0 0 0 15,0 0-1-15,0 0-3 16,0 0 1-16,0 0-1 16,0 0 2-16,0 0 1 15,0 0 1-15,0 0 0 16,0 0 0-16,0 0 1 15,0 0 2-15,0 0-1 16,0 0 0-16,0 0-2 16,0 0 1-16,0 0 0 15,0 0 1-15,0 0 0 16,0 0-1-16,0 0-1 16,0 0 1-16,0 0-1 15,0 0 1-15,0 0 0 0,0 0-1 16,0 0 1-16,0 0 0 15,0 0 2-15,0 0 1 16,0 0-2-16,0 0-2 16,0 0 0-16,0 0 0 15,0 0 0-15,0 0 0 16,0 0 0-16,0 0 0 16,0 0 0-16,0 0 0 15,0 0 0-15,0 0-1 16,0 0 2-16,0 0-2 0,0 0 2 15,0 0-2 1,0 0 1-16,0 0 0 0,0 0 0 16,0 0-2-16,0 0-2 15,0 1 1-15,0-1 0 16,0 0-2-16,0 0 3 16,0 0 1-16,0 0 0 15,0 0 1-15,0 0 1 16,0 0-1-16,0 0 0 15,0 0-1-15,0 0-6 16,2 0-5-16,1-6-13 16</inkml:trace>
  <inkml:trace contextRef="#ctx0" brushRef="#br0" timeOffset="75056.75">26615 6492 17 0,'0'0'26'16,"0"0"-17"-16,0 0-2 15,0 0 0-15,-86-6 3 0,74 8-4 16,2 8 0-16,4 7-2 16,1 10 1-16,2 9 7 15,0 7 4-15,3 6-4 16,0 2 0-16,0-1 0 15,15-1 0-15,9-8-7 16,6-2-2-16,4-5-3 16,6-9 0-16,6-7 0 15,7-11-16-15,9-7-14 16,8-17-9-16,2-21-31 16</inkml:trace>
  <inkml:trace contextRef="#ctx0" brushRef="#br0" timeOffset="75668.63">27166 6696 112 0,'0'0'4'0,"0"0"-4"16,0 0-5-16,-6-72 3 16,13 45 1-16,-1-6-5 15,-1 1-4-15,-5 3-5 16,0 7 15-16,-6 7 0 15,-6 8 9-15,-3 5 2 16,0 2-2-16,-3 7-2 16,0 15-2-16,-1 12 4 0,3 6 1 15,5 4 3-15,5 2-2 16,6-3-2-16,0-6 1 16,7-5-4-16,16-8-2 15,4-7-2-15,4-6-1 16,5-8-1-16,3-3-13 15,-2-5-7-15,1-21 0 16,-5-3-5-16,-6-7 2 16,-4-3-1-16,1 2 13 15,-2 3 9-15,-3 10 2 16,-1 7 9-16,-5 8 8 16,0 8-4-16,-3 1-7 15,5 0 4-15,2 4 4 16,-1 10-2-16,-1-4 0 0,0 3 2 15,-3-2-9 1,-2-2-2-16,-3-1-2 0,-2-5-2 16,-1-3-4-16,1 0-5 15,4-11 7-15,0-11-3 16,3-2-5-16,-1 3 4 16,-1 10 6-16,-3 7 1 15,2 4 5-15,-2 0-4 16,5 3 2-16,5 8 6 15,-1-1-1-15,3-2-5 16,2-1 2-16,3-3-1 16,3-2-4-16,-1-2-3 0,0 0-18 15,-5-14-7-15,-4-14-21 16</inkml:trace>
  <inkml:trace contextRef="#ctx0" brushRef="#br0" timeOffset="75876.8">27862 5978 134 0,'0'0'5'16,"0"0"-3"-16,0 0-2 15,0 0 0-15,0 0 0 16,-4 84 11-16,25-23 3 16,4 4-5-16,2 4-6 15,-6 1-3-15,-6-2 0 0,-3-1-2 16,-6-3-18-1,-5-9-12-15,-1-15-17 0,0-16-9 16</inkml:trace>
  <inkml:trace contextRef="#ctx0" brushRef="#br0" timeOffset="76607.87">27855 6411 109 0,'0'0'3'0,"0"0"-3"15,19-102 0-15,17 68 1 16,10 5 11-16,11 12 2 16,7 9-3-16,3 8-5 15,1 8 4-15,-10 17-9 0,-12 8-1 16,-12 0 0-16,-12 2 0 16,-11-4 0-16,-10 0-5 15,-1-6 0-15,-1-6 2 16,-7-8 0-16,0-9-4 15,2-2 4-15,1-13 2 16,1-12-4-16,4-8-3 16,0-3 5-16,9 0 2 15,11-2 0-15,6 3 1 16,0 2 3-16,1 7 3 16,3 5 3-16,0 5-2 0,-3 8-3 15,5 2 3 1,-6 6-1-16,-3 0-5 0,-3 0-1 15,-6 11 1-15,1 4-1 16,-6-3-1-16,-2 1-6 16,2-7-1-16,-5-1-4 15,-2-5 5-15,-2 0 3 16,0-14 3-16,0-8 1 16,0 0-2-16,-13 1 2 15,-7 3 1-15,-8 6 4 16,-12 6 4-16,-5 3-2 15,-4 3 1-15,2 0-1 16,10 0-4-16,12 0 3 16,10 0-2-16,10 0 2 0,5 0 0 15,0 0-6-15,7 0 0 16,18 0-5-16,14 0 4 16,10 0 1-16,6 1-3 15,-3 2-3-15,-4 2 0 16,-2 1-2-16,-4-3 5 15,-6 0 2-15,-3-3 0 16,-11 3-5-16,-8-1 2 16,-4 4 4-16,-3 1-3 15,-1 2 3-15,2 0 0 16,2-1-1-16,-1-4 1 16,0-2 0-16,1-2 1 15,2 0 1-15,5-9-2 16,-4-7-14-16,-2-4-15 15,-9-2-14-15</inkml:trace>
  <inkml:trace contextRef="#ctx0" brushRef="#br0" timeOffset="76765.92">28723 5682 140 0,'0'0'0'16,"0"0"-1"-16,0 0 0 15,0 0-3-15,0 0-20 16,0 0-18-16,31 27 27 0,11 13-24 16</inkml:trace>
  <inkml:trace contextRef="#ctx0" brushRef="#br0" timeOffset="77170.74">29214 5900 40 0,'0'0'42'0,"0"0"-23"16,-97-6-5-16,69 12 1 15,4 9-1-15,7-2-4 16,8 0-7-16,8-5-3 16,1 2 0-16,0-1-1 15,7-2 1-15,11-2-9 16,9-5-4-16,4 0-2 0,1-17-4 15,-4-14-3-15,-4-10 6 16,-10-17 4-16,-7-5 2 16,-7-3 6-16,0 6 4 15,-7 9 5-15,-6 12 9 16,1 13 18-16,6 12-10 16,1 8-3-16,3 6-4 15,2 12-15-15,0 22-3 16,0 19 3-16,0 15 2 15,12 10 1-15,4-1-2 16,2-4-1-16,7-13 0 16,2-12 0-16,2-6-4 15,9-13-14-15,1-15-18 0,3-14-27 16</inkml:trace>
  <inkml:trace contextRef="#ctx0" brushRef="#br0" timeOffset="77343">29729 5821 161 0,'0'0'0'16,"0"0"-5"-16,0 0 5 15,74 106 11-15,-46-52 1 16,0 13-5-16,-5 13-4 16,-2 13-3-16,-10 17-8 15,-11 15-19-15,-2 9-23 16,-29 6-22-16</inkml:trace>
  <inkml:trace contextRef="#ctx0" brushRef="#br0" timeOffset="78558.6">29153 11347 73 0,'0'0'1'16,"0"0"6"-16,0 0 16 16,0 0-9-16,0 0-10 0,-75 100 9 15,54-28 7-15,3 7-2 16,2 4-5-16,7-3 3 16,7-5-1-16,2-8-9 15,9-13-1-15,17-6-3 16,3-12-1-16,9-6 0 15,-1-13-1-15,3-5-5 16,-5-8-13-16,-4-4-5 16,-3-7-4-16,-3-18 10 15,0-8-15-15,-5-5 5 16,-5 7 22-16,-7 11 5 16,-8 9 11-16,0 8 16 15,0 3-6-15,0 0-9 0,0 0-6 16,0 0-3-1,0 8-2-15,12 4 9 0,7-2 4 16,8-3-1-16,6-7-2 16,7 0-5-16,6-9-5 15,-5-13-1-15,-7-7-9 16,-12-7-3-16,-14-3-3 16,-8 2 1-16,-5 7 2 15,-19 10 9-15,-4 9 3 16,-5 11 1-16,2 0 8 15,-3 11 3-15,7 13-1 16,3 6 1-16,9 1-4 0,10 2 3 16,5-1-2-16,0-3-3 15,6 0-2-15,15-5 0 16,6-4 0-16,9-6-2 16,4-3-1-16,4-5-1 15,-3-1 0-15,0-5-12 16,-7 0-3-16,-1 0-5 15,-5-14 5-15,-3-6 3 16,-1-12-5-16,0-4 0 16,-4-3 8-16,-1 2 5 15,-4 6 4-15,-3 9 3 16,-5 8 12-16,-4 8 1 16,-1 3 6-16,-1 3-11 15,7 0-9-15,3 9-2 16,5 8 10-16,0 2 0 0,-3 2-4 15,-2 3-4-15,-7-2-2 16,-1-3 0-16,0-2-5 16,0-7-11-16,0-3-1 15,2-5-2-15,2-2-12 16,3-5-2-16,3-24-5 16</inkml:trace>
  <inkml:trace contextRef="#ctx0" brushRef="#br0" timeOffset="78760.75">30079 11308 130 0,'0'0'2'0,"0"0"7"0,0 0 16 16,0 0-24-16,0 0 2 16,27 100 1-16,-1-32 3 15,3 2-5-15,-4-3-1 16,1-4-1-16,-6-2-8 15,-6-1-21-15,-8-6-7 16,-6-1-9-16,-7-13-12 16</inkml:trace>
  <inkml:trace contextRef="#ctx0" brushRef="#br0" timeOffset="79435.57">30085 11851 95 0,'0'0'5'16,"0"0"12"-16,-6-77-6 15,19 49-7-15,14 4-2 16,11 7 8-16,6 8-1 16,4 6-3-16,9 3-4 15,-1 15 4-15,-4 9-1 16,-5 7 6-16,-9 0-7 16,-11 3-3-16,-13-2-1 15,-8-5 0-15,-6-5-3 16,0-5 0-16,-3-6-1 15,-11-8 1-15,-2-3 1 16,2-7 1-16,1-15-3 16,7-5-11-16,5-4 8 15,1 1 0-15,7 1 3 0,15 3 3 16,2 4 0-16,0 6 1 16,-1 9 1-16,0 7 2 15,4 0 4-15,2 7-1 16,0 14-1-16,-2 2-1 15,-5 3-3-15,-2-3 2 16,-4-5-2-16,-2-4-1 16,-2-6-1-16,-6-7-6 15,-2-1 5-15,-1-9 0 16,-3-17 2-16,0-6-7 16,0-1-2-16,-17 4 0 15,-8 8 6-15,-3 3 3 16,0 8 7-16,-2 3 4 0,3 7-4 15,6-3 5-15,8 3-8 16,4 0-2-16,8 0 0 16,1 0-2-16,0 0 0 15,0 5-3-15,13 4 3 16,10 3-1-16,9 0-1 16,7-5-2-16,7-1-1 15,3 2 3-15,0 0-1 16,-5 4 1-16,-5 8 2 15,-9 2 0-15,-7 3 7 16,-7-1 1-16,-6-3-3 16,-6-5-4-16,-4-6 0 0,0-6-1 15,0-4-11-15,0 0 1 16,0-11-3-16,0-17-34 16</inkml:trace>
  <inkml:trace contextRef="#ctx0" brushRef="#br0" timeOffset="79586">30883 11354 132 0,'0'0'0'0,"0"0"-8"16,0 0 6-16,0 0-35 16,0 0 16-16,61 76 12 15,-9-26-9-15,5 6-18 0</inkml:trace>
  <inkml:trace contextRef="#ctx0" brushRef="#br0" timeOffset="79975">31418 11625 36 0,'0'0'8'0,"0"0"10"16,-50-91 0-16,18 74 5 16,-2 6-6-16,0 11 4 15,1 1-5-15,1 25-5 16,3 9-9-16,0 6 6 15,9-2 2-15,11-3 3 16,7-6-9-16,2-9-3 16,9-8-1-16,13-6 0 0,5-7-8 15,3 0-7-15,3-26 0 16,-2-17-22-16,-6-14 1 16,-5-17 4-16,-5-9 6 15,-6-1-1-15,-5 3 17 16,-2 17 10-16,-2 19 11 15,0 20 21-15,0 16 17 16,0 9-22-16,0 26-8 16,4 22-14-16,2 19-3 15,3 18 12-15,2 8 0 16,3 2-3-16,2-1-8 16,3-9-1-16,2-8-2 15,1 0-13-15,-4-8-24 16,-3-12-16-16,-3-21 10 0</inkml:trace>
  <inkml:trace contextRef="#ctx0" brushRef="#br0" timeOffset="80289.28">31550 11712 106 0,'0'0'8'0,"0"0"1"16,82-28 28-16,-42 23-27 15,2 5 1-15,-7 0-2 16,-2 6 0-16,-9 13-2 16,-9 2-3-16,-10 8-3 0,-5 0-2 15,-12 2 2-15,-15 2 2 16,-2 1 0-16,1-1 1 16,3-3 0-16,8-4-1 15,8-7-3-15,4-8 0 16,5-6 1-16,0-3-1 15,11-2 1-15,21 0 2 16,14-14-3-16,12-9-14 16,5-3-20-16,5 0-13 15,5-3 0-15,2 0-1 16</inkml:trace>
  <inkml:trace contextRef="#ctx0" brushRef="#br0" timeOffset="80673.7">29672 12494 99 0,'0'0'4'16,"0"0"-4"-16,0 0 2 15,85 1 27-15,27-1 4 16,44-17-4-16,41-10-6 16,27-10-2-16,16-5-5 15,8-5 0-15,-5-2-14 16,-21 1 0-16,-27 7-4 15,-37 2 1-15,-31 6-18 16,-30 6 5-16,-27 7-12 16,-23 3 1-16,-25 11-10 15,-21 0 2-15,-7 1-3 16,-37-1-39-16</inkml:trace>
  <inkml:trace contextRef="#ctx0" brushRef="#br0" timeOffset="80837.82">31718 12325 144 0,'0'0'13'0,"0"0"-12"16,0 0 17-16,0 0 1 16,0 0-19-16,0 0-1 15,28-37-54-15,-12 4-23 16</inkml:trace>
  <inkml:trace contextRef="#ctx0" brushRef="#br0" timeOffset="82552.41">24344 8993 8 0,'0'0'9'0,"0"0"0"16,0 0-2-16,0 0-2 15,0 0-1-15,0 0-2 16,0 0-1-16,0 0-1 16,0 0 1-16,0 0 1 15,0 0 1-15,0 0 0 16,0 0-1-16,0 0 1 15,0 0-2-15,0 0 2 16,0 1-3-16,0-1 0 0,0 0 0 16,0 0 0-1,0 0-3-15,0 1-5 0,0 1-2 16,0-2-5-16</inkml:trace>
  <inkml:trace contextRef="#ctx0" brushRef="#br0" timeOffset="84021.82">27527 6917 0 0,'0'0'8'16,"0"0"-1"-16,0 0-2 15,0 0 2-15,0 0-5 16,0 0 0-16,0 0 0 0,0 2 0 16,0-2 0-1,0 0 1-15,0 0 0 0,0 0 0 16,0 0 1-16,0 0-2 15,0 0 0-15,0 0-1 16,0 0-1-16,0 0 0 16,0 0 0-16,0 0 0 15,0 0-1-15,0 1 1 16,0 0 0-16,0 0 1 16,0 1 1-16,-2-2 1 15,2 0 0-15,0 0-2 16,0 0 1-16,-1 0 0 15,1 0-1-15,0 0-1 16,-2 0 2-16,1 0-2 16,-3 0 1-16,1 0 2 0,1 0-1 15,0 0-1-15,2 0 0 16,0 0 0-16,0 0 0 16,0 0-1-16,0 0-1 15,0 0 1-15,-1 0 0 16,1 1 0-16,0-1 0 15,0 0 0-15,0 0 0 16,0 0 0-16,0 0 0 16,0 0 0-16,0 0 0 15,0 0 0-15,0 0 0 16,0 0 0-16,0 0 0 16,0 0 0-16,-2 0 0 0,2 0 0 15,0 0 1-15,0 0-1 16,0 0 0-16,0 0 0 15,0 0 0-15,0 0 0 16,0 0 0-16,0 0 0 16,0 0 0-16,0 0 0 15,0 0 0-15,0 0 0 16,0 0 0-16,0 0 1 16,0 0-1-16,0 0 0 15,0 0 0-15,0 0 0 16,0 0-2-16,0 0-1 15,0 0-3-15,0 0 0 16,0-3 0-16,0 1-2 0,0-1-4 16,0-2-9-1</inkml:trace>
  <inkml:trace contextRef="#ctx0" brushRef="#br0" timeOffset="85298.58">24423 9079 0 0,'0'0'4'0,"0"0"-2"16,0 0-2-16,0 0 3 15,0 0 1-15,0 0-1 16,-17 6 2-16,17-6 0 0,0 0-1 16,0 0-1-1,0 0 0-15,0 0 1 0,0 0 2 16,0 0-1-16,0 0 0 16,0 0-2-16,0 0-1 15,0 0 1-15,0 0 2 16,0 0-3-16,0 0 2 15,0 0-1-15,0 0 0 16,0 0 0-16,0 0 0 16,0 0-1-16,0 0 0 15,0 0-1-15,0 0-1 16,0 0 1-16,0 0-1 0,-1 0 1 16,1 0-1-16,0 0 0 15,0 0-1-15,0 0 1 16,0 0 0-16,0 0-1 15,0 0 1-15,0 0-2 16,0 0 1-16,0 0 1 16,0 0 0-16,0 0-1 15,0 0 1-15,0 0 0 16,0 0-1-16,0 0 0 16,0 0 1-16,0 0 0 15,0 0 0-15,0 0 0 16,0 0 1-16,0 0-1 15,0 0 1-15,0 0-1 16,0 0 0-16,0 0 0 16,0 0 0-16,0 0 0 0,0 0-1 15,0 0-1-15,0 0-1 16,0 0 2-16,0 0 1 16,0 0 0-16,0 0 0 15,0 0-1-15,0 0 1 16,0 0 0-16,0 0 1 15,0 0-1-15,0 0 0 16,0 0-1-16,0 0-3 16,0 0-3-16,0 0-5 15,0 0-5-15,0 0 0 16,0 0 2-16</inkml:trace>
  <inkml:trace contextRef="#ctx0" brushRef="#br0" timeOffset="86700.15">30609 12649 5 0,'0'0'3'0,"0"0"-2"15,0 0 0-15,0 0 7 16,0 0-2-16,0 0-1 16,0 0 0-16,0 5 1 15,0-3-3-15,0-2-3 16,0 0 2-16,0 1 0 0,0-1 2 16,0 0 1-16,0 0 1 15,0 0-2-15,0 0-1 16,0 0 0-16,0 0-2 15,0 0 0-15,0 0-1 16,0 2 0-16,0-2 0 16,0 0 1-16,0 0-1 15,0 0 0-15,0 0 0 16,0 0 0-16,0 0 1 16,0 0 0-16,0 0 0 15,-3 1 0-15,1 2-1 16,2-2 1-16,-2 1-1 15,2-2 1-15,0 0-1 0,0 0 1 16,0 0-1 0,0 0 0-16,0 0 0 0,0 0 0 15,0 0 0-15,0 0 0 16,-1 0-2-16,-2 0-6 16,-5 0-6-16,-6-2-20 15</inkml:trace>
  <inkml:trace contextRef="#ctx0" brushRef="#br0" timeOffset="89969.97">11318 5757 30 0,'0'0'5'16,"0"0"-2"-16,0 0-3 15,0 0-1-15,0 0-6 16,0 0-10-16</inkml:trace>
  <inkml:trace contextRef="#ctx0" brushRef="#br0" timeOffset="90148.73">11318 5757 15 0,'42'-41'26'0,"-45"41"-23"16,3 0-3-16,0 0-2 16,0 0-14-16,0 0-10 15</inkml:trace>
  <inkml:trace contextRef="#ctx0" brushRef="#br0" timeOffset="90286.2">11401 5671 23 0,'0'0'0'15,"0"0"-14"-15</inkml:trace>
  <inkml:trace contextRef="#ctx0" brushRef="#br0" timeOffset="90457.74">11401 5671 24 0,'11'21'0'15,"-11"-21"-11"-15</inkml:trace>
  <inkml:trace contextRef="#ctx0" brushRef="#br0" timeOffset="90746.13">11438 5704 3 0,'0'0'1'0,"0"0"-1"16,0 0 1-16,0 0 2 15,0 0-1-15,0 0 0 16,0 0 0-16,0 0-2 15,0 0-1-15,0 0-10 16</inkml:trace>
  <inkml:trace contextRef="#ctx0" brushRef="#br0" timeOffset="93436.11">10441 5782 10 0,'0'0'6'16,"0"0"-6"-16,0 0 2 15,0 0 0-15,0 0 3 0,0 0-1 16,-2-27 2-16,2 26-3 15,0 1 1-15,0 0-1 16,0 0 1-16,0 0 1 16,0 0 0-16,0 0-2 15,0 0 0-15,0 0 0 16,0 0-1-16,0 0-1 16,0 0 1-16,9 0 1 15,4 0-1-15,4 0-1 16,5 0 0-16,5 0 0 15,7 0-1-15,13-2 1 16,11-5 2-16,15-8 0 0,12-3-3 16,6-2 2-1,3-1-2-15,-5-1 0 0,-5 2 0 16,-8 3 0-16,-7 1 0 16,-10 5 0-16,-8 2 0 15,-12 4-1-15,-11 2 1 16,-7 2 0-16,-12 1-1 15,-6 0 0-15,2 0-1 16,-5 0 1-16,0 0 1 16,0 0 0-16,0 0 0 15,0 0 2-15,0 0 2 16,0 0-2-16,0 0 2 16,0 0-1-16,0 0 0 0,0 0 1 15,0 0 0 1,0 0 0-16,0 0 2 0,0 0 0 15,0 0 0-15,0-2 1 16,0 2-4-16,0-1-1 16,-2 1 1-16,-1 0 0 15,3 0-2-15,-3-2 1 16,3 2-1-16,0 0 1 16,0 0-2-16,0 0 0 15,0 0 0-15,0 0-2 16,0 0 2-16,0 0 0 15,0 0 0-15,0 0-1 16,0 0-1-16,0 0-2 16,0 0 0-16,0 0-5 0,0 0-2 15,0 0-10 1,0 5-8-16,0 2 10 0,0 0-23 16</inkml:trace>
  <inkml:trace contextRef="#ctx0" brushRef="#br0" timeOffset="95282.48">24241 8778 8 0,'0'0'22'16,"0"0"-21"-16,0 0 13 15,0 0-2-15,0 0-12 16,0 0 0-16,0 0 0 15,4-10 0-15,-2 10 0 16,-1 0 0-16,2 0-1 16,0 0-7-16,3 0-5 15,-1 0-10-15</inkml:trace>
  <inkml:trace contextRef="#ctx0" brushRef="#br0" timeOffset="97197.01">29242 6961 87 0,'0'0'20'15,"0"0"-18"-15,0 0-1 16,0 77 9-16,0-30 2 15,0 0 0-15,0-2-4 16,2-3 3-16,9-1-4 16,-2 1-6-16,2-5-1 15,1-2 0-15,-2-2-7 16,1-7-11-16,1-2-1 0,-3-3-10 16,-3-12-20-1</inkml:trace>
  <inkml:trace contextRef="#ctx0" brushRef="#br0" timeOffset="97406.31">29694 7221 110 0,'0'0'22'15,"0"0"-12"-15,0 0-10 16,0 0-7-16,0 0-11 16,0 0-8-16,24-11-21 0,-2 8 5 15</inkml:trace>
  <inkml:trace contextRef="#ctx0" brushRef="#br0" timeOffset="97719.48">30030 6992 94 0,'0'0'35'0,"0"0"-20"16,0 0-15-16,0 0 9 16,0 0 5-16,0 0 3 0,-48 16-11 15,48 7-2-15,0 3-3 16,19 3 5-16,10-2 4 15,5-1-1-15,8-2 2 16,3 1 0-16,-1-1-3 16,-4-4-4-16,-4 0-3 15,-9-2 0-15,-9-3-1 16,-8-4-1-16,-6 1-10 16,-4 2-15-16,-8 3-2 15,-25 2 7-15,-14-2-23 16,-10-9-15-16</inkml:trace>
  <inkml:trace contextRef="#ctx0" brushRef="#br0" timeOffset="97878.05">29947 7132 102 0,'0'0'28'16,"41"-78"-12"-16,-8 39 9 16,14-6-1-16,9 6-5 15,14 3-8-15,9 2-11 16,4 7-1-16,1 5-14 15,-3 4-24-15,-9 3-29 16,-9-1-32-16</inkml:trace>
  <inkml:trace contextRef="#ctx0" brushRef="#br0" timeOffset="98410.2">29302 13851 37 0,'0'0'0'15,"0"0"-31"-15</inkml:trace>
  <inkml:trace contextRef="#ctx0" brushRef="#br0" timeOffset="99444.99">31815 8006 48 0,'0'0'3'16,"0"0"9"-16,0 0 7 15,0 0-6-15,0 0 15 16,0 0-20-16,-63-20-7 0,62 20 3 16,1 0 1-1,-3 0 6-15,0 6-6 0,3 11-1 16,0 5 1-16,0 1 0 16,15 5 1-16,10 5 1 15,8 5 2-15,5 0 3 16,-6 3-1-16,2-1 2 15,-5-5-3-15,-11-3-1 16,-1-5-4-16,-10-5-3 16,-7-4-2-16,0-4 0 15,-14-2 0-15,-20 0-1 16,-17-3-17-16,-12-1-26 0,-3-8-14 16,4-8-10-1</inkml:trace>
  <inkml:trace contextRef="#ctx0" brushRef="#br0" timeOffset="99601.77">31696 8039 103 0,'0'0'19'0,"0"0"20"16,77-81-30-16,-33 59-8 16,3 1-2-16,6 3 1 15,5 3 0-15,5 7-25 16,-1 4-16-16,-8 4-30 15</inkml:trace>
  <inkml:trace contextRef="#ctx0" brushRef="#br0" timeOffset="99738.4">32281 8122 108 0,'0'0'12'15,"0"0"-12"-15,0 0-14 16,0 0 10-16,0 0-16 15,0 0-26-15</inkml:trace>
  <inkml:trace contextRef="#ctx0" brushRef="#br0" timeOffset="100001.7">32559 7931 127 0,'0'0'5'0,"0"0"0"16,0 75 31-16,0-44-7 16,6-1 12-16,11 0-9 15,5-3-15-15,6-3 6 16,1-7-13-16,1-4-8 16,-2-5-2-16,-3-6-1 15,-2-2-19-15,-2-1-16 16,-4-16-6-16,-11-9-11 15,-6-1 2-15,-4-6-4 16,-21 0 1-16</inkml:trace>
  <inkml:trace contextRef="#ctx0" brushRef="#br0" timeOffset="100150.93">32725 7983 40 0,'0'0'31'0,"0"0"-14"16,0 0-2-16,0 0 11 15,1 99-8-15,1-49 1 16,-2 5-14-16,0 3 1 15,2 0-5-15,-2-3-1 16,1-5-1-16,2-5-15 16,3-9-15-16,0-14-19 15</inkml:trace>
  <inkml:trace contextRef="#ctx0" brushRef="#br0" timeOffset="100277.93">32984 8323 144 0,'0'0'8'0,"0"0"-8"16,0 0-34-16,0 0-13 15</inkml:trace>
  <inkml:trace contextRef="#ctx0" brushRef="#br0" timeOffset="104376.21">26724 8355 0 0,'0'0'3'15,"0"0"0"-15,0 0 4 16,0 0-3-16,0 0-1 15,0 0 1-15,0 0-4 16,14 0 0-16</inkml:trace>
  <inkml:trace contextRef="#ctx0" brushRef="#br0" timeOffset="105951.68">27876 14104 31 0,'0'0'2'0,"0"0"-2"15,0 0 5-15,0 0 1 16,0 0-3-16,0 0 0 0,0 1-2 16,0-1 1-1,0 2 0-15,0-2 0 0,0 0 0 16,0 1 2-16,0-1 1 15,0 1-2-15,0 0-1 16,0 2 1-16,0 1 0 16,0-1-2-16,-2 2-1 15,2-4 0-15,0 0 0 16,0-1-1-16,0 0 1 16,0 0-1-16,0 0 1 15,0 0 0-15,0 0 0 16,0 0 0-16,0 0 0 15,0 0 1-15,0 0-2 16,0 0 2-16,0 0-2 16,0 0 1-16,0 0-2 0,5 2-1 15,1-2-4-15,-3 0 1 16,0 0 0-16,1 0-2 16,-2 0-2-16,-1 0-15 15</inkml:trace>
  <inkml:trace contextRef="#ctx0" brushRef="#br0" timeOffset="108807.72">15472 5228 60 0,'0'0'2'15,"0"0"10"-15,0 0 8 16,0 0-6-16,-91 24 2 16,67-17-2-16,-4 1 3 15,-5 4-2-15,-10 5-1 16,-5 4-4-16,-12 4-3 0,-6 3-4 16,-1 1-2-1,2-7 2-15,7-7-3 0,8-5 2 16,4-6 3-16,3-4-2 15,2 0-1-15,4 0-2 16,9-2 0-16,13-2-2 16,9 1 1-16,4-2-7 15,2 0-7-15,6-6-21 16,21-6-24-16,11-4 10 16</inkml:trace>
  <inkml:trace contextRef="#ctx0" brushRef="#br0" timeOffset="109091.49">14796 5284 63 0,'0'0'12'0,"-88"41"17"0,49-17-8 16,11-4 0-16,8 0 1 15,7-2-3-15,4 1-2 16,6 5 1-16,3 4 1 15,0 3 5-15,8 2-14 16,14 6-4-16,6 0 3 16,5 0-4-16,3-3-2 15,10-2-2-15,7-6-1 16,8-6 0-16,10-10 0 16,11-11 0-16,11-1-12 0,8-22-35 15,5-16-27-15,3-14-8 16</inkml:trace>
  <inkml:trace contextRef="#ctx0" brushRef="#br0" timeOffset="109251.59">16128 5316 172 0,'0'0'15'15,"0"0"20"-15,0 0-13 16,0 0-22-16,0 0 0 15,0 0-40-15,0 0-29 0,2-28-29 16</inkml:trace>
  <inkml:trace contextRef="#ctx0" brushRef="#br0" timeOffset="120018.88">8066 6411 33 0,'0'0'19'0,"0"0"-19"16,0 0 0-16,0 0 8 15,0 0 1-15,0 0 2 16,0 0 3-16,48 19-4 0,-33-19 3 16,-2 0-4-1,5 0 2-15,-1 0-5 0,3 0 5 16,1 0-3-16,2 0-2 16,4 2-1-16,1 2-2 15,5 0 1-15,4 1 2 16,3-1-2-16,2-4 0 15,4 0-2-15,-4 0 1 16,1-7-2-16,-3-10 2 16,-2 0-1-16,-5-4-1 15,-2 1 0-15,-4-1 0 16,-3-1 0-16,-5-2-1 16,-4 1 2-16,-4-2 0 15,-4 2 0-15,-7-2 0 16,0-1 1-16,0 0 4 0,-18-1 0 15,-4-2-3-15,-1 3 2 16,-4-3-2-16,0 0 3 16,2 1-1-16,0 3 1 15,1 2 3-15,1 2-5 16,-5 1 5-16,1 2 0 16,-4-2-3-16,-5 4-2 15,1 0 2-15,2 7-2 16,3 1 0-16,2 4 6 15,3 4-2-15,0 0-7 16,-2 0-1-16,-1 2 0 16,1 5-1-16,2-1 0 0,4-2 0 15,-5 1 1 1,1-3 3-16,-2 3-3 0,-1-1-1 16,0 2 5-16,-2 2 0 15,-1 0-5-15,2 3-3 16,4 1 2-16,7-1 0 15,3 4 0-15,3 2 0 16,4 0 0-16,0-2 0 16,3 1-1-16,4-1-1 15,1 4 1-15,0 5 2 16,0-1-1-16,0 3 0 16,10 2 1-16,2 2 0 15,3-1 0-15,4 1 0 16,-1 0 1-16,3-2-1 0,0-2 3 15,7 2-3-15,1-3-2 16,2-1 1-16,6-2 1 16,1-4-6-16,2-1 4 15,-3-4-2-15,-1-1-3 16,0-4 4-16,-2-5-2 16,2-3 1-16,0 0 2 15,-2 0-2-15,-1-1 4 16,-6-6 2-16,-5 2-2 15,-7 1 0-15,-4 1 1 16,-4 2-1-16,-4-1 0 0,-3 2 0 16,1 0 0-16,-1 0 0 15,0 0 1-15,0 0-1 16,0 0 1-16,0 0 1 16,0 0 0-16,0 0-1 15,0 0 1-15,0 0-2 16,0 0 2-16,0 0 0 15,0 0 0-15,0 0 1 16,0 0-3-16,0 0 1 16,0 0-1-16,0 0 0 15,0 0-1-15,0 0 1 16,0 0-2-16,0 0 2 16,0 0-1-16,0 0-5 15,0 0-1-15,2 0 2 16,-2 0-8-16,0 0-7 0,1 0-7 15,1 0-6-15,-2 0-11 16,0 10 6-16,0 3 6 16,-2-7-31-16</inkml:trace>
  <inkml:trace contextRef="#ctx0" brushRef="#br0" timeOffset="121830.02">25512 9313 35 0,'0'0'2'16,"0"0"0"-16,0 0 2 15,0 0 4-15,0 0 3 16,0 0-2-16,0 0 0 16,-20-2-2-16,16-2 0 15,-2 0 2-15,1 1 1 16,2 0 4-16,2 3-4 15,1 0 1-15,0 0-7 16,0 0-4-16,0 0 0 16,0 0 0-16,0 0 0 15,15 2 3-15,7 4 5 16,11-4 5-16,7-2-4 16,7 0-1-16,2-14 2 0,-4-8-6 15,1-5-1-15,-9 1-2 16,-3-4-1-16,-5-1 1 15,-7-3 0-15,-3-2 1 16,-8-6-1-16,-4-5 1 16,-4-4-1-16,-3-3-1 15,0 1 0-15,0 5 1 16,-3 5 1-16,-4 1 0 16,1 0 2-16,-4 3 2 15,1-1-3-15,-4 5 3 16,-3 0-5-16,-2 2 3 15,-4 6-2-15,-5 1 1 0,-1 6-3 16,-4 5 1-16,-1 6-2 16,-2 5 3-16,-1 4-4 15,-1 0 2-15,1 1 0 16,2 11-1-16,-1 5 0 16,1 2 0-16,-1 1 1 15,3-1 0-15,-2 1 0 16,1 1 0-16,3-4-1 15,3 3 1-15,6-3-1 16,6 2 1-16,5 0-1 16,1 1 1-16,0 4 0 15,3 3 0-15,3 0 0 16,1 1 0-16,2 0-1 0,0 0 1 16,0 2 0-1,8-1 1-15,5 2-1 0,-1 0 0 16,4 0 0-16,1 1 0 15,2-3 0-15,1-3 0 16,1-5 0-16,1-3 0 16,-1-3-2-16,-3-4-8 15,0-3-10-15,-3-3-3 16,1 0-5-16,1-3-8 16,2-2 9-16,6 0-5 15,0 0-1-15</inkml:trace>
  <inkml:trace contextRef="#ctx0" brushRef="#br0" timeOffset="123944.56">28446 6970 11 0,'0'0'1'0,"0"0"1"16,0 0 9-16,0 0-7 16,0 0 1-16,0 0-1 15,-6 0 1-15,6 0-2 16,0 0-2-16,0 0-1 15,0 0 0-15,0 0 0 16,0 0-1-16,0 4 0 16,0-1 0-16,-2-1 0 15,-1 1 0-15,0 1 0 16,0-1 1-16,0 2-2 16,3-4-5-16,0-1-15 15</inkml:trace>
  <inkml:trace contextRef="#ctx0" brushRef="#br0" timeOffset="124612.47">25904 9288 35 0,'0'0'0'15,"0"0"12"-15,0 0 2 16,0 0 1-16,0 0-8 16,0 0-5-16,0-12-2 15,0 12-2-15,0 0-8 16,0 0-7-16,0 9 0 15,0 3-22-15</inkml:trace>
  <inkml:trace contextRef="#ctx0" brushRef="#br0" timeOffset="126293.82">25603 9207 9 0,'0'0'3'15,"0"0"11"-15,0 0-5 16,0 0-2-16,0 0-4 16,0 0 1-16,0 0-4 15,-6 0 0-15,3 0-14 16</inkml:trace>
  <inkml:trace contextRef="#ctx0" brushRef="#br0" timeOffset="127800.04">30057 12576 0 0,'0'0'26'0,"0"0"-21"0,0 0 6 16,0 0 3-1,0 0-5-15,0 0-1 0,0 3 4 16,0-3 0-16,0 0 0 15,0 0-3-15,0 0-1 16,0 0-3-16,0 0-5 16,0 0 0-16,0 0 0 15,0 0-7-15,-3 0-14 16,-5-11-17-16</inkml:trace>
  <inkml:trace contextRef="#ctx0" brushRef="#br0" timeOffset="129689.81">10812 6304 3 0,'0'0'18'0,"0"0"-4"15,0 0-6-15,0 0-1 16,0 0-2-16,0 0-5 16,0 0 0-16,0-5 0 0,2 5 0 15,-2 0 0-15,0 0 0 16,1 0 0-16,-1 0 0 15,0 0 0-15,0 0 0 16,0 0-2-16,2 0-3 16,-1 0 3-16,1 0-1 15,-1 0-2-15,2 0-1 16,0 0 0-16,-2 0-2 16,1 0-6-16</inkml:trace>
  <inkml:trace contextRef="#ctx0" brushRef="#br0" timeOffset="133524.72">25567 8891 24 0,'0'0'4'16,"0"0"2"-16,0 0-4 16,0 0-2-16,0 0-11 15</inkml:trace>
  <inkml:trace contextRef="#ctx0" brushRef="#br0" timeOffset="134034.46">25567 8891 8 0,'55'-5'10'0,"-55"5"4"16,0 0-3-16,0 0-5 0,0 0-2 15,0 0-3-15,0 0 2 16,0 0-1-16,0 0 1 16,0 0-1-16,0 0-2 15,0 0-1-15,0 0 0 16,2 0-2-16,-2 0-1 16,0 0 1-16,0 0 0 15,0 0 1-15,0 0 1 16,0 0 1-16,0 0 0 15,0 0-1-15,0 0 1 16,0 0 0-16,0 0 0 16,0 0 0-16,0 0 0 15,0 0 0-15,0 0 0 0,0 0 0 16,0 0-1 0,0 0 1-16,0 0 0 0,0 0 0 15,0 0 0-15,0 0-1 16,0 0 1-16,0 0 0 15,0 0 0-15,0 0-4 16,0 3-3-16,0-3 5 16,-3 1 0-16,-1-1-7 15,1 0-3-15</inkml:trace>
  <inkml:trace contextRef="#ctx0" brushRef="#br0" timeOffset="143733.17">25134 7786 47 0,'0'0'1'0,"0"0"4"16,0 0 15-16,0 0-7 15,0 0-13-15,0 0-3 16,0 0 3-16,-4 13 0 15,14 12 4-15,5 7 4 16,0 4 0-16,3 5-3 16,2 1 2-16,0 3 0 15,4 0-5-15,1 4 0 0,-2-3-1 16,1-2-1 0,-3-5 0-16,-5-6-1 0,-1-6-6 15,-3-3-5-15,-2-6-6 16,-7-7-10-16,-3-6-7 15</inkml:trace>
  <inkml:trace contextRef="#ctx0" brushRef="#br0" timeOffset="143972.71">25133 8219 39 0,'0'0'12'0,"0"0"3"0,0 0-13 16,0 0-1-16,0 0 5 16,0 0 1-16,76 92 0 15,-42-71-1-15,0-4-4 16,1-2-2-16,-1-6 0 16,-3-4-2-16,1-5-14 15,-2 0-4-15,-2-2 0 16,-4-16-14-16</inkml:trace>
  <inkml:trace contextRef="#ctx0" brushRef="#br0" timeOffset="144144.04">25522 8156 46 0,'0'0'15'0,"0"0"4"0,0 0-5 16,0 0-10-16,0 0-3 15,0 0 0-15,-71 70 1 16,62-34-1-16,-1-1-1 15,0 3 0-15,1 2-1 16,0-1-9-16,-7 0-22 16,-5-5-11-16</inkml:trace>
  <inkml:trace contextRef="#ctx0" brushRef="#br0" timeOffset="144825.42">23490 8490 27 0,'0'0'16'16,"0"0"-5"-16,0 0 8 16,0 0-2-16,0 0-9 15,0 0-8-15,0-11 0 16,7 15 1-16,6 10 2 16,3 0 1-16,0 3 5 15,1 2-2-15,1-2-4 16,-1 1-1-16,-1-1 0 15,-1-1 0-15,1 1-1 16,-1-6 1-16,0-5-2 0,0-3 0 16,1-3 1-16,4-3 1 15,5-22 1-15,10-13-1 16,8-12-2-16,6-9 0 16,11-8 1-16,5-4-1 15,2-2 0-15,-1 3 0 16,-2 9 0-16,-4 8 0 15,-8 16 0-15,-12 7 0 16,-11 11 1-16,-12 9-1 16,-11 3-3-16,-3 5 1 15,-3 2-2-15,0 0 0 16,0 0-8-16,0 0-9 0,0 9-2 16,0 5 9-16,0 1-11 15</inkml:trace>
  <inkml:trace contextRef="#ctx0" brushRef="#br0" timeOffset="145627.59">24906 8218 20 0,'0'0'11'0,"0"0"0"16,0 0-5-16,0 0-3 15,0 0 2-15,0 0 0 16,0 0 1-16,0 0-1 15,0 0-3-15,0 0 2 16,0 6 4-16,4 1 0 16,2 2-2-16,2 1 0 15,0 2 0-15,5 0 1 16,-1 0-3-16,4 1-2 16,-1-4 1-16,1 0-2 15,0-1-1-15,-2-1 4 16,0-4-1-16,-1-2 1 15,-1-1-1-15,2 0 1 0,2 0 0 16,2-4-3-16,1-10 1 16,5-8-1-16,4-8 1 15,10-10-1-15,8-12 0 16,9-5 0-16,15-7 0 16,11 0-1-16,7-2 0 15,1 3 0-15,-4 5 0 16,-10 2 1-16,-11 6-1 15,-9 3 1-15,-6 5 14 16,-10 7-14-16,-7 8 0 16,-12 6 2-16,-6 7 7 15,-8 7-6-15,-3 3-2 16,-2 4 0-16,1 0-2 0,-1 0-2 16,1 0-12-16,-2 2-7 15,1 11 12-15,1 2-7 16,-2 1-6-16,0 2 1 15,0-2-8-15,0 0 4 16,0-5-17-16</inkml:trace>
  <inkml:trace contextRef="#ctx0" brushRef="#br0" timeOffset="149131.87">7932 6950 17 0,'0'0'11'15,"0"0"-4"-15,0 0 2 16,0 0 1-16,0 0-3 16,0 0 0-16,0 0-2 15,0 0 1-15,0 0-1 16,0 0-2-16,0 0-3 16,0 0 0-16,3 0 0 15,13 0 0-15,3 3 2 16,7 3 1-16,1-1 3 0,4 1-3 15,4-1 2 1,3-3 0-16,1-2-3 0,7 0 0 16,2 0 2-16,7-2-1 15,-1-6-3-15,-3-3 2 16,-2-1-1-16,-4 1-1 16,-2-2 0-16,-3 2 1 15,-2-3 0-15,-3-1-1 16,-1 0 0-16,-1-4 1 15,-3 0 0-15,-5-1-1 16,-5-1 0-16,1-1 1 16,-9 3-1-16,-2 1 1 15,-7-2-1-15,-3 1 4 16,0-2 0-16,0 0-2 0,0-1 0 16,-6-3 0-16,-10 1-1 15,-3 0 0-15,-6 2 0 16,-6-1-1-16,-6 5 1 15,-5 2 0-15,-10 6 0 16,-3 5 0-16,2 2 2 16,0-1-1-16,5-1 5 15,5 0 3-15,4 1-6 16,3 2-3-16,4 2-1 16,2 0 1-16,1 0-1 15,1 0 0-15,-1 0 0 0,1 8 0 16,-2 3 0-1,-1 0 0-15,-2 4 1 16,-2 1-1-16,0 1 0 0,1-1-1 16,6-1 1-16,1 1 0 15,6-2 0-15,1 1-1 16,5 1 1-16,1 1 1 16,0 0-1-16,4 1-1 15,2-1 1-15,2 0 0 16,2-2 0-16,1 1 0 15,1 0 0-15,0 1 0 16,2-1 0-16,0 0-1 16,0 1 0-16,0-2 1 15,4-1 0-15,6 0 0 16,5-1 0-16,5 0-1 0,3-2 1 16,7-2 0-16,3 2 0 15,6-2 0-15,10 0 1 16,-1-2 0-16,7-2-1 15,-1-2 0-15,-5 0 0 16,-3 0 0-16,-1-1 0 16,-5-1 0-16,-4-1 0 15,-3 0 1-15,-6 0-1 16,-8 0-1-16,-4 0 1 16,-2 0 0-16,-4 0 0 0,-1 0 0 15,-2 0 1 1,-2 0-1-16,-1 0 0 0,-3 0 0 15,3 0 0-15,-3 0 0 16,0 0 0-16,0 0 0 16,0 0 2-16,0 0-1 15,0 0 1-15,0 0-1 16,0 0 1-16,0 0 1 16,0 0-1-16,0 0-2 15,0 0 0-15,0 0 1 16,0 0-1-16,0 0 0 15,0 0 1-15,0 0-1 16,0 0 0-16,0 0 0 16,0 0 0-16,0 0 1 15,0 0-2-15,0 0 1 0,0 0 0 16,0 0 1 0,0 0-1-16,0 0 0 0,0 0 0 15,0 0-1-15,0 0 1 16,0 0 0-16,0 0 1 15,0 0-1-15,0 0 0 16,0 0 1-16,0 0-1 16,0 0-1-16,0 0 1 15,0 0 0-15,0 0 1 16,0 0-1-16,0 0-1 16,0 0 0-16,0 0 1 15,0 0 0-15,0 0 1 0,0 0 0 16,0 0-1-1,0 0 0-15,0 0-1 0,0 0 2 16,0 0-2-16,0 0 2 16,0 0-2-16,0 0 1 15,0 0 0-15,0 0 0 16,0 0 0-16,0 0 0 16,0 0-1-16,0 0 0 15,0 0 1-15,0 0 1 16,0 0-1-16,0 0-1 15,0 0 1-15,0 0-2 16,0 0 1-16,0 0-1 16,0 0 0-16,0 0 1 15,0 0-2-15,0 0 1 16,0 0 0-16,0 0 2 0,0 0-2 16,0 0 2-16,0 0-1 15,0 0 1-15,0 0 0 16,0 0 0-16,0 0 0 15,0 0 0-15,0 0-1 16,0 0 1-16,0 0 0 16,0 0 0-16,0 0 0 15,0 0 0-15,0 0 0 16,0 0-1-16,0 0 2 16,0 0-1-16,0 0 0 15,0 0 0-15,0 0-1 16,0 0 1-16,0 0 1 0,0 0-1 15,0 0 0-15,0 0 0 16,0 0-1-16,0 0 1 16,0 0 0-16,0 0 0 15,0 0 0-15,0 0-1 16,0 0 1-16,0 0-1 16,0 0 0-16,0 0-2 15,0 0-2-15,0 0 2 16,0 0 3-16,0 0-1 15,0 0 0-15,0 0 1 16,0 0 0-16,0 0 2 16,0 0-2-16,0 0 0 15,0 0 0-15,0 0-3 0,0 0 0 16,0 0-6-16,0 0 2 16,0 0 2-16,0 0 1 15,0 0 0-15,0 0 0 16,0 0-1-16,0 0-1 15,0 0-1-15,0 0 0 16,0 0 3-16,0 0-1 16,0 0 1-16,0 0 2 15,0 0 2-15,0 0 0 16,0 0 0-16,0 0 0 16,0 0 1-16,0 0 0 15,0 0 0-15,0 0-1 16,5 0-7-16,-1-1-8 15,2-1-1-15,0 2 4 0,0 0-4 16,-5 0 3-16</inkml:trace>
  <inkml:trace contextRef="#ctx0" brushRef="#br0" timeOffset="150627.97">26721 9099 3 0,'0'0'8'16,"0"0"-1"-16,0 0-1 0,0 0-4 16,0 0-2-16,0 0 0 15,0 0 0-15,2-2-1 16,1 2 0-16,1 0-3 15,-2 0-5-15,1 0 0 16,-2 0 7-16</inkml:trace>
  <inkml:trace contextRef="#ctx0" brushRef="#br0" timeOffset="152271.54">26472 8224 1 0,'0'0'7'15,"0"0"0"-15,0 0-4 16,99-8 0-16,-68 8-1 15,2 0 0-15,-2 0 0 16,2 8-1-16,3 1-1 16,-1 5 0-16,6 2-1 15,2 3 1-15,-1 0 0 16,-5 3 1-16,-2 4-1 16,-7 3 0-16,-4 1 1 15,-2 7-1-15,-7 3 1 16,0 1 0-16,-6 1-1 15,-5 3 1-15,-4 1-1 0,0 2 0 16,-1-1 1-16,-14 1-1 16,-1-3 0-16,0-1 4 15,0-4-2-15,-1-4 0 16,-3-3 0-16,-5-4 0 16,-7-2-1-16,-7-5 3 15,-4-3 1-15,-5-2-3 16,-4-2 2-16,0-1 0 15,0-5-2-15,-2-4 1 16,0-2 0-16,5-3-1 16,6 0 3-16,1-15-1 15,4-4 0-15,2-6 2 16,1-6-2-16,2-5-2 0,7-5 2 16,2-5-1-16,6-4-2 15,3 1 0-15,7 2 0 16,5-1-1-16,3 2 1 15,0 2 0-15,5 1-1 16,11 2 1-16,4 2-1 16,4 6 0-16,1 4 0 15,5 2-1-15,3 7-2 16,-1 4 1-16,0 9-1 16,-5 5-2-16,-5 2 1 15,-4 0-1-15,-2 6 4 16,-1 10-1-16,0 3-5 0,-3-1-4 15,1 2 3-15,-2-2-8 16,-2 0 7-16,-3-1-6 16,-3-1-4-16</inkml:trace>
  <inkml:trace contextRef="#ctx0" brushRef="#br0" timeOffset="164425.82">13940 6859 2 0,'0'0'4'15,"0"0"2"-15,0 0 0 16,0 0 0-16,0 0 0 16,0 0-1-16,0 0-2 0,0 0-2 15,0 0-1 1,0 0 0-16,0 0 0 0,0 0 0 16,0 0 0-16,0 0 1 15,0 0 0-15,0 0 2 16,0 0-1-16,0 0-1 15,0 0-1-15,0 0 0 16,0 0 0-16,0 0 0 16,0 0-1-16,0 0-1 15,0 0-3-15,2 0-10 16,1 0-8-16</inkml:trace>
  <inkml:trace contextRef="#ctx0" brushRef="#br0" timeOffset="165775.75">10797 6961 20 0,'0'0'7'0,"0"0"-3"16,0 0 4-16,0 0-4 15,0 0 0-15,0 0-2 16,0 0-1-16,-9-17 0 15,9 17 1-15,0 0-2 16,0 0-2-16,0 0-4 0,0 0-2 16,0 0-11-16</inkml:trace>
  <inkml:trace contextRef="#ctx0" brushRef="#br0" timeOffset="165929.24">10797 6961 32 0,'-15'4'6'0,"15"-4"-2"15,0 0-2-15,0 0-2 16,0 0-15-16,8 0 1 16</inkml:trace>
  <inkml:trace contextRef="#ctx0" brushRef="#br0" timeOffset="166259.6">10815 6986 3 0,'0'0'0'16</inkml:trace>
  <inkml:trace contextRef="#ctx0" brushRef="#br0" timeOffset="168943.06">26985 8436 33 0,'0'0'4'15,"0"0"6"-15,0 0-4 16,0 0-4-16,0 0 0 16,0 0 0-16,0 0-1 15,5-31 1-15,1 21 1 16,-2-3 0-16,4-1-2 16,-2-5 5-16,1-5-4 0,-2 0-2 15,-1-3 2-15,-4-4 1 16,0-2 2-16,0-4-2 15,-12-1 4-15,-7 1-3 16,-4 2 1-16,-8 4 3 16,-6 2-4-16,-8 4 5 15,-9 0-4-15,-5 4 1 16,-13 0 1-16,-11 4-2 16,-7 1 1-16,-2-2 1 15,4-1-3-15,11 2 4 16,15-4-3-16,14 4 1 15,15 5-3-15,13 2-2 16,10 4 0-16,9 5-1 16,1 1 0-16,0 0-11 15,8 0-22-15,12 4 16 0,12 4 2 16,5 0-12-16,7-6-4 16,0-2-14-16</inkml:trace>
  <inkml:trace contextRef="#ctx0" brushRef="#br0" timeOffset="169332.77">26438 7520 49 0,'0'0'1'0,"0"0"11"15,0 0 4-15,0 0-8 0,-99-30 0 16,77 30-1-16,-2 0-2 16,1 13 1-16,0 1-1 15,-1 5-1-15,-1 4-3 16,-2 5 2-16,-1 3-1 16,-1 3 1-16,7-1-1 15,2-3-1-15,6-3 0 16,3-1-1-16,7-2 1 15,4-5-1-15,0 0 0 16,0-3 0-16,3-1 0 16,10-1 0-16,6-2 0 0,5-2-1 15,6-5 1 1,4-4-2-16,5-1-6 0,6 0-8 16,3-4-2-16,4-6-8 15,0-4-6-15</inkml:trace>
  <inkml:trace contextRef="#ctx0" brushRef="#br0" timeOffset="172895.85">26872 9058 10 0,'0'0'4'0,"0"0"0"15,0 0 8-15,0 0-6 16,0 0-1-16,0 0 1 16,0 0 2-16,0 0 0 15,0 0 2-15,0 0 1 16,0 0 0-16,0 0-4 15,0 0 1-15,0 0-3 16,0 0-2-16,0 0-1 16,0 0 0-16,0 0-1 15,0 0-1-15,0 0 0 16,6 0 0-16,6 0 0 0,1 0 0 16,5 1 0-16,0 5 0 15,6 4 1-15,3 4-1 16,3 1 1-16,1 7 0 15,0 3 0-15,-1 5-1 16,2 4 0-16,-3 8 1 16,4 4-1-16,2 4 0 15,4 0 0-15,10 16 0 16,0 5 0-16,3 10-9 16,-3 5 4-16,0-10 5 15,2-3 0-15,0-5 0 16,4-3 0-16,0-4 0 0,-3-5 1 15,-2-6 1-15,-3-1 2 16,-2 0-3-16,1 2 3 16,1 4-1-16,2 4-1 15,3 0-1-15,-1 2 2 16,-4-7 3-16,-5 0-2 16,-6 0 2-16,-5 1-3 15,-5-1 3-15,-3 3 2 16,0-4-5-16,-7-1-1 15,4-1 0-15,-3-1 4 16,0-1-5-16,4-3 3 16,-3 1-1-16,4-5 1 15,3 1-3-15,1-4 2 0,2 0 1 16,-1-2-1-16,-3 3-3 16,0 5 5-16,-4-2 1 15,-1-1-1-15,-2-2-1 16,-2-6-1-16,-3-4-3 15,7 4 1-15,-2 3 1 16,2 0 0-16,-5-1 0 16,-6-5-2-16,-1-4 1 15,-3-2 0-15,1-1 1 16,-1 0-2-16,-1-7-1 16,-1-2 1-16,-2-4 1 15,0-4 0-15,0-3-2 0,-5-4-2 16,-10 0-5-1,-6 0-14-15,-2-6-4 0,-1-1-4 16,3-4-4-16,0 3-15 16,0-2-11-16</inkml:trace>
  <inkml:trace contextRef="#ctx0" brushRef="#br0" timeOffset="173135.79">28547 11984 86 0,'0'0'23'16,"0"0"-21"-16,0 0 29 16,0 0-20-16,0 0 3 0,82 31 1 15,-41-15 2 1,0-1-7-16,-4 5 0 0,-4-1-7 16,-1-2-2-16,-6 1-1 15,0-3 0-15,-1-2-2 16,-2-1-10-16,-1-2-1 15,-1-5-10-15,-5-3-12 16,0-2 1-16,-6-5-15 16</inkml:trace>
  <inkml:trace contextRef="#ctx0" brushRef="#br0" timeOffset="173407.12">29050 11826 80 0,'0'0'18'15,"0"0"2"-15,0 0 17 16,0 0-14-16,0 0-9 16,0 0-5-16,0-22-2 15,-3 47-1-15,-11 9 5 16,-1 8-2-16,-5 3-2 16,-4 5-5-16,1-2 0 15,-2 4-2-15,3-2 0 16,3-4 1-16,3-4-1 15,7-7-3-15,1-3-10 16,1-8-16-16,3-7-4 16,1-5-7-16,-2-6-7 15,2-4-16-15</inkml:trace>
  <inkml:trace contextRef="#ctx0" brushRef="#br0" timeOffset="177291.22">27439 8303 11 0,'0'0'49'16,"0"0"-44"-16,0 0 23 16,0 0-9-16,0 0-8 15,0 0-3-15,0 0 2 16,-36-17-3-16,36 17 0 16,0 0-3-16,7 13-2 0,16 8 11 15,8 6 2 1,12 1 3-16,13 0-5 0,5 0-3 15,3 0 0-15,-3-1-3 16,-7-2-5-16,-8-3 0 16,-9-4-2-16,-10-4 0 15,-10-5 0-15,-8-6-1 16,-4-3-7-16,-5 0 2 16,0-15 4-16,0-13 1 15,0-9 0-15,-11-4-3 16,-12-4-3-16,-2 3 2 15,-2 5 5-15,1 8 0 16,7 6 3-16,6 9 5 16,1 8 2-16,3 3 7 15,-6 3-4-15,-9 26-9 0,-10 13 0 16,-11 15 8-16,0 11 0 16,-1 8-1-16,3 6 2 15,4 6-6-15,3-5 0 16,8-7-5-16,11-13-2 15,8-12 0-15,8-11-21 16,1-10-12-16,0-9-9 16,0-7-10-16,7-7-4 15,4-4-5-15,0-12-8 16</inkml:trace>
  <inkml:trace contextRef="#ctx0" brushRef="#br0" timeOffset="178424.61">26711 9431 0 0,'0'0'25'0,"0"0"-23"16,0 0 6-16,0 0-2 15,0 0-3-15,0 0 0 0,-61-46 1 16,58 39 2-16,0-1 4 16,0 5-2-16,0 0 3 15,3 2 1-15,0-1 0 16,0 2-2-16,0 0-7 15,0 0-2-15,7 3-1 16,11 11 2-16,6 5 1 16,4 3 3-16,7 9-1 15,6 5-2-15,6 9 3 16,8 5 3-16,1 5 2 16,1 8-1-16,-3 4-2 15,-5 6-4-15,-3 7 0 0,-2 7-2 16,-2 8-1-1,-3 6 2-15,-4 8-2 0,-5 8 0 16,-8 1-1-16,-2 3 1 16,-1-3 0-16,-1-1 2 15,3-1 3-15,-1 1 2 16,4-4-1-16,-1-2 3 16,1 3-5-16,1-1 0 15,2 0-1-15,3-1-1 16,-2-7 0-16,0-3-3 15,-1-5 1-15,-7-5 0 16,-6-8 0-16,-3-9 0 16,-5-12-1-16,-4-8 0 15,-2-10 1-15,0-8-1 16,0-7 3-16,0-5 1 0,0-6 1 16,0-5-2-1,0-4-1-15,0-3-2 0,0-7 1 16,0 0 0-16,0 0-1 15,0 0-4-15,-5-3-3 16,-1-9-19-16,-2-5-20 16,4 0 15-16,0 0 0 15,2-2-5-15,1 0-4 16,-2 2-4-16</inkml:trace>
  <inkml:trace contextRef="#ctx0" brushRef="#br0" timeOffset="178672.46">27431 12431 98 0,'0'0'9'16,"0"0"-8"-16,0 0-1 16,0 0 1-16,0 0 3 15,0 0 10-15,103 70 0 16,-62-53-3-16,-1-2 3 15,-3 0-9-15,-3 1-5 16,1-4 0-16,-2 0-4 16,1-7-11-16,0-2-3 15,0-3-4-15,1 0-8 0,-7-13-7 16</inkml:trace>
  <inkml:trace contextRef="#ctx0" brushRef="#br0" timeOffset="178897.43">28050 12339 112 0,'0'0'5'0,"0"0"11"15,0 0 14-15,0 0-19 16,0 0-2-16,-101 102 5 16,74-58 2-16,-1 6-4 15,-1 3 1-15,1 2-3 0,4 2-7 16,6-8-3-16,6-9-5 15,9-11-16-15,3-12-19 16,0-10-9-16,12-7 1 16,8-7-8-16</inkml:trace>
  <inkml:trace contextRef="#ctx0" brushRef="#br0" timeOffset="179105.31">28265 12557 132 0,'0'0'6'0,"0"0"1"0,0 0 5 15,0 0-9 1,0 0-3-16,0 0-6 0,-22 0-4 16,22 0-4-1,0 0-1-15,1 0 3 0,7 0-3 16,-4 0-12-16,2 0-11 15</inkml:trace>
  <inkml:trace contextRef="#ctx0" brushRef="#br0" timeOffset="183666.32">26529 8449 21 0,'0'0'4'16,"0"0"-2"-16,0 0 4 15,0 0 4-15,0 0 2 16,0 0-2-16,0 0 2 0,-66-44 2 16,63 36-4-16,2 3-2 15,-2-1-2-15,0-2 0 16,2 2 3-16,1-1-1 15,0-2 0-15,0 0-2 16,0-3 0-16,10-1-3 16,6 1 0-16,7-1-3 15,2 2 0-15,0 2 0 16,2 4 0-16,-1 0 1 16,3 3 1-16,7 2 3 15,0 0 1-15,4 0 6 16,5 0-8-16,-2 4-1 15,2 10-1-15,1 6 0 16,2 2-1-16,-6 6-1 0,-2 4-1 16,-6 3 1-16,-4 4 2 15,-4 3-1-15,-4 2 2 16,-7 0-3-16,-2-1 2 16,-4-1-2-16,-7 0 1 15,-2-1 7-15,0 1-2 16,-8-2-1-16,-8-1 1 15,-5 0-2-15,-5-3 2 16,-8 0-4-16,-7-3 5 16,-7 1 5-16,-8-5-5 15,-5-3 4-15,-1-3-3 16,0-5-6-16,4-4 3 16,2-4 2-16,2-2 1 0,5-8-7 15,1 0 5-15,8 0 2 16,1-8 3-16,2-8-3 15,4-4 0-15,2-5-2 16,2-3 2-16,1-3-4 16,0-1 3-16,3 0-4 15,2-1 1-15,2 2-2 16,3 1 1-16,2-1 4 16,3 0-3-16,2-1-2 15,3-2 5-15,1-1-5 16,2-2-2-16,1-1 2 15,3 2-1-15,1 6-1 16,0 1 3-16,0 0-6 0,16-1 0 16,7-1 2-16,12-3-2 15,7 0 3-15,5 3-7 16,0 2 7-16,-6 4 1 16,-3 6-1-16,-5 5-3 15,-5 5-3-15,-3 3-11 16,-4 6-11-16,2 0-2 15,0 0-1-15,4 5-2 16,3 7 6-16,1 4-7 16,2 4-1-16,2 0 0 15,-3-1-6-15,-2-2-10 16</inkml:trace>
  <inkml:trace contextRef="#ctx0" brushRef="#br0" timeOffset="185554.46">26999 8775 25 0,'0'0'18'16,"0"0"-17"-16,0 0 6 15,0 0-7-15,0 0 0 16,0 0-9-16,0 0-7 0</inkml:trace>
  <inkml:trace contextRef="#ctx0" brushRef="#br0" timeOffset="185974.45">27112 8843 67 0,'0'0'1'0,"0"0"4"15,0 0-5-15,0 0-15 16,0 0-10-16</inkml:trace>
  <inkml:trace contextRef="#ctx0" brushRef="#br0" timeOffset="187129.59">27485 13184 73 0,'0'0'4'16,"0"0"1"-16,0 0 15 15,0 0-14-15,0 0-1 16,0 0 7-16,0 0 1 16,-4 76-1-16,4-56 6 15,0 0-5-15,0 4 6 16,0 5 0-16,0 5 1 15,0 2-4-15,1 0 0 16,5-4-5-16,1-6-7 16,2-6-2-16,4-8 0 15,3-3-2-15,4-6 0 16,3-3 2-16,6 0-1 0,-1 0-1 16,0-12 0-16,0 0-8 15,-1-3-11-15,3-4-3 16,-2-1-16-16,-1-1 4 15,-3-2-7-15,-9 0-2 16,-7 1-13-16</inkml:trace>
  <inkml:trace contextRef="#ctx0" brushRef="#br0" timeOffset="187402.08">27715 13324 76 0,'0'0'46'0,"0"0"-46"16,0 0 23-16,0 0 2 15,0 0-21-15,-20 77 10 16,20-50 4-16,0-2-7 16,9-1 0-16,-3-4-6 15,0-5 0-15,-1-2-5 16,-2-10 0-16,-3 0-4 15,0-3-6-15,0 0-13 16,0 0-5-16,0-6-2 16,0-11-13-16,-6-8-22 15</inkml:trace>
  <inkml:trace contextRef="#ctx0" brushRef="#br0" timeOffset="188300.15">27227 13095 31 0,'0'0'33'15,"0"0"-27"-15,0 0 17 16,0 0 8-16,3-81-10 15,12 60-1-15,9-1 4 16,10-4 5-16,11-3-5 16,8-1-6-16,4 5-2 15,0 5 0-15,0 9 3 16,-8 11-9-16,-10 0-1 0,-8 24 0 16,-10 8-6-16,-12 7-1 15,-9 2 1-15,0 5 1 16,-17 0-1-16,-8 0 2 15,-5-4 1-15,-1-7-6 16,-2-4 2-16,1-9 2 16,4-2-4-16,10-11-6 15,9-1 3-15,6-8-3 16,3 0-1-16,0 0 1 16,11 0-1-16,14 0 7 15,8 0 0-15,3-8 0 16,-2 3 0-16,3 2 0 15,-2 3 0-15,-1 0 0 0,-4 0 3 16,-3 16 1 0,-8 6 0-16,-3 4 12 0,-8 7 0 15,-8 1 6-15,0 3-3 16,-14 2-1-16,-14 0-4 16,-8 2-2-16,-10 0 15 15,-7-4-2-15,-4-6 2 16,1-11 1-16,7-14-6 15,10-6-14-15,8-7-6 16,12-17-2-16,13-7-21 16,6 3 4-16,9 0 8 15,18 1 0-15,9 4 5 0,5 4 4 16,6 4-1-16,3 7-1 16,4 8 2-16,-5 0 0 15,2 16 2-15,-8 9-2 16,-1 8 0-16,-8 2 1 15,-4 1-1-15,-9-5-3 16,-3-3-23-16,-9-8-30 16,0-7-12-16,-5-3-2 15,1-6-9-15,2-1-4 16,2-3 14-16</inkml:trace>
  <inkml:trace contextRef="#ctx0" brushRef="#br0" timeOffset="188450.91">28289 13355 106 0,'0'0'0'16,"0"0"7"-16,0 0-14 16,0 0-1-16,0 0-41 15</inkml:trace>
  <inkml:trace contextRef="#ctx0" brushRef="#br0" timeOffset="190475.19">26521 8528 14 0,'0'0'9'0,"0"0"-1"16,0 0 6-16,0 0-5 16,0 0-4-16,0 0-5 15,0 0-3-15,39-27-7 16,-21 27-5-16</inkml:trace>
  <inkml:trace contextRef="#ctx0" brushRef="#br0" timeOffset="191524.1">27804 13759 1 0,'0'0'3'0,"0"0"0"16,0 0-1-16,0 0 0 15,0 0 1-15,0 0 2 16,3 0-3-16,-3 0-2 16,0 0 0-16,0 0-21 0</inkml:trace>
  <inkml:trace contextRef="#ctx0" brushRef="#br0" timeOffset="193270.5">24099 9836 24 0,'0'0'0'15,"0"0"1"-15,0 0 9 16,0 0 0-16,0 0-3 16,0 0 1-16,0 0 3 15,21 5 1-15,3-5 1 16,7 0-3-16,11 0 0 15,13-5-3-15,9-4-2 16,9-3 3-16,9-2 0 0,5-1-2 16,7-2-2-1,7 1 2-15,8-1-2 0,5 0-2 16,4-1 1-16,-2-1-2 16,-3-4 0-16,-1-2-1 15,-8-5 1-15,-8 0 0 16,-5 0-1-16,-9-2 0 15,-9-1 0-15,-3-1-1 16,-4-5-1-16,-4-3 0 16,-2-6 0-16,-2-4 1 15,-5-1-5-15,-3-1 3 16,-2-1-1-16,-8 4 0 0,-7-3 1 16,-11 4 1-1,-13 1 1-15,-9 3 1 0,0 3 1 16,-22-3-1-16,-2 2 2 15,-3 1 13-15,-1-4-11 16,1 3-4-16,-6-1 0 16,-7 2 0-16,-8 2 3 15,-13 5 3-15,-18 8 4 16,-15 8-9-16,-24 9 4 16,-15 6 0-16,-8 4 1 15,-7-1-1-15,12 1 4 16,12-2 0-16,14-1 1 15,16-2 6-15,11 0-8 16,6 2-3-16,3 3-5 16,4 1 1-16,1 0-1 0,3 7 3 15,-2 7-2-15,1 5-1 16,-2 2 0-16,-1 5-4 16,-1 6 4-1,-1 0-1-15,2 5 1 0,-2 0-1 16,7 0 1-16,3 5-1 15,7 0 1-15,10 0 0 16,7 2 0-16,11 3-2 16,7-2 2-16,6 3-1 15,3-1 1-15,7 0 0 16,-1-1 0-16,5 1 0 16,0 1 0-16,0 2 0 0,8 0 0 15,11 1-1-15,11-1 1 16,9-3-3-16,11-4 3 15,10-4 0-15,6-6 0 16,8-6 0-16,4-6 3 16,1-2-2-16,4-1 0 15,1-4-1-15,1-1 1 16,0-4-1-16,0-4-3 16,-3 2-7-16,0-4 2 15,-6-2-3-15,-3-1-4 16,-9 0 5-16,-6 0-2 15,-7-1-1-15,-3-9-4 16,-6-4-9-16,-1-3-1 0,-5-3-17 16,-6-3-17-1</inkml:trace>
  <inkml:trace contextRef="#ctx0" brushRef="#br0" timeOffset="193461.38">25425 9612 56 0,'0'0'0'0,"0"0"0"16,0 0-1-1,0 0-9-15,0 0-20 0</inkml:trace>
  <inkml:trace contextRef="#ctx0" brushRef="#br0" timeOffset="193619.08">25658 9699 39 0,'0'0'0'0,"0"0"-22"16</inkml:trace>
  <inkml:trace contextRef="#ctx0" brushRef="#br0" timeOffset="194948.2">27036 7363 62 0,'0'0'2'16,"0"0"16"-16,0 0 1 0,0 0-14 15,0 0 0-15,0 0 3 16,0 0 0-16,59-11 2 16,-20-2 1-16,17-2 3 15,12-4-2-15,19-4-2 16,14-6 5-16,20-6-3 15,15-5-3-15,14-4 0 16,19-5-2-16,7-3-3 16,10-2-2-16,4 2-1 15,-8 3-1-15,-2 3 0 16,-11 2 0-16,-11 2 0 16,-7 3 3-16,-17 2-3 15,-12 5-1-15,-17 1 0 0,-19 6-2 16,-17 4 3-1,-17 5 0-15,-18 3-3 0,-12 4 3 16,-10 3 0-16,-5 2 1 16,-6 3-1-16,-1 0-2 15,0 1-9-15,0 0-15 16,0 0-11-16,-3 0-14 16,-5 0 6-16,1-2-15 15</inkml:trace>
  <inkml:trace contextRef="#ctx0" brushRef="#br0" timeOffset="195121.48">30206 6457 91 0,'0'0'4'15,"0"0"-4"-15,0 0 11 16,0 0-11-16,0 0-5 15,0 0-17-15,16-3-16 16</inkml:trace>
  <inkml:trace contextRef="#ctx0" brushRef="#br0" timeOffset="201679.53">7853 7466 15 0,'0'0'7'15,"0"0"-5"-15,0 0-2 16,0 0 0-16,0 0 4 16,0 0 1-16,0 0-1 15,0 5 2-15,0-5 1 16,0 0-1-16,0 3-4 15,0 1-1-15,7-1 1 16,5 5 2-16,6 2-1 16,7 1 0-16,8 3 1 15,9 1-1-15,6-1 0 16,3 0-2-16,1-2-1 16,1-5 0-16,1-4 2 15,1-3 3-15,4 0-1 0,-3-4-1 16,2-6-3-16,-1-3 1 15,0-1-1-15,1-6 0 16,-3-4 1-16,-1-6 0 16,-5-3-1-16,-3-5 0 15,-9-2 1-15,-7-1-1 16,-10 4 0-16,-10 2 0 16,-10 4 0-16,0 2 1 15,-18 0 0-15,-10 0 0 16,-3 0-1-16,-10 3 2 15,-6-1-2-15,-4-2 1 16,-3 2-1-16,2-2 2 16,4 3 1-16,-1 4-1 0,0 2-1 15,-2 5 0 1,0 3-1-16,-1 5 1 0,1 5 2 16,-2 2-2-16,-1 0 2 15,2 8-1-15,1 12-1 16,8 5-1-16,4 8-1 15,6 4 1-15,8 3 0 16,6 1 0-16,2 3 0 16,2 0 0-16,3-1 0 15,2 1-1-15,-2 1 1 16,6-5 0-16,1 2 0 16,4-3 0-16,1-3 0 0,0-4 0 15,12-2 0-15,15-3 0 16,4-5 0-16,11-5 1 15,7-5-1-15,8-1 0 16,4-5 2-16,2-2-2 16,-2-1 0-16,-2-2 1 15,-2-1-1-15,-5 0 0 16,-7 0-1-16,-5 0 1 16,-13 0-1-16,-6 0 1 15,-10 0-2-15,-4 0 2 16,-7 0 0-16,0 0 0 15,0 0 0-15,0 0 2 0,0 0 0 16,0 0-1 0,0 0-1-16,0 0 1 0,0 0-1 15,0 0 0-15,0 0 0 16,0 0 0-16,0 0 0 16,0 0-1-16,0 0 1 15,0 0 0-15,0 0 0 16,0 0 0-16,0 0-2 15,0 0-3-15,0 0-4 16,0 0 4-16,0 0 0 16,0 1 1-16,0 4-4 15,0-2-7-15,0 4-2 16,0-6-1-16,-7-1-23 16</inkml:trace>
  <inkml:trace contextRef="#ctx0" brushRef="#br0" timeOffset="204240.19">27030 14825 38 0,'0'0'23'15,"0"0"-19"-15,0 0 5 16,0 0 11-16,0 0-14 16,0 0-2-16,0 0 0 15,-1 0-2-15,1 0-2 16,0 0-1-16,0 0-11 0,7 0-18 15,-3-1-19-15</inkml:trace>
  <inkml:trace contextRef="#ctx0" brushRef="#br0" timeOffset="205559.65">26438 9598 27 0,'0'0'2'0,"0"0"8"16,0 0 0-16,0 0-2 15,0 0-4-15,0 0 1 16,0 0-1-16,0 0 0 16,0 0 0-16,0 0 0 0,0 0-2 15,0 0 1 1,0 0-1-16,0 0 2 0,0 0-1 16,0 2-1-16,0-2 0 15,0 1-1-15,0-1-1 16,0 0 0-16,0 1 0 15,0-1 1-15,0 0-2 16,0 0 1-16,0 0-2 16,0 0-1-16,0 0 2 15,0 0 0-15,0 0-2 16,0 2 3-16,0-2 0 16,0 0 0-16,0 0-2 15,0 1 2-15,0 1-1 0,1 1-1 16,-1-1 1-16,2 1 1 15,-2-1-1-15,0-1 1 16,0 0 0-16,0 1 0 16,0-2-1-16,0 0 1 15,0 0 0-15,0 0-1 16,0 0 1-16,0 0 1 16,0 0-1-16,0 0 0 15,0 0 1-15,0 1-1 16,0-1 1-16,0 0 0 15,0 0 0-15,0 0 0 16,0 0 0-16,0 0-1 0,0 0-2 16,0 0 2-16,0 2-5 15,1 5-5-15,2-1 4 16,2 1-12-16,-2-2-3 16</inkml:trace>
  <inkml:trace contextRef="#ctx0" brushRef="#br0" timeOffset="207091.67">10461 7471 4 0,'0'0'16'0,"0"0"-5"16,0 0 3-16,0 0-2 0,0 0-4 16,0 0-4-16,0 0 0 15,-16-2-1-15,16 2-2 16,0 0-1-16,0 0-4 16,0 0-7-16,0 0-8 15,0 0-2-15,3 0 1 16</inkml:trace>
  <inkml:trace contextRef="#ctx0" brushRef="#br0" timeOffset="208447.08">11227 7403 2 0,'0'0'9'0,"0"0"-1"16,0 0-1-16,0 0 0 16,0 0 0-16,0 0-4 15,-2 3-3-15,1-2 1 16,1-1-1-16,0 1 0 16,-2-1 0-16,2 0 0 15,-1 0 1-15,1 0-1 0,0 0 0 16,0 0 0-16,0 0 0 15,0 0 1-15,0 0-1 16,-2 0 1-16,2 0-1 16,-1 0 0-16,1 0 0 15,0 0 0-15,-3 0-2 16,3 0-3-16,0 0-5 16,0 0 1-16,-3 0 0 15</inkml:trace>
  <inkml:trace contextRef="#ctx0" brushRef="#br0" timeOffset="210118.1">26723 14512 57 0,'0'0'0'16,"0"0"-9"-16,0 0 9 16,0 0 3-16,0 0-1 15,0 0 1-15,0 0-2 16,54-7-1-16,-45 7 0 15,-1-5-7-15,-5-5-17 16</inkml:trace>
  <inkml:trace contextRef="#ctx0" brushRef="#br0" timeOffset="211342.45">26234 9157 17 0,'0'0'6'0,"0"0"1"16,0 0 2-16,0 0-6 15,0 0-3-15,0 0 2 16,0 9 0-16,0-7-1 16,0-2 1-16,0 0 1 0,0 0 1 15,-2 0 0-15,2 0 0 16,-1 1 1-16,-1-1-2 16,1 0 0-16,-1 2-1 15,2-2-1-15,-1 0 1 16,1 0-2-16,-2 1 0 15,2-1 0-15,0 0 0 16,0 0-1-16,0 0 1 16,0 0 0-16,0 0 0 15,0 2-1-15,0 1 1 16,-1 2 0-16,-1-2 0 16,2 1 0-16,0-3 1 15,-2 0-2-15,2 1 1 0,0-2 0 16,-1 1 0-1,1-1 0-15,0 0 0 0,-2 2 0 16,2-2 0-16,-1 2 1 16,-2-2-1-16,2 3 2 15,1-3-1-15,-2 0 0 16,1 2 1-16,1-2-2 16,0 0 0-16,0 0 1 15,0 0-1-15,-2 0 0 16,2 0 0-16,0 0 0 15,0 0 0-15,0 0 0 16,0 0 0-16,0 1 0 0,0 1 0 16,0 0 0-1,0 1-2-15,0-1-1 0,0 0 0 16,0 1 1-16,0-1-1 16,2 1-1-16,1 1-4 15,-3-1-6-15,0-1-10 16</inkml:trace>
  <inkml:trace contextRef="#ctx0" brushRef="#br0" timeOffset="212611.8">26280 13964 94 0,'0'0'1'16,"0"0"1"-16,0 0 16 15,0 0 0-15,0 0-5 16,0 0-8-16,0 0-1 16,0-16-2-16,7 16-2 15,8 10 9-15,6 7 7 16,3-3-5-16,-2 1 3 0,1 0-1 16,-4-1-4-16,2-2 0 15,-5-4 1-15,1 1-3 16,-2-4 0-16,1-1-6 15,-2-2 6-15,6-2-4 16,9 0 2-16,13-26 3 16,17-17 3-16,19-20-7 15,17-12-2-15,8-9 2 16,1 3-4-16,-4 6 0 16,-15 10 0-16,-11 7 1 0,-12 8-1 15,-14 11 0 1,-12 9-1-16,-11 8 1 0,-7 6 0 15,-9 8 3-15,-2 3-3 16,-5 4 0-16,-1 1-1 16,-1 0 0-16,2 0-1 15,-2 0-10-15,0 0-6 16,3 0-4-16,2 0-15 16,3 6 10-16,3 6 16 15,-1 0-17-15,4 1 7 16,-2-1-5-16,-1 2-1 15,-2-4-8-15</inkml:trace>
  <inkml:trace contextRef="#ctx0" brushRef="#br0" timeOffset="-214640.8">7693 8165 9 0,'0'0'19'0,"0"0"-10"16,0 0-3-16,0 0 4 16,0 0-2-16,0 0 0 15,0 0-2-15,-13-14 6 0,13 12-2 16,0 2 0-1,0 0-2-15,0-3-3 0,0 3 0 16,0-2 4-16,0 1-7 16,0 1 1-16,0 0 4 15,0 0-1-15,0 0-4 16,0-2-1-16,1 2-1 16,10-1 1-16,2 1 2 15,1 0-2-15,2 0 1 16,-1 4-1-16,4 5 2 15,-1-4-3-15,2 2 1 16,3-4 2-16,4-3 2 16,6 0 0-16,9 0 0 0,7-14-2 15,6-4 1 1,3-3-2-16,0-1 1 0,-5-1-3 16,2 0 1-16,-1 2-1 15,-1 3 1-15,-5 2-2 16,0 2 2-16,-6 0-1 15,-3 3 0-15,-1-2 0 16,-2 1 0-16,-3-2 0 16,0-3 1-16,-2-3-2 15,0-1 2-15,-4-2-1 16,-6 0 1-16,-9 3 0 16,-6-1 1-16,-6 1 2 15,0-4 0-15,0-1 3 16,-11-4-1-16,-5-2-1 0,3-1 1 15,-4 3 1-15,2 3-3 16,-1 4 1-16,-2 1 5 16,-3 3-9-16,-4 4 10 15,-5 2-8-15,-1 0 3 16,-5 2-3-16,-6 3 0 16,-9 6-3-16,-8 1 0 15,-4 1 0-15,-3 12 0 16,-1 1 0-16,-1 0 0 15,2 0 0-15,5 1 0 16,6-1 0-16,7 1-2 16,6-2 2-16,5 0-1 15,9 1 1-15,-2 0 0 0,3 2 0 16,1-1-1 0,-4 4 1-16,1 1 0 0,-3 1-1 15,1 1 1-15,4-3 0 16,5 1-1-16,6-2 0 15,5-1 1-15,2-4-1 16,6 4 1-16,0 0 0 16,-1-1-1-16,4 5 0 15,0 4 0-15,0 0 1 16,0 3 1-16,0-3-1 16,15-3-1-16,1 0 0 15,8-2 1-15,4-2-1 0,2-3 1 16,3 2 2-1,1-7-2-15,3-3-2 0,1-2 2 16,-1-5 3-16,2 0-3 16,-1 0 0-16,-2 0-1 15,-6-5-1-15,-3 0 0 16,-3-1-1-16,0 0 2 16,-2 1-2-16,-1-1-1 15,-3 0 4-15,1 1-1 16,-5-1-1-16,-2 3 1 15,-5 2-3-15,-2 0 1 16,-4 1-2-16,1 0 4 16,-2 0-2-16,0 0 3 0,0 0-1 15,0 0-2 1,0 0-8-16,0 0-3 0,0 0-5 16,0 0-7-16,0 0-1 15,0 4 2-15,0 10 10 16,0 1-12-16,0-6-6 15</inkml:trace>
  <inkml:trace contextRef="#ctx0" brushRef="#br0" timeOffset="-214325.06">8417 8026 48 0,'0'0'4'16,"0"0"-3"-16,0 0-1 15,0 0 0-15,0 0-15 0,0 0-20 16</inkml:trace>
  <inkml:trace contextRef="#ctx0" brushRef="#br0" timeOffset="-210534.33">28098 6607 8 0,'0'0'5'0,"0"0"-3"16,0 0-2-16,0 0 0 16,0 0-1-16,0 0 1 15,0 0 1-15,1 0 6 16,-1 0-1-16,0 0 3 15,0 0-4-15,0 0-3 16,0 0-1-16,0 0 1 16,0 0-2-16,0 0 1 15,0 0-1-15,0 0 0 16,0 0-1-16,0 0-1 16,0-3-1-16,5 3-2 15,-1 0-5-15,1-3-4 16</inkml:trace>
  <inkml:trace contextRef="#ctx0" brushRef="#br0" timeOffset="-209566.99">28792 13955 28 0,'0'0'0'0,"0"0"2"0,0 0-1 15,0 0 6-15,0 0-2 16,0 0 3-16,0 3 4 16,0-3-4-16,0 0-2 15,0 2 0-15,0-1 0 16,0 0-2-16,0 1 0 16,0-2-2-16,0 1 1 15,0-1 0-15,0 0-2 16,0 0-1-16,0 0 0 15,0 0 0-15,0 0-1 16,0 0 0-16,0 0-1 16,0 0 1-16,0 0-2 15,2 0-4-15,0 3-7 0,1-1-3 16,-2-2-16-16</inkml:trace>
  <inkml:trace contextRef="#ctx0" brushRef="#br0" timeOffset="-207348.87">10505 8082 8 0,'0'0'2'15,"0"0"2"-15,0 0 5 0,0 0 0 16,0 0-4-16,0 0 0 16,-9-18 1-16,7 15 2 15,2 0-2-15,0 1 0 16,-3-1-3-16,3 0 2 15,-1 2 1-15,1-1 3 16,0 2-3-16,0 0-3 16,0 0-1-16,0 0-2 15,0 0-1-15,1 0 0 16,11 0 1-16,9 0 0 16,3 0 1-16,6 0 4 15,4 0 4-15,0 0-2 0,1 0-5 16,-1 0 1-1,2 0 1-15,4 0-2 0,6-1 2 16,5-6-4-16,7 0 3 16,3 0-1-16,0 0-2 15,-1 2 2-15,-3-2-1 16,-3-1-1-16,-5-1 0 16,-4-2 2-16,-5 0-2 15,-6-2 1-15,-3-1-1 16,-2-1 0-16,-4 1 0 15,-2-2 1-15,-4-2 0 16,-4-1-1-16,-5-3 1 16,-4 2 5-16,-6-3 1 15,0-2-3-15,-1 1 1 16,-18-2-2-16,-4-1 2 16,-7 4-4-16,-1 0 2 15,-6 2 0-15,-2 5 1 0,-5 3 2 16,-5 3 1-16,-3 4-1 15,-6 3-4-15,-6 2 0 16,-3 1 0-16,-5 0 0 16,-2 0-2-16,2 0 1 15,2 2 0-15,0 3 0 16,4 3 1-16,5 1 0 16,6-1 0-16,7 1-2 15,6 6 1-15,5 0-1 16,4 4 0-16,3 1 0 0,4 2 0 15,3 0-1-15,4 4 1 16,1 1 0-16,6 4 0 16,0 2 0-16,8 2 1 15,4 1-1-15,0-3-1 16,0-4 1-16,11-2-1 16,4-2 1-16,6-5-1 15,-1-4 0-15,8-5 1 16,2-7-2-16,13-4-4 15,5 0-4-15,12-4-2 16,5-13-9-16,7-1-8 16,-1 0-8-16,-3-4-11 15</inkml:trace>
  <inkml:trace contextRef="#ctx0" brushRef="#br0" timeOffset="-206291.5">13516 8102 18 0,'0'0'39'0,"0"0"-39"15,0 0 8-15,0 0 6 16,0 0-7-16,0 0-4 16,-9 0-1-16,9 0 2 15,0 0 0-15,0 0-2 16,0 0 1-16,0 0 3 16,0 0 0-16,0 0 1 15,0 0 1-15,0 0 0 16,0 0-1-16,0 0-2 15,0 0-2-15,0 0-1 16,0 0-1-16,0 0-1 16,-1 0 0-16,1 0 0 15,0 0 0-15,0 0 0 0,0 0-1 16,0 0 0-16,0 0 0 16,0 0 1-16,0 0-1 15,0 0 0-15,0 0 1 16,0 0-1-16,0 0 1 15,0 0-1-15,0 0 1 16,0 0 0-16,0 0-1 16,0 0 1-16,0 0 0 15,0 0 0-15,0 0 0 16,0 0-1-16,0 0 1 16,0 0 1-16,0 0-1 15,0 0 0-15,0 0 0 0,0 0 0 16,0 0 0-1,0 0 0-15,0 0 0 0,0 0 0 16,0 0 0-16,0 0 0 16,0 0 0-16,0 0-1 15,0 0-2-15,0 0-7 16,0 0 0-16,3 2-3 16,4 5-5-16,2-4-9 15,-1-3-17-15</inkml:trace>
  <inkml:trace contextRef="#ctx0" brushRef="#br0" timeOffset="-205053.18">28356 13483 69 0,'0'0'1'16,"0"0"-1"-16,0 0 5 15,0 0 3-15,0 0 1 16,-27-74 6-16,24 64 3 15,2 0 2-15,-1 2-1 16,1 4-2-16,-1 2 0 16,2 2 3-16,0 0-10 15,0 0-7-15,0 0-3 16,0 6-2-16,9 13 2 0,12 6 2 16,4 0 8-16,-1-3-3 15,-3-5 2-15,0-3-2 16,-4-5 1-16,-1-3 1 15,2-2-1-15,4-4-1 16,18-5 6-16,18-23 0 16,19-16-4-16,18-12-1 15,11-9 0-15,8-5-4 16,2 0-3-16,2 1 1 16,-4 7-1-16,-10 9 3 15,-16 7-3-15,-17 12-1 16,-22 8 0-16,-14 8-1 0,-13 6 2 15,-11 6-2-15,-6 3 1 16,-3 2 0-16,-2 1-2 16,0 0 1-16,0 0-1 15,0 0 1-15,0 0-9 16,1 0-8-16,4 0 1 16,1 0 8-16,0 4 0 15,-2 2-3-15,0-1-1 16,-1 1-2-16,0-2 1 15,-1 0 0-15,1 2-5 16,-1-4 5-16,-1 3-8 16,2-3 4-16,-1 1 3 15,-1-1 1-15,-1-2-6 0,0 0 4 16,0 0 0-16,0 0-3 16,-3 0-17-16</inkml:trace>
  <inkml:trace contextRef="#ctx0" brushRef="#br0" timeOffset="-203278.85">8249 8715 46 0,'0'0'10'16,"0"0"-10"-16,0 0 3 15,0 0 3-15,0 0-1 16,0 0 0-16,0 0-3 16,-3 6 1-16,3-6 3 15,0 0 1-15,0 1-3 0,-1-1 1 16,-1 2 4-1,0-2 2-15,-1 0-4 0,0 0-4 16,0 0 0-16,-2 0-1 16,1 0 1-16,-1 0-2 15,-1 0 1-15,2 0 1 16,-1 0 0-16,1 0 0 16,-1 0 1-16,2 0-3 15,-1 0-1-15,1 0 0 16,-1 0 1-16,1 0-2 15,0 0 1-15,1 0 0 16,2 0 0-16,0 0-1 0,-1 0 1 16,1 0 0-16,0 0 0 15,0 0 0-15,0 0 0 16,-2 0-1-16,2 0 1 16,-3 0 0-16,3 0-1 15,-3 0 1-15,0 0-1 16,1 0-1-16,-1 0-1 15,2 0 3-15,-1 0-3 16,0 0 0-16,2 0-2 16,0 0-1-16,0 0-4 15,0 0-2-15,0 0-2 16,0 0 2-16,0 0-2 16,0 0 5-16,0 0-2 0,0 0 2 15,0 0-5 1,0 0-10-16</inkml:trace>
  <inkml:trace contextRef="#ctx0" brushRef="#br0" timeOffset="-201140.5">13597 8534 11 0,'0'0'6'0,"0"0"-2"15,0 0-1-15,0 0-3 16,0 0-2-16,0 0-12 15</inkml:trace>
  <inkml:trace contextRef="#ctx0" brushRef="#br0" timeOffset="-200953.17">13597 8534 20 0,'61'-20'4'15,"-61"20"-4"-15,0 0-11 16</inkml:trace>
  <inkml:trace contextRef="#ctx0" brushRef="#br0" timeOffset="-200811.55">13672 8511 25 0,'0'0'0'0,"0"0"-3"0,0 0-8 16</inkml:trace>
  <inkml:trace contextRef="#ctx0" brushRef="#br0" timeOffset="-200661.78">13672 8511 20 0,'35'3'2'16,"-35"-3"-1"-16,0 0 2 15,0 0-3-15,0 0-10 0</inkml:trace>
  <inkml:trace contextRef="#ctx0" brushRef="#br0" timeOffset="-200503.6">13737 8467 20 0,'0'0'11'16,"0"0"-10"-16,0 0 0 15,0 0-1-15,0 0-6 16</inkml:trace>
  <inkml:trace contextRef="#ctx0" brushRef="#br0" timeOffset="-200347.5">13737 8467 39 0,'55'-10'4'15,"-58"11"-4"-15,2-1 0 16,1 1 0-16,0-1-1 16,0 0-19-16,7 0 5 15</inkml:trace>
  <inkml:trace contextRef="#ctx0" brushRef="#br0" timeOffset="-200196.9">13837 8472 29 0,'0'0'1'0,"0"0"-1"16,0 0-4-16</inkml:trace>
  <inkml:trace contextRef="#ctx0" brushRef="#br0" timeOffset="-200046.58">13837 8472 4 0,'15'-4'24'0,"-16"4"-24"0,1 0 0 16,0 2 0-16,0-2-7 15</inkml:trace>
  <inkml:trace contextRef="#ctx0" brushRef="#br0" timeOffset="-199886.48">13843 8507 3 0,'0'0'5'0,"0"0"-5"0,0 0 0 16,0 0 0-16,0 0-1 15</inkml:trace>
  <inkml:trace contextRef="#ctx0" brushRef="#br0" timeOffset="-199747.63">13843 8507 33 0,'19'-1'18'15,"-19"1"-6"-15,0 0 3 16,0 0-5-16,0 0-10 15,0 0-2-15,2 0-26 16,-1 2-8-16</inkml:trace>
  <inkml:trace contextRef="#ctx0" brushRef="#br0" timeOffset="-198540.93">29613 13428 71 0,'0'0'0'0,"0"0"0"16,0 0 0-16,0 0 4 15,0 0 12-15,0 0-1 16,0 0 3-16,-20-51-1 15,20 49-6-15,0 2-5 16,0 0-4-16,0 0-2 16,9 0 4-16,7 14 4 0,-1 2 5 15,3 4-1-15,-5 2 1 16,2-2 0-16,-4 3-2 16,1-2 1-16,-2-3-4 15,2-2-2-15,1-7-4 16,1-1 0-16,6-8 2 15,13 0 2-15,15-23 7 16,18-16-3-16,10-14-5 16,7-5-4-16,1-6-1 15,-3 3 3-15,0 1-3 16,-4 3 0-16,-4 3-1 16,-5 4 1-16,-5 7 0 0,-6 6-1 15,-8 5-4-15,-12 11-1 16,-12 7 2-16,-13 9 4 15,-7 3-1-15,-5 2 0 16,0 0-4-16,0 0-1 16,0 0 1-16,0 0-6 15,0 0-7-15,0 0-7 16,0 0-7-16,0 9 10 16,0 4-9-16,0-2-4 15,0-6-3-15</inkml:trace>
  <inkml:trace contextRef="#ctx0" brushRef="#br0" timeOffset="-196493.62">8291 9155 20 0,'0'0'3'0,"0"0"-1"16,0 0 3-16,0 0 0 16,0 0-2-16,0 0 2 15,0 0-3-15,-7-6 3 16,5 5-1-16,2 0 1 15,-1-1 3-15,-1 1-1 16,2-3 1-16,-1 4 1 16,1-2-1-16,-2-1 1 15,1 2-2-15,1 1-4 16,0 0 1-16,0 0-3 16,0 0-1-16,0 0-2 0,0 0 2 15,7 1 0 1,2 7 0-16,-1 0 0 0,2 1 0 15,-1 0 2 1,-1 3-2-16,3-3 2 0,-3 2-1 16,4-4 2-16,1 3-3 15,-2-5 0-15,5-4 1 16,4-1 4-16,11-11 2 16,15-23 1-16,12-11 0 15,11-9-5-15,6-5-1 16,-1 2-2-16,-5-4 0 15,-8 5 0-15,-3 3 2 16,-9 2-2-16,-7 6 1 16,-6 4 0-16,-6 8-1 15,-8 8 3-15,-6 8-3 0,-8 9 0 16,-5 5 0-16,-2 3 0 16,-1 0 0-16,0 0-3 15,0 0-5-15,3 0-7 16,0 1-2-16,2 8 10 15,1 3-11-15,-2 2-7 16,-4-1-4-16</inkml:trace>
  <inkml:trace contextRef="#ctx0" brushRef="#br0" timeOffset="-194284.85">6910 7230 36 0,'0'0'8'0,"0"0"-8"15,0 0-2-15,0 0 2 16,0 0 0-16,0 0 5 16,0 0 9-16,0 0-3 15,-19 0 3-15,14-6-8 16,1-2 0-16,-5 2 2 16,6-1 0-16,3 0 4 15,0 1-3-15,9-7-6 16,25-4-3-16,17-7 1 15,22-6-1-15,13-2 1 16,13-4-1-16,5 2 1 16,8 4 4-16,7 5 0 15,7 10 4-15,7 9 1 16,10 6-4-16,-2 0-5 0,4 10 2 16,-6 5-3-16,-12-1 1 15,-14-6-1-15,-16-4 0 16,-14-2 0-16,-14-2-1 15,-15 0 2-15,-8-3-1 16,-13-5 1-16,-11 2 0 16,-7 1-1-16,-4 2-1 15,-3 0 0-15,-2 0-2 16,0 3-5-16,-3 0-10 16,0 0-3-16,-3 17-5 15,0 7 1-15,-16 3-17 16</inkml:trace>
  <inkml:trace contextRef="#ctx0" brushRef="#br0" timeOffset="-189385">10417 9261 31 0,'0'0'1'16,"0"0"3"-16,0 0 3 15,0 0 2-15,0 0 2 0,0 0-6 16,0 0 0-16,-14-4 0 15,14 4-1-15,0 0-3 16,0 0 0-16,0 7 3 16,8 3 0-16,1 1-4 15,6-2 2-15,3 2 3 16,4-3-2-16,5 1 4 16,4-1 0-16,5-2-2 15,3-3 1-15,8-3-3 16,4 0 3-16,7-5-3 15,3-12-1-15,2-4 1 16,4-2-2-16,-4-3 1 16,-8-3 0-16,-7 1-1 0,-2-2-1 15,-9-1 1-15,-7 1 0 16,-6-1 0-16,-9-1 0 16,-6 2-1-16,-6-2 0 15,-3 2 0-15,0-3 0 16,-12-1-1-16,-8 0 0 15,-3 2-1-15,-4-1 1 16,-4 4 1-16,-4 1-1 16,-5 0 1-16,-5-1 0 15,-4 2 3-15,0 2-3 16,-3 1 1-16,1 1 2 16,0 3 0-16,-1 6 3 0,0 6-2 15,-8 6 2-15,-4 2-5 16,-3 3-1-16,1 13 0 15,2 1 0-15,10 2 0 16,9-1 11-16,10 0-10 16,7 2 0-16,5 4-1 15,-1 5-1-15,0 7 0 16,-1 3 1-16,4 5 0 16,-3 2 0-16,2 4 0 15,1-1 0-15,6 0 0 16,2 1 1-16,8-1-1 15,5-3 0-15,0-3 0 16,15 3 0-16,10-4 0 0,11 0 0 16,6-5 0-1,10-2 0-15,6-9 2 0,5-5-2 16,6-9 0-16,5-3-2 16,5-8 0-16,-1-1-7 15,-8 0-8-15,-4-2-9 16,-2-13 3-16,-1-5-8 15,-7-6-11-15</inkml:trace>
  <inkml:trace contextRef="#ctx0" brushRef="#br0" timeOffset="-187194.04">8594 9238 36 0,'0'0'9'0,"0"0"-9"16,0 0 0-16,0 0 1 16,0 0 7-16,0 0-3 15,0 0 0-15,0 0 2 16,0 0-1-16,0 0-1 0,0 0 0 16,0 0-2-1,0 0 3-15,0 0 0 0,0 0 1 16,0 0-3-16,0 0-1 15,0 0 1-15,0 0-2 16,0 0 0-16,0 0-1 16,0 0 0-16,0 0 0 15,0 0-1-15,0 0 1 16,0 0-1-16,0 0 0 16,0 0 0-16,0 0 0 15,0 0 0-15,0 0 0 16,0 0 1-16,0 0-1 15,0 0 1-15,0 0 0 16,0 0-1-16,0 0 0 16,0 0 1-16,0 0-1 0,0 0 0 15,0 0-1-15,0 0 1 16,0 0 0-16,0 0 0 16,0 0 0-16,0 0 0 15,0 0 0-15,0 0 0 16,0 0 0-16,0 0 0 15,0 0 0-15,0 0 0 16,0 0 1-16,-1 0 2 16,-1 0 1-16,1 0-2 15,-2 0 0-15,-2 0-1 16,2 0 1-16,-1 0-1 16,4 0-1-16,-2 0 1 0,1-1 0 15,1 1-1-15,0 0 0 16,0 0-1-16,0 0 2 15,0 0-1-15,0 0 0 16,0 0 0-16,0 0 0 16,0 0 0-16,0 0 0 15,0 0-1-15,0 0 1 16,0 0 0-16,0 0 0 16,0 0-1-16,0 0 0 15,0 0-2-15,0 0 0 16,0-2 0-16,0 2 1 15,0 0 0-15,0 0-1 16,0 0-3-16,0 0-4 0,0 0-2 16,3 0 2-16,9 0-8 15,1 2-1-15,3 2-3 16,-5-2-11-16</inkml:trace>
  <inkml:trace contextRef="#ctx0" brushRef="#br0" timeOffset="-184868.36">11239 9336 15 0,'0'0'0'0,"0"0"0"16,0 0 0-16,0 0 10 15,0 0-1-15,0 0 0 16,-17-12-7-16,17 10-2 15,0-1-1-15,3-2-8 16,8-2-5-16</inkml:trace>
  <inkml:trace contextRef="#ctx0" brushRef="#br0" timeOffset="-183086.72">30651 13706 2 0,'0'0'0'15,"0"0"-2"-15</inkml:trace>
  <inkml:trace contextRef="#ctx0" brushRef="#br0" timeOffset="-182337.74">30651 13706 4 0,'0'0'10'15,"22"-47"-3"-15,-11 38-1 16,-3 2-1-16,-5 2 8 15,0 1 3-15,-3 1 0 0,0-2 4 16,0 2-2-16,0 0-2 16,0-2-3-16,0 4 2 15,0-1 3-15,0 2-4 16,0 0-1-16,0 0 4 16,0 0-8-16,0 0-7 15,0 0 0-15,0 0 0 16,0 0-2-16,0 0 0 15,0 0-2-15,0 0 2 16,0 0 0-16,0 0-1 16,5 0 2-16,5 0-2 15,0 5 1-15,5 2 0 0,-1 2 0 16,-1-1 1 0,2 5-1-16,-3 0 0 0,1 0 1 15,-1 1 0-15,0 1 1 16,-1-3-1-16,-2 0 3 15,1-2-2-15,-3-3 3 16,1 0-3-16,3-2 0 16,-1 1 1-16,2-2-2 15,2 0 1-15,3-4 1 16,7 0-1-16,7 0 3 16,10-12 3-16,11-9-3 15,7-4-3-15,9-4 0 16,6-6-2-16,5-5 0 0,6-3-3 15,-1-3 1 1,0 0 2-16,-3 2 0 0,1 5-1 16,-4 1 1-16,-11 6-2 15,-11 6 1-15,-11 1 1 16,-9 7 0-16,-7 4 0 16,-9 3 0-16,-3 2 1 15,-4 3-1-15,-4-1-3 16,-3 5 3-16,-3 1 0 15,-3 1 2-15,0 0-3 16,0 0 1-16,0 0-1 16,0 0 0-16,0 0-4 15,4 0 2-15,-2 0-4 16,1 0 6-16,-2 0-2 0,1 0-4 16,-1 1 3-16,-1-1-3 15,2 0-1-15,-2 0 4 16,2 0-6-16,-2 0-4 15,1 0-1-15,-1 0-4 16,0 2-4-16,2 1-1 16,-2 1-2-16,0-2-8 15,0 0 5-15</inkml:trace>
  <inkml:trace contextRef="#ctx0" brushRef="#br0" timeOffset="-179532.61">25689 8245 33 0,'0'0'2'0,"0"0"-2"0,0 0 4 16,0 0-4-16,0 0 0 16,0 0 0-16,79-74 0 15,-54 54 0-15,-5-2-9 16</inkml:trace>
  <inkml:trace contextRef="#ctx0" brushRef="#br0" timeOffset="-178293.76">23795 8825 13 0,'0'0'19'16,"0"0"-16"-16,0 0 9 16,0 0-3-16,0 0 0 15,0 0-1-15,-8-6 2 16,8 5 1-16,0 1-1 15,0-2 0-15,0 1-1 0,0-3-3 16,0 0 2-16,0-4-4 16,0 0 0-16,2-1 6 15,4 1-1-15,1-1 1 16,-1 4-1-16,1-1-2 16,0 2-3-16,0 0-4 15,1-1 2-15,2 2-1 16,-3 0 0-16,1 1-1 15,-2 1 0-15,0-1 1 16,0 2 1-16,-2 0-2 16,-2 0-2-16,-1 0 2 15,-1 0 0-15,0 0 1 16,2-1-2-16,-1-1-6 0,2-1-12 16,0-2-19-16,0-4-18 15</inkml:trace>
  <inkml:trace contextRef="#ctx0" brushRef="#br0" timeOffset="-177627.45">24454 9732 119 0,'0'0'0'16,"0"0"-1"-16,0 0 1 15,0 0 4-15,98-28 4 16,-24 6 0-16,21-4 3 16,17-6 14-16,16-2-8 15,20-7-1-15,13-5 1 16,24-4-6-16,12-6-1 0,12-5-2 15,5 4-5-15,-5 2-2 16,-15 5 0-16,-22 5-1 16,-25 5 5-16,-30 2-3 15,-32 6-2-15,-27 7 0 16,-27 7 2-16,-16 6-2 16,-12 2-1-16,-3 3-11 15,0-3-3-15,-3 4-16 16,-18 0-6-16,-10 4-1 15,-14 2 2-15,-15 0-14 16</inkml:trace>
  <inkml:trace contextRef="#ctx0" brushRef="#br0" timeOffset="-176503.38">23884 8797 39 0,'0'0'16'0,"0"0"-15"16,0 0 2-16,0 0 1 16,0 0-1-16,0 0 9 15,-27-26 2-15,26 20 0 16,1 1 2-16,0-4-8 15,0-1 1-15,0-2-7 0,4-1 3 16,10-1-1-16,5-2 0 16,7-1 6-16,3-1-3 15,9-1 1-15,8 0 1 16,3 0 1-16,6 2-6 16,2 4 2-16,0 5-5 15,-1 5 2-15,2 3-3 16,-2 1 1-16,1 19-1 15,-1 9-2-15,-1 10 2 16,3 7 0-16,2 6 1 16,0 7 1-16,-4-1 0 15,-6 5-1-15,-9 4-1 0,-9-1 0 16,-10 4 0-16,-7 1 5 16,-6 3-1-16,-7-1 0 15,-2 0 10-15,0-5-1 16,-17-3-3-16,-4-5-2 15,-5-4 2-15,-4-5-5 16,-6-8 2-16,-12-7 4 16,-10-4-5-16,-17-5 6 15,-13-3 0-15,-6-6-6 16,-3-9 2-16,6-9-4 16,6 0 0-16,5-18-4 15,4-20 5-15,0-13-5 0,7-13 0 16,14-3 0-16,19 3-2 15,18 7 4 1,12 5 2-16,6-2 1 16,6-11-5-16,20-3 0 0,12-5 0 15,7-2-3-15,7 0 3 16,5 4 0-16,-1 4-14 16,3 6-9-16,-2 11 5 15,1 11-10-15,1 10-11 16,1 10-8-16,0 8-3 15,-7 6-10-15,-11 5-7 16</inkml:trace>
  <inkml:trace contextRef="#ctx0" brushRef="#br0" timeOffset="-171767.18">26247 7970 0 0,'0'0'12'0,"0"0"-4"16,0 0 6-16,0 0-8 15,0 0-1-15,0 0 0 16,0 0-2-16,0 0-2 15,1 0-1-15,-1 0 0 16,0 0 0-16,0 0 0 16,0 0 1-16,0 0 0 15,0 0 1-15,0 0 0 0,0 0-1 16,0 0 2-16,0 0-1 16,0 0 0-16,0 0 0 15,0 0 1-15,0 0 0 16,0 0-1-16,0 0-1 15,0 0 0-15,0 0-1 16,0 0 0-16,0 0 0 16,0 0 1-16,0 0-1 15,0 0 0-15,0 0 0 16,0 0 0-16,0 0 0 16,0 0-1-16,0 0-2 15,0 0-1-15,0 0-4 0,3 0-4 16,3-3-17-16</inkml:trace>
  <inkml:trace contextRef="#ctx0" brushRef="#br0" timeOffset="-170073.04">32113 15596 12 0,'-120'108'0'0,"-24"-2"-1"15,-21 3-1-15,-19-2 0 16,-23-4-5-16</inkml:trace>
  <inkml:trace contextRef="#ctx0" brushRef="#br0" timeOffset="-165176.5">24010 9452 44 0,'0'0'0'0,"0"0"-2"15,0 0 2-15,0 0 0 16,0 0 1-16,107-33-1 16,-56 11-1-16,7-10-19 15</inkml:trace>
  <inkml:trace contextRef="#ctx0" brushRef="#br0" timeOffset="-135104.15">16267 13585 11 0,'0'0'14'0,"0"0"-14"15,0 0 2-15,0 0 9 16,0 0-2-16,0 0 6 16,0 0-2-16,0 0-6 0,-61-27-2 15,54 27-1 1,-3 0-2-16,0-4 2 0,-2 1 2 16,-3-6 1-16,3-2-2 15,2-6 3-15,2-6-3 16,2-4 1-16,5-4-3 15,1-3-1-15,0-2 0 16,0 1 1-16,12-2-1 16,5 1 0-16,7 2 2 15,7-5-2-15,8 0-1 16,8-5 0-16,10-1 3 16,5-2-1-16,9 5 1 15,6 5-1-15,6 7 0 16,8 11-3-16,5 6 0 15,4 11 0-15,4 2 1 0,2 0-1 16,7 11-1-16,2 10 1 16,3 8 0-16,-9 9 1 15,-6 5 0-15,-9 6-1 16,-9 6 1-16,-8 3-1 16,2 8 2-16,-5 4-1 15,-3 7 0-15,-9 4 2 16,-12 2 7-16,-9 1-1 15,-11-3 0-15,-12 0 4 16,-6-3-3-16,-9 0 2 16,-3-2 1-16,0 1-2 15,-10 0-1-15,-8 1-5 0,-7-3 7 16,-5-2-5-16,-8 0 0 16,-2-3 1-16,-3 0 1 15,-6-4-1-15,2-4 5 16,-5-2-6-16,0-1 0 15,0-1 4-15,-8-3-6 16,-7-3-4-16,-6-7 1 16,-9-9-1-16,0-4 4 15,-6-8-4-15,-3-5 1 16,-3 1-1-16,-4-3-1 16,-1 2 2-16,4-4 2 15,2-5-2-15,5-6 0 16,6-4 2-16,9-1-2 0,7-20-2 15,5-13 0 1,1-13 5-16,1-10-1 0,-1-12 0 16,-2-9-3-16,-1-2-1 15,-4-5 1-15,-2 3-1 16,5-1 0-16,0-1 6 16,6 6-4-16,8 8 3 15,1 0 0-15,7-2-4 16,2-2-1-16,8-3 1 15,8-2-2-15,12-6 1 16,10-9-1-16,2-3-2 16,14 0 3-16,13 4-3 15,8 10 3-15,10 6-5 16,7 7-3-16,9 9-1 0,5 9-6 16,1 7-2-16,-3 6-3 15,-3 8-6-15,-1 6 4 16,-2 4-5-16,0 3-9 15,1 4-11-15,3 7 8 16,-2 2-11-16,-2 5 10 16,-3 0-2-16</inkml:trace>
  <inkml:trace contextRef="#ctx0" brushRef="#br0" timeOffset="-132308.97">16489 13897 62 0,'0'0'3'15,"0"0"0"1,0 0 6-16,0 0-7 0,0 0-1 16,0 0 1-16,0 0 12 15,42 92 1-15,-21-45-5 16,4 4-4-16,0 5 0 15,1 1 0-15,-1-2-6 16,-4-3 2-16,-2-5-2 16,2-7 0-16,-3-6 0 15,1-8-9-15,0-11-7 16,-2-9-5-16,1-6-11 16,-4-14-4-16</inkml:trace>
  <inkml:trace contextRef="#ctx0" brushRef="#br0" timeOffset="-132113.49">16947 14197 80 0,'0'0'22'16,"0"0"-22"-16,0 0 1 16,0 78 5-16,0-39 2 15,0-3-4-15,12 2-3 16,-2-6-1-16,2 0 0 15,5-5-5-15,-2-4-13 16,2-11-11-16,-3-7-6 16</inkml:trace>
  <inkml:trace contextRef="#ctx0" brushRef="#br0" timeOffset="-131679.72">17297 13854 102 0,'0'0'1'0,"0"0"10"16,-17-75 3-16,17 55-6 15,6 4-1-15,14 2-3 0,7 1-1 16,3 6 1-1,3 5 3-15,-2 2-1 0,-4 6-4 16,-6 16 0-16,-8 12 3 16,-8 9 2-16,-5 8 3 15,0 7 1-15,-15-1-1 16,-6 1 5-16,-1-1-6 16,2 0 5-16,1-5-7 15,7-6 5-15,5-14-9 16,7-10-1-16,0-8 0 15,5-8-2-15,15-3 0 16,10-3 2-16,10-3 8 16,11-19-5-16,8-9-1 0,10-7-4 15,7-5-18 1,4-2-21-16,4-5-25 0,-2 0 0 16,-4 1-27-16</inkml:trace>
  <inkml:trace contextRef="#ctx0" brushRef="#br0" timeOffset="-130634.64">19808 12682 59 0,'0'0'1'0,"0"0"2"16,-82-3 13-16,58 9-2 16,0 16 0-16,-1 7-3 15,2 10 1-15,-1 4-1 0,5 3 7 16,7 6-4 0,11 3-5-16,1 7 2 0,16 6-2 15,21 7 0-15,11 4 2 16,10 7-1-16,11 3-3 15,7 7-2-15,6 15 0 16,2 2-2-16,2 0-3 16,0-5 0-16,-4-13 0 15,-1-10 2-15,4-10-1 16,8-11 0-16,9-17 0 16,9-18 4-16,8-13-4 15,7-15 4-15,9-1 5 16,9-14-2-16,6-14-1 0,6-9 1 15,3-7 3-15,-3-9-2 16,-3-5 5-16,-12-5-10 16,-16-4-4-16,-15-2 1 15,-18-6-1-15,-16-4 7 16,-13-1-5-16,-11 4 1 16,-6 1-1-16,0-1 0 15,-2-4 2-15,2-1 3 16,-3-4 1-16,-4-3-8 15,-8-2 1-15,-10-4 0 16,-16-2-1-16,-5-8 0 16,-26-4 0-16,-20 2-1 15,-20 2-8-15,-19 2 6 0,-15 6 2 16,-12 1-1-16,-4 3 2 16,0 11-6-16,5 5 6 15,1 9 0-15,5 13 0 16,1 7 1-16,6 12-4 15,2 9 2-15,-1 6-2 16,-4 8 3-16,-5 1 0 16,-6 2 1-16,-1 1-2 15,1 1 4-15,5 7-2 16,11 0-1-16,7 8-1 16,4 15 0-16,0 7 0 15,1 4 1-15,-1 10-5 16,0 4 3-16,0 5 2 0,3 3-1 15,4 0 1-15,11 3-3 16,7 2 3-16,11 4 0 16,9 4-1-16,9-2 1 15,8-2 0-15,8-4-3 16,8-5-10-16,7-3-1 16,0 0-2-16,0 3-6 15,6-3-10-15,7-3-8 16,8-5-13-16,0-7 4 15,3-14-8-15</inkml:trace>
  <inkml:trace contextRef="#ctx0" brushRef="#br0" timeOffset="-129563.75">20452 12805 87 0,'0'0'12'0,"0"0"11"16,0 0 4-16,0 0-13 15,0 0-11-15,0 0 17 16,8 75-10-16,2-42 3 16,3-2-3-16,-2-3-7 15,-2-3-2-15,-2-5-1 16,-4-6-1-16,-1-5-5 16,-2-6-9-16,0-3 3 0,0 0 9 15,-6-7 3 1,-9-9-9-16,1-1 6 0,3 4 3 15,2 3 0-15,1 2 2 16,2 2 2-16,2-2 1 16,-1-2 5-16,2-1 0 15,0-4 6-15,3-4-4 16,0 0-4-16,0 1 3 16,0 2 3-16,0 1-4 15,3 2 1-15,9 0-7 16,3 3-2-16,4 1-2 15,4 3 4-15,8 6-4 16,2 0 2-16,-2 8 3 16,0 13 0-16,-8 1-3 15,-7 4-1-15,-7 2-1 0,-9 3 0 16,0 3 1 0,-10 4 2-16,-12-1-3 0,-2-5 0 15,4-4 0-15,5-7-4 16,8-8-7-16,5-6-4 15,2-4-1-15,0-3 6 16,14 0 2-16,16 0 6 16,11 0 2-16,3 0 4 15,-1 0 0-15,-4 0 1 16,-3 0-3-16,-4 5 3 16,-5 8 1-16,-3 5 0 15,-7 6 2-15,-7 1-1 16,-7 3 4-16,-3 0-7 15,-3-2 0-15,-19 3-1 0,-7-3 1 16,-4-4-4-16,0-3-2 16,1-9-14-16,2-7-12 15,3-3-13-15,9-18-16 16,14-15-23-16,4-9-19 16</inkml:trace>
  <inkml:trace contextRef="#ctx0" brushRef="#br0" timeOffset="-129389.21">21044 13113 113 0,'0'0'18'0,"0"0"-18"0,0 0 26 15,0 0 3-15,0 0-4 16,76 80-14-16,-59-51-8 16,-4 0-3-16,-4 0 0 15,-4 3-16-15,-4-5-13 16,-1-4-16-16,0-10-13 15</inkml:trace>
  <inkml:trace contextRef="#ctx0" brushRef="#br0" timeOffset="-129104.16">21311 12862 174 0,'0'0'11'0,"0"0"26"16,0 0-29-16,0 0-4 16,0 0 1-16,35 85 11 15,-15-48-6-15,1 2 5 16,-1-7-4-16,2-6-6 16,0-8 0-16,3-5-1 15,1-9-1-15,4-4-3 16,0 0-2-16,-2-15-22 15,-7-10-14-15,-9-1-19 16,-12-7 6-16,0 0 2 16,-6 5-13-16</inkml:trace>
  <inkml:trace contextRef="#ctx0" brushRef="#br0" timeOffset="-128948.58">21578 12908 17 0,'0'0'34'0,"0"0"10"0,0 0-11 16,0 0-19-16,0 0-6 15,0 0 32-15,29 61-8 16,-13-28-5-16,3 2 1 15,-1 6-13-15,-1 2-10 16,-3-2-1-16,0-2-4 16,-5-6-2-16,1-6-18 15,2-5-49-15,-2-11-12 16,1-11-16-16</inkml:trace>
  <inkml:trace contextRef="#ctx0" brushRef="#br0" timeOffset="-128761.08">21944 12997 167 0,'0'0'18'15,"0"0"-11"-15,0 0 2 16,0 0 15-16,3 93-12 16,7-55-12-16,2-1-1 15,-3 2 0-15,-1-3-18 16,-2-2-17-16,-1-6-11 15,1-13-7-15</inkml:trace>
  <inkml:trace contextRef="#ctx0" brushRef="#br0" timeOffset="-128415.45">22165 12769 121 0,'0'0'4'0,"0"0"21"16,0 0 0-16,0 0-22 15,0 0 0-15,0 0 1 16,-42 61 2-16,42-36 7 16,9-1 5-16,11-2-4 0,7-1 3 15,6-4 1 1,4 2-3-16,2-4-2 0,1 1-4 15,-4 1 1-15,-3-1-1 16,-5-1-4-16,-6-2-3 16,-9-5-1-16,-7-3-1 15,-5 2-1-15,-1-1-6 16,-6 0-13-16,-22 1-5 16,-14-4-33-16,-15-3-14 15,-4-3-13-15</inkml:trace>
  <inkml:trace contextRef="#ctx0" brushRef="#br0" timeOffset="-128272.12">22139 12818 124 0,'0'0'20'0,"18"-83"36"0,1 40-16 16,4 2-22-16,7 7-11 16,3 7-7-16,5 8-11 15,-1 12-36-15,-2 7-23 16,-7 0-2-16</inkml:trace>
  <inkml:trace contextRef="#ctx0" brushRef="#br0" timeOffset="-128108.89">22519 12839 92 0,'0'0'14'0,"0"0"36"15,0 0-7-15,13 97-15 16,-5-72-9-16,1 0-15 15,-1-2-4-15,-2-3-17 0,0-1-29 16,-4-8-10-16,-2-8-3 16</inkml:trace>
  <inkml:trace contextRef="#ctx0" brushRef="#br0" timeOffset="-127688.83">22615 12521 140 0,'0'0'26'15,"0"0"50"-15,0 0-42 16,0 0-34-16,0 0 0 0,0 0 0 16,39 87 0-16,-15-36 6 15,-1-1-5-15,0-4 3 16,-1-4 0-16,2-11 2 15,1-7-4-15,1-9-1 16,-3-4 1-16,-1-6-2 16,-3-5 4-16,-4 0-2 15,-3 0-2-15,-3-9 4 16,-3-13-4-16,-5-3 0 16,-1-6 0-16,0-2-1 15,-6 2-1-15,-10 8-1 16,-5 10 3-16,0 13-3 0,1 0 1 15,0 9 1-15,1 15-1 16,6-2 2-16,7 2-1 16,6-7-9-16,0-1-19 15,3-5-12-15,14-5-7 16,5-6-2-16,5-1 3 16</inkml:trace>
  <inkml:trace contextRef="#ctx0" brushRef="#br0" timeOffset="-127508.52">22990 12629 123 0,'0'0'6'0,"0"0"22"15,0 0-11-15,0 0 8 0,25 73-3 16,-12-40-14-16,-4-2-7 16,0 3-1-16,1-4-1 15,-1 2-14-15,2-5-13 16,4-2-6-16,-3-9-10 15,2-12-15-15</inkml:trace>
  <inkml:trace contextRef="#ctx0" brushRef="#br0" timeOffset="-127185.4">23145 12330 175 0,'0'0'20'0,"0"0"69"16,0 0-48-16,0 0-16 15,0 0-21-15,0 0-4 16,74-66-1-16,-43 60 1 16,-4 5-4-16,-5 1 2 15,0 0 1-15,-2 9-5 16,3 16 5-16,-4 6 1 15,2 11 0-15,-2 5 2 16,-7 4-1-16,-3 3-1 16,-6 1 0-16,-3-1-12 15,2-8-15-15,1-5-16 16,3-7-31-16,-2-15 8 0,4-15-32 16</inkml:trace>
  <inkml:trace contextRef="#ctx0" brushRef="#br0" timeOffset="-127051.17">23605 12388 117 0,'0'0'3'0,"0"0"-3"16,0 0-8-16,0 0-62 0</inkml:trace>
  <inkml:trace contextRef="#ctx0" brushRef="#br0" timeOffset="-126413.11">21192 11903 65 0,'0'0'1'16,"0"0"14"-16,0 0-2 15,0 0 11-15,0 0 1 16,0 0-18-16,28-84-1 16,43 57 12-16,25-4 2 15,18-3 4-15,21 0-8 16,21-4 1-16,15 4-7 16,18-1-4-16,10 9-2 15,1 13-4-15,-12 13 6 0,-14 8-3 16,-11 30-3-1,-15 15 5-15,-10 17-4 0,-10 18 5 16,-14 12-3-16,-16 14-1 16,-14 8-1-16,-19 0 1 15,-14 9 3-15,-9-3 1 16,-17-4 0-16,-20-1-3 16,-5-11-1-16,-40-3-1 15,-17-3 6-15,-15-5 8 16,-9 0 8-16,-12-6 0 15,-4-1 0-15,-8-4 1 16,-9-3-13-16,-7-2-7 16,-11-8-3-16,-9-8-1 15,-7-16-4-15,-5-13-1 16,0-13-6-16,16-20-31 0,22-7-13 16,26-15-15-16,24-13-23 15,19-7-3-15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45:54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21984 3473 35 0,'0'0'69'16,"0"0"-59"-16,0 0 25 15,0 0-3-15,0 0-14 16,0 0-11-16,0 0-3 16,22 80 16-16,7-37-3 15,2 4-6-15,-3-2-7 16,2-3-3-16,-2-1 0 0,1-7-1 16,1-1-10-16,2-4-26 15,6-4-8-15,5-11-3 16,3-7 3-16,1-7-16 15</inkml:trace>
  <inkml:trace contextRef="#ctx0" brushRef="#br0" timeOffset="182.79">22626 3794 115 0,'0'0'4'0,"0"0"15"15,0 0 2-15,0 0-15 16,0 0-3-16,0 0 3 0,5 95-3 15,-2-61-2 1,2 1-1-16,1-1-1 0,3-5-19 16,6-5-10-16,4-10-19 15,3-14-1-15</inkml:trace>
  <inkml:trace contextRef="#ctx0" brushRef="#br0" timeOffset="540.13">23241 3414 144 0,'0'0'0'16,"0"0"5"-16,0 0 20 16,111-84-8-16,-56 73-6 0,6 6 0 15,0 5-9-15,-6 9-1 16,-14 13 2-16,-14 8-3 15,-18 4 0-15,-9 6 6 16,-3 0 10-16,-17 1 5 16,-1-1-7-16,4-5-6 15,6-6-2-15,6-8-2 16,5-4-3-16,0-4 0 16,0-2 0-16,7-3-1 15,10-4 0-15,12-4 0 16,14 0-5-16,21-9-5 15,20-22-14-15,16-9-10 0,11-8 0 16,4-1-11-16,-9 5 4 16,-13 4-9-16</inkml:trace>
  <inkml:trace contextRef="#ctx0" brushRef="#br0" timeOffset="728.63">24529 3399 98 0,'0'0'2'16,"0"0"-2"-16,0 0 13 15,-32 82 3-15,28-46-4 16,-2 7 5-16,-4 6-5 16,-3 2-7-16,-1-1-2 15,-1-5-2-15,4-6 0 16,10-6-1-16,1-12-8 0,10-11-25 16,28-10-4-1,12-16 5-15,10-26-31 0</inkml:trace>
  <inkml:trace contextRef="#ctx0" brushRef="#br0" timeOffset="1127.33">25145 3227 104 0,'0'0'2'16,"0"0"10"-16,0 0 21 15,0 0-3-15,0 0-11 16,0 0-10-16,7-6-9 15,-1 15 0-15,5 7-1 0,5 6 2 16,-3 1-1-16,5 2 0 16,-4 0 1-16,0 4-2 15,-1-3 2-15,-4 1-2 16,2-4 1-16,1-3 0 16,3-6-1-16,5-3 1 15,5-2 0-15,3-3 1 16,5 1 1-16,0 2 0 15,-2 3 1-15,-4 7 8 16,-6 3-1-16,-7 5 3 16,-8 6 1-16,-6 3-2 15,-2 3 6-15,-22 7 4 16,-16 3 1-16,-18 2-10 16,-15 2-12-16,-22-3-1 0,-7-5-1 15,-1-4-29-15,12-11-45 16,31-17-30-16,35-13 1 15</inkml:trace>
  <inkml:trace contextRef="#ctx0" brushRef="#br0" timeOffset="1726.14">30590 2870 115 0,'0'0'13'0,"0"0"-2"16,0 0-7-16,0 0-4 0,0 0 9 16,19 95 9-16,-12-46-6 15,-3 0-9-15,2-2-3 16,2-6 0-16,5-7-10 16,5-6-22-16,10-14-2 15,8-14-11-15</inkml:trace>
  <inkml:trace contextRef="#ctx0" brushRef="#br0" timeOffset="2011.7">31068 2888 130 0,'0'0'9'0,"0"0"-7"0,0 0-2 15,0 0 0-15,0 0 7 16,0 0 18-16,-18 58-8 15,42-36 9-15,7 2-10 16,6-3 1-16,-1 3-5 16,-1 1-3-16,-4 2-2 15,-7 1-6-15,-7 0 0 16,-8-4-1-16,-6-2 2 16,-3-6-2-16,0-2-5 15,-16-3-3-15,-6-4-8 16,-11-4-20-16,-10-3-15 15,-5-1-18-15,2-21-19 0</inkml:trace>
  <inkml:trace contextRef="#ctx0" brushRef="#br0" timeOffset="2153.04">31153 2944 135 0,'0'0'17'0,"0"0"-17"15,60-75 0-15,-28 56 0 16,1 7-2-16,7 6-1 15,4 6-11-15,5 0-11 16,2 7-16-16,-2 13-13 16</inkml:trace>
  <inkml:trace contextRef="#ctx0" brushRef="#br0" timeOffset="2303.05">31751 3162 56 0,'0'0'23'0,"-11"82"-3"16,-5-38-7-16,-2-4-4 15,-1-1-2-15,0-6-3 16,0-3-2-16,2-4-2 16,-1-4-2-16,1-9-24 15,1-11-24-15</inkml:trace>
  <inkml:trace contextRef="#ctx0" brushRef="#br0" timeOffset="2692.34">31914 2836 142 0,'0'0'6'16,"0"0"-6"-16,0 0 0 16,0 0 3-16,-12 120 27 15,7-56-8-15,5 3-8 16,0-3-6-16,14-8-3 15,11-9-2-15,8-9 0 16,3-9-1-16,4-12 2 16,-1-10 0-16,-1-7 1 15,1 0-3-15,-5-20 1 16,-5 0-1-16,-11-5-1 16,-12-1-1-16,-6-1 0 0,-5-2 0 15,-22 2-1-15,-8 7-2 16,-7 11 3-16,-1 9-4 15,1 10 1-15,4 18-1 16,7 6-2-16,9 1-12 16,7 1-2-16,14-4-13 15,1-4-5-15,8-9 1 16,15-6-7-16</inkml:trace>
  <inkml:trace contextRef="#ctx0" brushRef="#br0" timeOffset="3256.63">31285 4035 49 0,'0'0'0'0,"0"0"-21"15,0 0-7-15</inkml:trace>
  <inkml:trace contextRef="#ctx0" brushRef="#br0" timeOffset="3591.74">31285 4035 93 0,'38'-44'23'0,"-38"44"-14"15,0 0 13-15,0 0 2 16,0 0-2-16,6 0 10 16,19 0-19-16,13-2-1 15,15 0 12-15,2-1-9 16,-7 3 1-16,-9 0-5 16,-15 0 2-16,-8 0 1 15,-4 9-7-15,-2 12-5 16,-4 10 1-16,-6 9 7 15,0 7 8-15,-1 3 11 0,-17 6-14 16,-4 2-13-16,-4 5 2 16,-2-1-7-16,-2-3 3 15,6-6-38-15,4-9-24 16,7-5 2-16,7-7-18 16,6-12 2-16,0-14-8 15</inkml:trace>
  <inkml:trace contextRef="#ctx0" brushRef="#br0" timeOffset="6723.98">21837 3367 19 0,'0'0'0'16,"0"0"-6"-16,0 0 5 15,0 0 1-15,0 0 4 16,0 0 12-16,0 0 9 16,50-19-8-16,-56 16-3 0,-2-1 2 15,-2 1-2-15,3 0-4 16,1 1 1-16,3-1 1 16,3 3 0-16,0 0-8 15,0 0-4-15,6 3-3 16,13 9 3-16,4 0 7 15,2-2 2-15,-1-2-2 16,-1-2 3-16,-4-6-3 16,-2 0 1-16,0 0 0 15,4 0 5-15,7-20-1 16,9-13-2-16,17-10-1 16,12-15-5-16,10-9 0 15,4-9 0-15,1-3-1 16,-6-2-3-16,-3 1 0 0,-7 12 0 15,-10 8 2 1,-9 12-2-16,-13 14-2 0,-9 9 2 16,-11 6-8-16,-5 11-1 15,-4 2-2-15,-2 6-9 16,-2 0-3-16,0 0-9 16,0 0 2-16,0 0-4 15,-8 2-14-15</inkml:trace>
  <inkml:trace contextRef="#ctx0" brushRef="#br0" timeOffset="7678.9">8698 6152 6 0,'0'0'0'15,"0"0"0"-15</inkml:trace>
  <inkml:trace contextRef="#ctx0" brushRef="#br0" timeOffset="12042.55">23688 3069 71 0,'0'0'1'0,"0"0"2"16,0 0 3-16,0 0 9 16,0 0-11-16,0 0 5 15,68-9 9-15,-42 12-4 16,5 14 1-16,6 4 8 15,-1 3-4-15,1-1-6 16,1-2-2-16,-2-5-2 16,0-5 3-16,-4-7 4 15,-3-4-1-15,1 0-5 16,-1-18 9-16,2-12-6 16,3-12-4-16,8-8 0 15,12-13-6-15,10-9-3 16,8-7 0-16,4-5 1 0,-2-4-2 15,-4 4-1 1,-9 9 2-16,-4 15-1 0,-11 14 1 16,-5 13 0-16,-4 9 0 15,-7 6 0-15,-6 11-3 16,0 2-3-16,-1 5-3 16,0 0-3-16,-4 0 4 15,1 9-6-15,-1 6-2 16,-4 3-8-16,0 7 3 15,-8 2-6-15,-5 2-2 16,-2 7-7-16,0 1 2 16,-3 0-6-16,-5-7-15 0</inkml:trace>
  <inkml:trace contextRef="#ctx0" brushRef="#br0" timeOffset="20481.97">25094 3110 61 0,'0'0'0'0,"0"0"0"16,0 0 0-16,0 0 5 15,0 0-3-15,0 0-1 16,0 0-1-16,-18-10-1 16,15 10 1-16,2 0 2 15,-1 0 2-15,1 0 1 0,1 0-2 16,0 0-1-16,0 0 0 15,0 0-1-15,0 0 5 16,1 0 1-16,10-7 1 16,6-6-3-16,6-4-1 15,4 1-2-15,3 0 2 16,4 0-2-16,0 7 2 16,2 4-2-16,0 5-2 15,-2 0 2-15,-1 8-1 16,-6 9-1-16,-8 7 0 0,-7 3 0 15,-7 6 1-15,-5 3-1 16,-2 3 3-16,-22 3 5 16,-4-1-3-16,-5-7 1 15,9-6 1-15,3-8-5 16,9-8 0-16,3-3-2 16,6-3 0-16,0-3 0 15,3-2 0-15,0 2-1 16,0-3 1-16,0 5-4 15,21-2 1-15,17-1 2 16,14-2 1-16,12 0 1 16,2 2-1-16,-1 8 0 15,-7 6 0-15,-7 8 0 16,-12 8 0-16,-12 7 1 16,-11 6-1-16,-9-2 4 0,-7 2 3 15,-8-2-3-15,-28 2 5 16,-18 1 0-16,-16 1-1 15,-18 4-6-15,-12 0 0 16,-6-3 0-16,5-1-1 16,14-13-1-16,23-11 0 15,21-10 0-15,19-11 0 16,9-2-10-16,11-5 3 16,4-19-18-16,0-9-18 15,22-6-2-15,14-5-10 16</inkml:trace>
  <inkml:trace contextRef="#ctx0" brushRef="#br0" timeOffset="23000.1">25324 2922 69 0,'0'0'0'0,"0"0"-1"16,0 0-1-16,0 0 2 15,-93-5 1-15,77 19-1 16,-8 6 0-16,-7 13 0 16,-5 9 5-16,-9 12 3 15,2 14 2-15,-2 13 3 16,5 18-5-16,5 19-2 16,10 6 2-16,18-2-1 15,7-9 2-15,22-18-3 16,33-17 5-16,20-17 1 15,20-16-2-15,18-19 0 0,11-16-2 16,12-10 6-16,7-17-4 16,-1-21-6-16,-6-17 4 15,-8-12 0-15,-18-7-5 16,-16-7-2-16,-25-5 3 16,-26-4-2-16,-29-9 6 15,-14-1-5-15,-35 1 3 16,-29 9-6-16,-27 12 1 15,-20 19 0-15,-25 19-1 16,-18 19 1-16,-1 21 0 16,3 4-1-16,19 19-1 15,27 11-1-15,27 2 0 16,29 0 1-16,27 5-4 16,23 3-11-16,10 1-21 0,39-3 17 15,25-6-13-15,23-11-1 16,15-16-13-16,8-9-7 15</inkml:trace>
  <inkml:trace contextRef="#ctx0" brushRef="#br0" timeOffset="23480.52">25920 3595 94 0,'0'0'1'16,"0"0"0"-16,0 0 19 16,-22-73 2-16,22 38-15 15,24-5-3-15,16-6 3 16,21 0-3-16,26-7 2 15,23-5-1-15,24-1 2 16,22 1 0-16,24 2 2 16,21 6 2-16,17 4 0 15,16 5-5-15,5 12-1 16,-6 12 0-16,-10 10-3 16,-24 7 3-16,-23 11-5 0,-23 19 1 15,-27 6-1-15,-21 6 0 16,-21 3-2-16,-11 1 1 15,-12-2 1-15,-7-4-1 16,-11-6 1-16,-8-8 0 16,-12-6 0-16,-7-7-3 15,-9-7-6-15,-6-5-4 16,-1-1-2-16,0 0 7 16,-13-20-6-16,-12-8-26 15,-8-6-2-15,-4-4-14 16</inkml:trace>
  <inkml:trace contextRef="#ctx0" brushRef="#br0" timeOffset="23750.55">28709 2786 100 0,'0'0'0'15,"0"0"-5"-15,121-37 5 16,-63 32 13-16,8 5-4 15,7 5-1-15,5 20 2 16,-3 9-2-16,-6 10-2 16,-15 4 0-16,-11 3-2 15,-14 4-3-15,-16 1 0 16,-11 0-1-16,-2 2 0 0,-25-2-1 16,-13 1-4-1,-7 2-8-15,-8 3-8 0,-4 1-8 16,0-6-13-16,9-9-7 15</inkml:trace>
  <inkml:trace contextRef="#ctx0" brushRef="#br0" timeOffset="24321.11">29354 3672 86 0,'0'0'0'0,"0"0"0"15,0 0 12-15,0 0 9 16,0 0-9-16,91-70 1 15,-64 70 0-15,1 0-4 16,-1 0-6-16,-6 4 1 16,-3 8-2-16,-6 2-2 15,-2 2-1-15,-4 3 1 16,-3 4 0-16,-3 0-1 16,0 5 1-16,0 2 0 0,-9-3 0 15,-3 0 1-15,8-4-1 16,4-5-2-16,0-4-1 15,21-5 3-15,5 1 0 16,6-3 0-16,-4 3 0 16,-3-1 2-16,-8 1-1 15,-6 3 1-15,-3-2 0 16,-5 2-1-16,-3 3 1 16,0 0 1-16,0 5 3 15,-7 2 1-15,-11 3 5 16,-9-1-4-16,-4 0 5 15,-14 2-6-15,-23-1 0 0,-20 1-3 16,-26-2-4-16,-20 3-11 16,-8 1-15-16,2 3-2 15,13-4-16-15,20-10-11 16,24-18-27-16</inkml:trace>
  <inkml:trace contextRef="#ctx0" brushRef="#br0" timeOffset="26178.08">29729 3771 4 0,'0'0'1'15,"0"0"0"-15,0 0 1 16,0 0-1-16,0 0-1 16,0 0 0-16,0 0-1 15,14 6-5-15</inkml:trace>
  <inkml:trace contextRef="#ctx0" brushRef="#br0" timeOffset="32584.06">29638 2067 9 0,'0'0'1'0,"0"0"7"16,0 0 2-16,0 0-3 16,0 0 0-16,-91-70-5 15,58 66 5-15,-5 3-3 16,1 1 1-16,-1 0 0 16,-5 5-2-16,0 5-2 15,-6 5 2-15,-9 3 0 0,-5 7 0 16,-6 6 1-1,-3 8-1-15,0 7 1 0,2 10 0 16,-2 12 0-16,7 9-3 16,-1 8 2-16,5 9-2 15,3 8 1-15,3 9 0 16,3 15 2-16,3 8-1 16,9 7-1-16,10 9-1 15,16-2 0-15,14-9 0 16,23-12 1-16,26-14-2 15,17-6 1-15,16 8 0 16,10 0 1-16,12 5 2 16,7 2 2-16,1-7-6 15,8-2 1-15,1-4-1 16,5-3 0-16,10-7 0 0,3-6 1 16,10-13-1-16,10-13 0 15,6-19-1-15,9-12 1 16,3-13 0-16,1-12 0 15,0-11 1-15,-5 0-1 16,-5-11 0-16,-10-13-1 16,-4-9 1-16,-8-6-1 15,-6-11 1-15,2-5 1 16,-5-8-1-16,-3-4-1 16,-7-3 1-16,-11-6 1 15,-12-8-1-15,-12-4 0 16,-13 1 1-16,-15-2 1 0,-13-1 1 15,-18-4-2-15,-15-5 0 16,-18-8-1-16,-2-9 0 16,-31-6 0-16,-10-7 0 15,-11-3-1-15,-1 6 1 16,-4 3 0-16,-6 8 1 16,-3 3-1-16,-10-1 0 15,-1-4 0-15,-9 3 1 16,-8 1-1-16,-9-5 4 15,-13 10-4-15,-13 7-1 16,-15 14 0-16,-13 17-1 16,-12 16 2-16,-4 6 0 0,-4 9 0 15,2 5 0-15,-1 4 0 16,4 2-1-16,10 2 1 16,7 8 0-16,12 7-1 15,12 8 1-15,1 3 0 16,8 5-1-16,3 15 1 15,4 5-1-15,13 7 0 16,10 5 0-16,17 9-1 16,19 7 2-16,19 10-6 15,21 9-7-15,18 9 3 16,12 7-7-16,30-3-11 16,15-9-11-16</inkml:trace>
  <inkml:trace contextRef="#ctx0" brushRef="#br0" timeOffset="34427.76">22138 3269 37 0,'0'0'0'0,"0"0"1"16,17-76 5-1,-9 51 3-15,3-2-3 0,3-4-2 16,6 2 0-16,4-2 4 15,9-1 3-15,10-1-3 16,16-2-2-16,19-1-1 16,20 2-2-16,17-2 0 15,21-2-2-15,13 1 0 16,15 0 0-16,6 1 0 16,5 7-1-16,-5 5 0 15,-9 11 0-15,-9 12 0 16,-15 1-1-16,-13 17 1 15,-8 17 0-15,-8 7 0 16,-5 10 0-16,-8 7 1 0,-8 4-1 16,-10 6-2-16,-8 7 2 15,-11 7 0-15,-10 6 1 16,-14 9-1-16,-9 7 2 16,-11-1 0-16,-14 0 3 15,0-5-3-15,-33-10 3 16,-15-3 2-16,-17-5 4 15,-20-5 3-15,-15-7-4 16,-27-1-3-16,-18-2-3 16,-26-4 0-16,-23-1-3 15,-18-5-1-15,-12-5 1 0,0-8-1 16,8-7 0 0,12-11 4-16,13-12-4 0,15-12 6 15,13 0 1-15,13-21 0 16,10-9-4-16,13-9 1 15,15-11-2-15,13-6-1 16,18-9 0-16,12-7-1 16,15-2 1-16,17-8 0 15,16-2 0-15,18-4-1 16,5-7 0-16,36-5 0 16,19-7-1-16,28-1 0 15,27 2-4-15,21 8 2 16,22 8 1-16,16 5 1 15,11 5-1-15,3 6 2 0,-3 6-1 16,-4 5 1-16,-9 7 0 16,-3 10 1-16,-2 8-1 15,-6 11 0-15,-3 12-1 16,-13 6 1-16,-14 6 0 16,-20 3 0-16,-20 0 0 15,-22 6 0-15,-17 7 0 16,-18 2-6-16,-14 2-6 15,-9-2 1-15,-6 3-4 16,-2-3-5-16,0-2-3 16,0-2-2-16,-5-6-14 15,-11-5-1-15</inkml:trace>
  <inkml:trace contextRef="#ctx0" brushRef="#br0" timeOffset="45216.67">8330 7398 0 0,'0'0'5'16,"0"0"-2"-16,0 0 2 15,0 0-3-15,0 0-2 16,0 0 0-16,0 0-1 0,0 0-2 16,0 5-5-1</inkml:trace>
  <inkml:trace contextRef="#ctx0" brushRef="#br0" timeOffset="45438.08">8330 7398 0 0,'21'13'0'0,"-16"-14"0"16</inkml:trace>
  <inkml:trace contextRef="#ctx0" brushRef="#br0" timeOffset="47769.59">11376 6975 14 0,'0'0'2'16,"0"0"-1"-16,0 0-1 15,-27 75 0-15,18-47-8 16,-1-3-1-16</inkml:trace>
  <inkml:trace contextRef="#ctx0" brushRef="#br0" timeOffset="50617.06">23643 4550 36 0,'0'0'1'0,"0"0"-1"16,0 0 5-16,0 0 4 15,-88-21-1-15,65 21-1 16,-3 0-2-16,-1 0 2 15,0 12 0-15,0 2 1 16,3 5-1-16,0 8-1 16,2 10 1-16,5 10-2 15,3 7 3-15,9 4-3 16,5-2 1-16,0-6-2 16,19-3 1-16,8-4 1 15,7-2-2-15,5-7 0 16,10-4-1-16,8-7-2 0,4-6 2 15,5-9-3-15,3-8 0 16,1 0 0-16,1-17-7 16,-4-10-1-16,-4-7 0 15,-6-5-1-15,-12 5 6 16,-14 0 2-16,-12 5 1 16,-13 1 0-16,-6 4 2 15,-4-1 1-15,-22 4-2 16,-9 4-1-16,-6 6 0 15,-3 7 1-15,2 4-1 16,4 0 0-16,7 17 1 16,6 5 1-16,9 4-2 15,6 5 3-15,7-1-1 0,3-2-2 16,5-1 1-16,17-1-1 16,5 1 0-16,4-3 1 15,4-2-1-15,4-5 0 16,1-4-1-16,3-7 0 15,-3-5-4-15,-4-1 2 16,-4 0-3-16,-9-18-7 16,-3-8 0-16,-8-3 3 15,-3 0-2-15,-1 3 8 16,-5 4 4-16,2 3 5 16,0 5 5-16,-2 3 0 15,0 3-1-15,1 5-1 0,0 2-6 16,2 1-1-16,3 0-1 15,2 0 0-15,-1 12 1 16,-2 3 0-16,-4-1 0 16,-1 2-1-16,0-3 0 15,-1-4 0-15,3-3-1 16,0-4-6-16,1-2-3 16,6 0 2-16,6-14 4 15,6-5-4-15,4-3 0 16,-4 2 6-16,1 8 2 15,-4 2 3-15,-6 9 7 16,2 1-4-16,-4 0 0 16,2 12 1-16,-3 7-3 15,0-1 2-15,-5 4-2 0,-1-3-4 16,0-1 1-16,1 0-2 16,-1-7 0-16,2-5-12 15,1-6-8-15,4 0-15 16,1-22-19-16</inkml:trace>
  <inkml:trace contextRef="#ctx0" brushRef="#br0" timeOffset="50843.45">24758 4509 119 0,'0'0'0'16,"0"0"0"-16,0 0 6 0,0 0-5 15,0 0-1-15,39 101 0 16,-18-52 1-16,-3-1 0 16,-2 0 1-16,-7-1-2 15,-4-4-2-15,-4-4 1 16,-1-6-14-16,0-8-8 16,-3-8-5-16,-7-9-4 15</inkml:trace>
  <inkml:trace contextRef="#ctx0" brushRef="#br0" timeOffset="51337.31">24776 4785 42 0,'0'0'1'15,"0"0"20"-15,0 0 0 0,76-86-8 16,-43 75 0-16,1 11-5 16,1 0 0-16,-4 3-2 15,-3 13-1-15,-5 4-2 16,-7-1 0-16,-3-2-1 15,-5 0-2-15,-3-5 0 16,-2-5-2-16,-2-4-4 16,2-1-2-16,-1-2 2 15,5 0 3-15,2-13 2 16,6-6-4-16,3 1 3 16,-2 5 2-16,-1 4 1 15,0 6 2-15,-2 1 2 0,1 0-1 16,2 1 0-16,-1-1 1 15,2 0 1-15,-1-3-1 16,-3-3-4-16,4-1 0 16,-1-4 0-16,0-1-1 15,-2 2-1-15,-5-2-1 16,-2 1 1-16,-4-1 0 16,-3 3 0-16,0 0 1 15,0 7-2-15,0 1 2 16,0 3 0-16,0 0 0 15,-11 0 0-15,-5 12-1 16,-3 7 1-16,0 6 0 16,2 1-2-16,8-2 2 15,8-6 0-15,1-2-1 0,12-8-3 16,24-6-6-16,16-2-12 16,14-23-32-16</inkml:trace>
  <inkml:trace contextRef="#ctx0" brushRef="#br0" timeOffset="52124.23">30482 4045 40 0,'0'0'0'0,"0"0"1"16,0 0 5-16,0 0-4 16,0 0 2-16,-94 89 10 0,78-60-10 15,8 7-4-15,6 3-1 16,2 0 1-16,3 0-4 16,18-2 1-16,6-6-3 15,6-4 2-15,3-6-6 16,3-5-4-16,4-10-15 15</inkml:trace>
  <inkml:trace contextRef="#ctx0" brushRef="#br0" timeOffset="58643.03">13559 7270 5 0,'0'0'0'0,"0"0"-2"0,0 0-1 16</inkml:trace>
  <inkml:trace contextRef="#ctx0" brushRef="#br0" timeOffset="60157.54">8463 7892 0 0,'0'0'13'0,"0"0"-1"16,0 0-5-16,0 0-5 16,0 0-1-16,0 0-1 15,-6 0 0-15,6 0 0 16,0 0-1-16,0 0 1 15,0 0 0-15,0 0 0 16,0 0 0-16,-2 0 1 16,2 0-1-16,0 0 2 15,0 0 0-15,0 0 0 16,0 0-1-16,0 0-1 16,0-3 0-16,0 1-1 15,2 1-2-15,-1 0 1 0,-1-1 0 16,2 1 0-16,-1 1 2 15,1-1-2-15,-1 1-2 16,4 0-3-16,-2 0-9 16</inkml:trace>
  <inkml:trace contextRef="#ctx0" brushRef="#br0" timeOffset="63264.55">8275 8651 0 0,'0'0'8'16,"0"0"-1"-16,0 0 0 16,0 0 0-16,0 0-1 15,0 0 2-15,0 0-4 16,-6-5 1-16,6 2 0 16,-1 2-3-16,-1-2-2 15,2 3 0-15,0-3 0 16,0 2-4-16,0-2-8 15,0 0-5-15,9-3-9 16</inkml:trace>
  <inkml:trace contextRef="#ctx0" brushRef="#br0" timeOffset="76252.95">14841 14990 60 0,'0'0'12'15,"0"0"-12"-15,0 0 0 16,0 0 13-16,0 0 3 15,0 0-1-15,0 0 5 16,-6 0 2-16,6 0-5 16,0 0-8-16,0 0-6 0,0 0 0 15,0 0 0-15,0 1-3 16,10 16 0-16,13 7 3 16,0 5 1-16,5 1-1 15,0-1 3-15,2-5-3 16,1-5-1-16,6-7 0 15,5-12 0-15,8 0 0 16,9-29 2-16,3-19 0 16,10-16-3-16,1-8 3 15,3-2-4-15,-1 8-1 16,-8 10-1-16,-10 8-2 16,-13 9-1-16,-12 10-3 15,-9 7-3-15,-10 6-12 0,-7 5-13 16,-6 2-5-16,0 4-13 15</inkml:trace>
  <inkml:trace contextRef="#ctx0" brushRef="#br0" timeOffset="76561.74">15387 14534 118 0,'0'0'0'0,"0"0"-3"15,0 0 3-15,92-31 7 0,-37 30 1 16,6 1-1-16,-1 1 2 16,-5 16 5-16,-5 8-1 15,-6 11-6-15,-6 11-5 16,-9 9 2-16,-6 14 3 15,-11 13-1-15,-11 21-4 16,-1 13-1-16,-19 12-1 16,-12 0-16-16,-10-9-24 15,-2-17-2-15,-3-19-4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33:15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19283 7403 30 0,'0'0'1'0,"0"0"11"15,0 0 9-15,0 0-2 16,0 0-8-16,0 0-2 15,-121-78-4-15,64 69 0 16,-14 1-1-16,-20 2 2 16,-21 3-3-16,-22 3 1 15,-23 0 0-15,-25 9-2 16,-21 16 0-16,-15 3-2 16,-13 5 0-16,-2-2 0 15,-2 0 0-15,7-4 0 16,11-4 0-16,10-7 0 15,18-5 0-15,14-8 0 0,25-3 1 16,23 0-1-16,25-15 1 16,25-5-1-16,21-3-1 15,24-8-4-15,26-2-14 16,9-7-18-16,37-9-27 16</inkml:trace>
  <inkml:trace contextRef="#ctx0" brushRef="#br0" timeOffset="321.91">16331 6886 82 0,'0'0'0'0,"-97"43"-1"16,26-2 1-16,-9 13 8 15,-8 6 5-15,-4 5 0 16,1 6 0-16,4 3-6 16,11 3 1-16,12 5 3 15,16 8-6-15,17 12 7 16,16 7-3-16,15 16 3 16,15 7-3-16,37-5 0 15,30-11-5-15,30-19-3 16,33-23-1-16,30-16-12 0,30-15-2 15,32-13-21 1,23-16-18-16,14-14-44 0</inkml:trace>
  <inkml:trace contextRef="#ctx0" brushRef="#br0" timeOffset="-188512.88">17572 6995 66 0,'0'0'0'0,"-81"-54"-5"15,30 27-3-15,-11 1 8 16,-10-1 0-16,-5 11 9 16,-10 3 2-16,-12 6 2 15,-6 4-1-15,-8 3-3 16,-8 0-1-16,-3 0-3 16,-4 12-3-16,-2 3 0 15,4-3 1-15,12-1-1 16,7-1 2-16,3 0-3 15,-1 1-1-15,8-2 0 0,10-1 0 16,22-6-3-16,24-2-2 16,17 0-4-16,18-11-6 15,6-8-17-15,8-7-4 16</inkml:trace>
  <inkml:trace contextRef="#ctx0" brushRef="#br0" timeOffset="-188196.54">15774 6395 66 0,'0'0'2'0,"-98"9"-2"15,43 19 0-15,-6 6 4 0,1 6 4 16,0 10-1-16,5 5-1 15,5 5 0-15,6 4-1 16,8 4-1-16,9 7-1 16,10-3 1-16,11-4-2 15,6-8-2-15,10-14 0 16,25-7-1-16,14-10 1 16,13-5-2-16,17-10-4 15,18-8-3-15,17-6-7 16,9-4 3-16,12-21-7 15,2-12-3-15</inkml:trace>
  <inkml:trace contextRef="#ctx0" brushRef="#br0" timeOffset="-188031.98">17608 6599 137 0,'0'0'0'0,"0"0"-35"16,0 0-5-16,0 0 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50:55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5026 14382 39 0,'0'0'0'16,"0"0"1"-16,0 0 8 15,0 0 1-15,0 0-5 0,0 0-5 16,0 0 1-16,0 0 6 16,60-8 2-16,-29 9-5 15,3 3 1-15,4 0 1 16,4 1-3-16,4 3 1 15,2 1-4-15,8 4 0 16,7 2 0-16,11-1 0 16,13 0 0-16,5 0 0 15,11-2 0-15,9 1 0 16,6 1 0-16,7 1 0 16,4 1 1-16,2 4-1 15,0 2 0-15,8 0 3 0,7 3-1 16,5 3-1-16,2 1 0 15,4 3 0-15,1-1 1 16,3 2-1-16,3-1 0 16,11-2 0-16,5-2 0 15,13-1-1-15,6-2 0 16,3 1 0-16,4-2 0 16,1 5 0-16,6-5 0 15,5 2 0-15,7-2 0 16,2-2 0-16,7-2 0 15,6-1 0-15,11-7 0 16,10-2 0-16,3-2 0 16,8-2 0-16,-1 2 0 0,3-1 0 15,-2 3 0 1,-10-2 1-16,-3 6-2 0,-12 0 2 16,-5 4-1-16,-4 3 0 15,-7-2 0-15,-7 3 0 16,-3 0 0-16,-12 2 0 15,-3-3 0-15,-7 1 0 16,-8 1 0-16,-9-2 0 16,-3 3 0-16,-6-3 0 15,-7 0 0-15,-1-1 0 16,-6-2 0-16,-3-2 0 16,-2-1 0-16,-2-2 0 15,0-2 0-15,3-5 0 16,1-4 0-16,3-2 0 0,2 0 0 15,-4 0 0-15,-4-9 0 16,-10-3 0-16,-11 3 0 16,-14-2 0-16,-15 2 2 15,-14-2-2-15,-13 2 0 16,-13-8 0-16,-11-1 0 16,-9-3 0-16,-7-6-1 15,-6-3 1-15,-9-3 0 16,-9-8 1-16,-11-2 0 15,-1-9 1-15,-4-4 0 16,-17-8 0-16,-2-5-1 16,-3-6-1-16,-6-7 0 15,-1-3 2-15,-7-1-2 0,-6 2 0 16,-14 1-1-16,-16 2 0 16,-9-2 0-16,-18-4-1 15,-14 0 2-15,-16-5 0 16,-16-3-1-16,-16 1 2 15,-9-3-1-15,-13-2 2 16,-9 1 1-16,-13 3 2 16,-12 8-1-16,-11 7-2 15,-19 7-1-15,-7 5 1 16,-14 1-2-16,-14 3 0 16,-5 0-1-16,-10 5 1 15,-14 1 0-15,-4 5 0 0,-12 5 0 16,-5 2 0-1,-3 8 0-15,1-1 0 0,-8 5 0 16,3 4 0-16,-6 4 0 16,3 7 0-16,-1 9 2 15,-6 9 1-15,1 1 1 16,-3 10-4-16,2 15 1 16,-1 7-1-16,7 7 0 15,2 8 0-15,2 6 0 16,6 7 0-16,7 7 0 15,14 10 0-15,15 5 2 16,22 3 0-16,21 4 0 16,31 2 0-16,27-4 0 15,33-1-1-15,33 1-1 16,37-6 0-16,36-2 0 0,28-4-1 16,30-3 0-16,6 1-2 15,39 2 3-15,22 1 1 16,18-1-1-16,21-6 0 15,12-7-2-15,17-8 2 16,14-6-2-16,17-9 1 16,22-7-3-16,27-13-6 15,28-12-10-15,30-7-15 16,23-17-23-16</inkml:trace>
  <inkml:trace contextRef="#ctx0" brushRef="#br0" timeOffset="2871.08">5404 15707 6 0,'-84'31'0'0,"-1"6"0"16,-3 4-1-16,-9 4 1 15,3 0-2-15,2-6 1 16,5-6 0-16,11-9 2 16,15-10-1-16,9-7 2 15,13-7-2-15,9 0 0 16,14-11 0-16,8-8 0 16,8-2 13-16,0 3-2 15,9 4-5-15,11 7-2 0,2 5 0 16,-1 2-3-16,3 0 0 15,-5 14-1-15,3 4 0 16,-2 2 1-16,1 3 1 16,1-2 5-16,2 0-2 15,3 1 3-15,11 2 2 16,6-2 1-16,11 0-2 16,12 2 1-16,12 1-4 15,12-4 1-15,9-2-5 16,10-3 0-16,14-5-2 15,15-4 1-15,18-2 0 16,17-5 0-16,11 0 2 16,12 0 3-16,6 3-3 15,10-1-1-15,11 4-2 16,10 3 2-16,9 5 0 0,-2-1-1 16,6 3 1-16,-3 0-1 15,4 0-1-15,4-4 1 16,-1-3-1-16,4-6 0 15,0-2 0-15,1 0 0 16,1 2 0-16,-12 4 0 16,-5 2 0-16,-11 4 1 15,-6-4-2-15,-2-4 1 16,-5-5 0-16,3 0 1 16,-3-8-1-16,2-15 0 0,0-6-1 15,1-3 0 1,-10-2 1-16,-14 1 0 15,-17 2 0-15,-17 3 0 16,-25 1 0-16,-17 1 0 0,-22-3-1 16,-20-2 0-16,-17-3-2 15,-18-9 0-15,-17-12 1 16,-17-7 1-16,-8-5 1 16,-20-2 0-16,-27 1 0 15,-22 1-1-15,-19 1 1 16,-24 3 0-16,-22 2 0 15,-21 2 2-15,-21 0 0 16,-15-1-1-16,-15-2 0 16,-9 1 3-16,-8 5-2 15,-7 3-2-15,-9 4 2 0,-13 6-1 16,-10 6 0-16,-10 1 0 16,-11 5 1-16,-11 1-2 15,-9 6-2-15,-6 5 2 16,-1 8 2-16,3 4 1 15,4 7-3-15,5 0 4 16,7 11 2-16,12 14-1 16,6 3-5-16,11 1 1 15,6 0-1-15,13-1 0 16,12-2 1-16,7-2-1 16,14-1-1-16,9-2 1 15,8 2 1-15,16 2-1 0,8 9 0 16,8 6 0-16,12 6-1 15,13 4 1-15,18 0 0 16,27-4 0-16,33-2 1 16,33-4-1-16,25 0 0 15,22 3 0-15,36 2 0 16,20 5 1-16,16 0 2 16,10-2-3-16,13-4-1 15,5-1 1-15,12-1 0 16,11 1 0-16,10 3 2 15,9 2-2-15,9-1 1 16,3-2-1-16,8-6-1 16,9-5 1-16,19-9-5 15,24-6-14-15,34-17-16 16,25-7-14-16</inkml:trace>
  <inkml:trace contextRef="#ctx0" brushRef="#br0" timeOffset="12063.58">15612 15296 73 0,'0'0'0'0,"0"0"1"16,0 0 1-16,0 0-2 15,0 0 0-15,0 0 0 0,0 0 5 16,2 46 7-1,11-5-1-15,2 12 0 0,4 11 1 16,2 10-2-16,0 6 1 16,3 1-5-16,0 3-1 15,1-3-4-15,0-5 0 16,-2-7-1-16,-2-12 0 16,-2-11 0-16,-6-12-2 15,-2-8-8-15,-5-9-4 16,-5-10-13-16,-1-7-9 15,0-6-3-15</inkml:trace>
  <inkml:trace contextRef="#ctx0" brushRef="#br0" timeOffset="12286.66">15551 15858 21 0,'0'0'63'0,"0"0"-60"15,0 0-2-15,0 0-1 16,0 0 0-16,0 0 2 16,64 82 2-16,-33-50-2 15,3-1 1-15,2-5-2 16,-1-2-1-16,0-4 0 16,1-6-2-16,2-7-13 15,0-7-8-15,1 0-12 16</inkml:trace>
  <inkml:trace contextRef="#ctx0" brushRef="#br0" timeOffset="12473.89">16056 15879 62 0,'0'0'12'0,"0"0"-9"15,0 0 6-15,-94 63-5 16,69-19 1-16,0 2-2 15,1 4-2-15,1-1-1 0,1-1 0 16,1-1-5 0,5-2-14-16,3-8-12 0</inkml:trace>
  <inkml:trace contextRef="#ctx0" brushRef="#br0" timeOffset="16101.23">26117 17575 46 0,'0'0'0'0,"0"0"0"15,0 0-1-15,0 0 0 16,0 0 0-16,0 0 1 16,0 0 5-16,-6-10-1 15,2 7 6-15,-4-1-1 16,-5 2-5-16,-4-3-2 16,-5 5 1-16,-3 0-1 15,-2 0 3-15,0 0-2 16,5 2 0-16,2 3 0 15,7-1-1-15,4 2-1 0,6-4 0 16,3-2 0-16,0 3-1 16,0-1 1-16,10 1 2 15,10 3 6-15,14-3 1 16,18 2 3-16,23-3-5 16,20-2-2-16,17 0-1 15,18 0-1-15,4-4 0 16,8-2-2-16,7 1 1 15,1 4 2-15,7-2-2 16,4 1-1-16,-1 2 0 16,4 0 0-16,-9 0 0 15,-9 0-1-15,-13 5 0 0,-12 4-1 16,-18 0 0 0,-16-1 0-16,-22 0-1 0,-16-3 1 15,-14-2 0-15,-13-2-2 16,-13 1 0-16,-4-2 1 15,-5 0-1-15,0 0-8 16,0 0-2-16,0 0-6 16,0 0-16-16,-5-12-54 15</inkml:trace>
  <inkml:trace contextRef="#ctx0" brushRef="#br0" timeOffset="20323.16">29236 9151 12 0,'0'0'1'0,"0"0"5"16,0 0 9-16,0 0-7 0,0 0-2 16,0 0 0-1,0 0-1-15,15-32-1 0,-12 27-2 16,0-3-1-16,1-1 1 15,-1 1-2-15,-1-2 1 16,-2 1-1-16,0 1 1 16,0-1 0-16,0 2-1 15,0 0 1-15,-3 2-1 16,-5-1 1-16,-3 2 0 16,-1-1 2-16,-8 0-1 15,-6 1 0-15,-10 0 2 16,-8 2-2-16,-6 1 0 15,2 1 3-15,2 0 0 0,7 0-2 16,4 0-1-16,4 5 1 16,1 6 0-16,-1 2 0 15,0 6-2-15,-5 5 1 16,0 5-1-16,-3 5 1 16,0 2 1-16,1 5-2 15,7-1 0-15,5 2-1 16,2 4 1-16,6 1 1 15,2 5 1-15,0 4-1 16,3 3 5-16,0 5-3 16,4 0-4-16,3-4 2 15,6 1 2-15,0-3-2 16,8 0-1-16,17-2 1 16,9 0 0-16,7 0 1 0,6 0 0 15,5-4-1-15,4 3-1 16,4-3 0-16,4-2 2 15,6-2-2-15,1-7 2 16,4-5 0-16,4-2 0 16,1-6-1-16,4-5 0 15,0-6 1-15,1-5 0 16,1-6-2-16,-3-6 2 16,-6 0-3-16,-6-13 0 15,-8-9 1-15,-7-7 1 16,-5-4 0-16,-3-9-2 15,-6-4 2-15,-3-9-1 0,-1-8-1 16,-2-1 1 0,-3 2-1-16,-3 3 0 0,-8 7 0 15,-8 3 0-15,-13-1 1 16,-1 0-1-16,-7-2 0 16,-17-7 0-16,-9-6 0 15,-4-5-1-15,-8-8-2 16,-3 3 0-16,-2 6 1 15,-4 6 1-15,0 9 1 16,2 6 0-16,-2 5-1 16,-1 4 1-16,-3 7 1 15,-5 3-1-15,-4 5-2 16,-3 3 1-16,3-1-4 16,5 0-1-16,12 8 1 15,11 8 1-15,8 6-7 0,4 13-2 16,2 16 2-16,1 13-5 15,7 8-8-15,7-3-23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28:47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10298 3219 10 0,'0'0'53'0,"0"0"-53"15,0 0 2-15,0 0-1 16,0 0 2-16,0 0 2 16,0 0-1-16,29-36 4 15,-6 26-5-15,0 2 2 16,4 2-1-16,3-1-1 16,10 4-3-16,11 2 0 15,9 1 0-15,8 0 0 16,9 0 0-16,6 0 1 15,10 7-1-15,8 0 0 16,9 2-1-16,4-1 1 0,3 1 0 16,9-4 0-16,8-2 1 15,17-3-1-15,17 0 0 16,17 0 0-16,15-3 0 16,15-7 0-16,10 0 0 15,14-1 0-15,11-3 0 16,8-4-1-16,4 1 1 15,-2-2-2-15,0 2 0 16,1 0 2-16,4 4 0 16,1-1 0-16,9 1-1 15,8-2 0-15,6-2 0 16,11-3-1-16,6 0 1 0,5-2-1 16,3 1 1-16,-1-3 1 15,2 0-1-15,-1-3 2 16,0 2-1-16,-1-1 0 15,-3-1 0-15,-3 4 0 16,-1 0 1-16,-1 2-2 16,-6 4 1-16,-1 3 0 15,-5 3 0-15,-1 2 1 16,-4-4-1-16,0 1 0 16,-6-2 0-16,-3-3 0 15,-2-2 0-15,-6-1 0 16,-6 3 0-16,-6-2 0 15,-7 2 0-15,-4 4 0 0,-8 4 1 16,-4 3 0-16,-6 0-1 16,-2 2 0-16,-1 1 0 15,-4-1 0-15,0 1 0 16,-4 2 0-16,0 1 3 16,0 0-1-16,-2 0-2 15,-6 0 0-15,0 0 3 16,-6 4-3-16,-4 0 2 15,3 1-1-15,-3-4 1 16,-4 0-2-16,1 2 0 16,-2-3 1-16,-7 0-1 15,3 0 0-15,-5-2 1 16,-5-3-2-16,-7 0 1 16,-4 4 0-16,-4 1 0 0,-10 0 0 15,-1 0 0-15,-5 0 0 16,-6 3 1-16,-8-1 0 15,-10-1 0-15,-14-1-1 16,-13 0 2-16,-12 0-1 16,-12 0 2-16,-12 0-1 15,-13-1 2-15,-15-3 1 16,-17 3 1-16,-9 0 0 16,-8 1-4-16,-2 0 2 15,0 0-1-15,0 0-2 16,0 0 0-16,-3 0 1 0,1 0 0 15,-5 0 0 1,-2-4-2-16,-6-5-5 0,-9 0-11 16,-5-4-11-16,-7-4-15 15,-3-3-10-15</inkml:trace>
  <inkml:trace contextRef="#ctx0" brushRef="#br0" timeOffset="1013.41">4012 4979 14 0,'0'0'3'16,"-122"0"4"-16,70 4-4 0,5-1 2 16,11-1 6-16,11 1 2 15,13-1 1-15,8 0-6 16,4 1-7-16,7 2-1 16,24 0 0-16,23-1 4 15,25-3 4-15,24-1 0 16,36 0 0-16,32-17 3 15,37-6-2-15,39-5-2 16,22-8 2-16,26-1-2 16,17-2-2-16,10-3 0 15,0 6-4-15,-10 6 1 16,-20 10-1-16,-19 6-1 0,-24 9 0 16,-31 4 1-16,-30 1-1 15,-30 0 0-15,-32 8 0 16,-28 6-1-16,-34 1 1 15,-25-2 0-15,-18-2-3 16,-12-6-2-16,-6-4-2 16,-3 1-5-16,0-1-3 15,0-1-9-15,0 0-10 16,-9-17-19-16</inkml:trace>
  <inkml:trace contextRef="#ctx0" brushRef="#br0" timeOffset="5350.97">18219 6604 12 0,'0'0'1'0,"0"0"7"16,0 0 8-16,0 0-7 15,0 0 1-15,0 0 2 0,0 0-3 16,9-23-6-16,14 23-2 16,8 3 6-16,10 5 5 15,4 2-2-15,4 2 2 16,1-2-3-16,7-5 1 16,4-5-3-16,6 0 6 15,10-22 0-15,10-14-3 16,8-15-2-16,10-13-3 15,10-17-3-15,13-16-1 16,15-10 0-16,9-16 0 16,8-8-1-16,-1-1-2 15,-11 8 1-15,-15 15-3 16,-21 24-2-16,-27 18 1 16,-25 20 3-16,-22 18 0 15,-20 9 1-15,-8 12-2 0,-7 3-6 16,-1 5-16-16,-2 0-12 15,0 23 9-15,-13 18 12 16,-25 18-6-16,-18 16-7 16</inkml:trace>
  <inkml:trace contextRef="#ctx0" brushRef="#br0" timeOffset="5791.92">18444 8274 67 0,'0'0'11'0,"0"0"-8"15,0 0 5-15,0 90 13 16,20-43-4-16,10 1-5 15,10-1-1-15,11-6 9 16,11-6-9-16,7-10 7 16,7-12-4-16,10-13 2 15,13-36 1-15,20-37 8 0,30-43-8 16,33-43-3 0,35-31-6-16,27-23-8 0,14-16-2 15,8 8 1-15,-2 11-5 16,-15 21-5-16,-21 33 6 15,-38 32-7-15,-44 32 8 16,-42 23-4-16,-32 18 5 16,-24 13 2-16,-15 9 0 15,-13 7-4-15,-9 8-12 16,-7 7-5-16,-4 4-14 16,-19 3-17-16,-38 3 19 15,-34 14-16-15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29:20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18073 984 24 0,'0'0'4'15,"0"0"-1"-15,0 0 2 16,0 0-4-16,0 0 3 16,0 0-1-16,0 0 4 15,-1-74 0-15,-4 64 2 16,-4 4 2-16,-3-2-5 16,2 2-4-16,-2 3 0 15,-3 3-2-15,-3 0 0 0,-7 7 0 16,-2 15 0-16,-3 3-1 15,-1 6 1 1,1 3 0-16,-5 2 0 0,1 5 0 16,0 6 0-16,-3 7 0 15,1 2 1-15,2 8 1 16,1 8 1-16,3 8 0 16,2 8 2-16,2 4-3 15,4 4 3-15,5 5-3 16,8 3 1-16,8 0-2 15,1 3 2-15,12 1-3 16,15 4 1-16,7 6 0 16,6 3-1-16,10 0 1 15,5-1-1-15,4-8 2 16,7-5-1-16,6-5 0 0,10-12 0 16,9-5 1-16,9-7 1 15,7-3-1-15,8-2 1 16,4-4 0-16,11-2 2 15,7-7-3-15,6-8 0 16,8-7 3-16,12-6-3 16,7-10 1-16,12-5-1 15,1-6-1-15,-4-3 0 16,-6-6 1-16,-10-4-1 16,-7-4 1-16,-2-1-1 15,-5 0 1-15,3-6-2 16,-1-14 1-16,-1-4 0 15,4-5 1-15,0-10-1 0,-4-8 1 16,1-14 0-16,-2-10 1 16,-3-10-3-16,-4-4 0 15,-9-3 0-15,-11 1 0 16,-14 3 1-16,-16-2 0 16,-11-3 3-16,-13-4-1 15,-11-8 0-15,-11-5 0 16,-12-13 1-16,-8-7-2 15,-10-2-1-15,-4-2-1 16,-8 6 2-16,-2 1 0 16,-2 2-2-16,0 1 1 15,-16 0-1-15,-9-1 1 0,-11 3-1 16,-11 7 2 0,-14-1-2-16,-15 12 0 0,-12 8 1 15,-13 4-2-15,-13 11 1 16,-8 6 0-16,-6 10 0 15,-5 8 0-15,-3 12 0 16,5 3-1-16,-5 9 1 16,2 4-1-16,-6 3 1 15,-5 6 0-15,-1 5-1 16,1 2 1-16,-2 3-1 16,5 2 2-16,6 4-1 15,-1 0 0-15,9 0-3 0,2 1 3 16,4 10 0-16,3 3 0 15,7 4 0-15,6 2 0 16,4 3 0-16,4 1 0 16,4 0 0-16,5 3-1 15,6 0-1-15,8-2 2 16,6 3-2-16,9-1 2 16,11-3-1-16,12 1 1 15,7-2 0-15,6 1-3 16,4 0 0-16,0 3-3 15,-4 0 1-15,-3 0 1 16,-7 1 0-16,-5 2-2 16,-7-3-1-16,1-1-4 0,6-6-5 15,11-8-3 1,11-6 1-16,14-6-8 0,3 0-22 16</inkml:trace>
  <inkml:trace contextRef="#ctx0" brushRef="#br0" timeOffset="675.83">19672 1889 21 0,'0'0'2'15,"0"0"4"-15,0 0 10 16,0 0-4-16,0 0 1 15,0 0 4-15,6-54-7 16,3 54-8-16,7 0-1 0,14 10 3 16,9 6 4-16,7 4-1 15,-1 0-4-15,-2-1-2 16,-5-2-1-16,-7-1 0 16,-4-5 0-16,-11-2-7 15,-3-2-4-15,-6-6-8 16,-7-1-3-16,0 0 7 15,-7-18 3-15</inkml:trace>
  <inkml:trace contextRef="#ctx0" brushRef="#br0" timeOffset="893.77">19870 1746 7 0,'0'0'37'16,"0"0"-22"-16,0 0 6 15,0 0-6-15,0 0-11 16,0 0-4-16,-8 6 0 15,8 25 5-15,0 7-1 16,-3 5 1-16,-6 1-3 16,-6 1-1-16,0-3-1 15,-1-3 0-15,3-8-5 16,6-7-4-16,4-7-8 16,1-8-6-16,1-9 0 15,-6-4-12-15</inkml:trace>
  <inkml:trace contextRef="#ctx0" brushRef="#br0" timeOffset="1050.71">19644 2012 62 0,'0'0'1'0,"0"0"8"16,0 0 9-16,0 0-8 16,0 0-10-16,92-53-2 15,-14 30 1-15,10-4-5 16,3 4-9-16,-9 4-8 15,-9-1-18-15</inkml:trace>
  <inkml:trace contextRef="#ctx0" brushRef="#br0" timeOffset="1443.53">20885 1788 38 0,'0'0'2'16,"0"0"6"-16,0 0 11 16,0 0-4-16,-90-57-4 15,66 57-2-15,-1 5-5 0,-5 19-1 16,1 8 3-16,-3 9 2 15,5 1-3 1,6 5 5-16,5 1-7 0,8-1 7 16,7-1-1-16,1 0-3 15,4-7-5-15,23-6 4 16,8-6-2-16,6-5-1 16,6-10 0-16,5-8-1 15,10-4-1-15,12-2-4 16,8-18-12-16,-1-5-5 15,-3 0-9-15,-12-3-8 16,-14-2-9-16</inkml:trace>
  <inkml:trace contextRef="#ctx0" brushRef="#br0" timeOffset="1567.16">21450 1997 62 0,'0'0'1'0,"0"0"7"16,0 0 15-16,0 0-19 15,0 0-4-15,0 0-8 16,0-7-37-16</inkml:trace>
  <inkml:trace contextRef="#ctx0" brushRef="#br0" timeOffset="2222.3">27115 499 44 0,'0'0'0'0,"0"0"-1"16,0 0-1-16,0 0-3 15,0 0-17-15</inkml:trace>
  <inkml:trace contextRef="#ctx0" brushRef="#br0" timeOffset="2880.5">21589 2022 51 0,'0'0'1'0,"0"0"-1"15,0 0 0-15,0 0 7 0,0 0 2 16,30 82 2-1,-14-48 3-15,1-1-5 0,2 4-1 16,1-1-3-16,2-2-1 16,0 4-3-16,0-5 0 15,-1 1-1-15,5 2-4 16,0-2-12-16,1-3-16 16,-1-17-16-16</inkml:trace>
  <inkml:trace contextRef="#ctx0" brushRef="#br0" timeOffset="4086.22">28593 340 32 0,'0'0'0'16,"0"0"0"-16,0 0 1 15,-100-21 1-15,70 21 0 16,-4 5 2-16,-6 15 1 15,-7 5 0-15,-9 9 1 16,-7 7-2-16,-7 3 1 16,2 10 0-16,-4 7 0 15,-2 13-3-15,-3 8 2 0,-6 10 0 16,-2 7 0-16,-1 12 0 16,3 16-1-16,0 17 1 15,2 9 0-15,11 8-2 16,12-4 0-16,16-9 0 15,18-4-2-15,12-5 1 16,12 2 0-16,3-3-1 16,27-3 0-16,13-1 1 15,16-11-1-15,11-5 1 16,10-9-1-16,10-7 1 16,4-9 0-16,6 7 0 15,2 4 7-15,8 0-6 16,15-2 5-16,12-18 1 15,14-16-2-15,8-7-3 0,0-8-2 16,6-5 2-16,-1-6 0 16,-2-9 2-16,1-10-5 15,0-14 4-15,2-9 0 16,2-2-1-16,0-25-1 16,-4-7 0-16,-8-7 0 15,-7-5-1-15,-2-6 2 16,-7 1-2-16,-5-8 3 15,-6-8 3-15,-12-11-1 16,-2-11-1-16,-7-6-3 16,-6-8 0-16,-5 2 3 15,-14-3 2-15,-9-7-7 16,-16-2 2-16,-18-3-1 0,-14-6 0 16,-11-8-1-16,-13-3 1 15,-1 0-1-15,-10 1 0 16,-20 11 0-16,-6-1 0 15,-7-2 0-15,-5 1 0 16,-7-5 1-16,-11 3-1 16,-13-1 0-16,-15 6-1 15,-19 9 1-15,-18 9 0 16,-20 13 0-16,-15 9 0 16,-10 8 0-16,-7 6-2 15,2 5 2-15,7 7 0 16,10 7 1-16,11 5-1 0,6 9-1 15,5 8 1-15,5 4 0 16,0 10 0-16,1 5-2 16,-3 6 2-16,-2 0 0 15,-1 17 0-15,8 3-2 16,10 1 2-16,21 1 0 16,23-6 0-16,23 0-3 15,26-4 0-15,15 2-7 16,10 1-9-16,5 7-3 15,1 12 6-15,0 12 1 16,16 11-5-16,14 9-9 16,12-1-5-16,9-4-9 15</inkml:trace>
  <inkml:trace contextRef="#ctx0" brushRef="#br0" timeOffset="4463">28899 2498 67 0,'0'0'0'16,"0"0"6"-16,0 0 3 15,0 0 3-15,0 0-6 16,0 0-2-16,54-8 7 16,-14 23 3-16,5 2-7 15,0 3-2-15,1-1-4 16,-8-1-1-16,-6-2 1 15,-7-6-1-15,-10-3-7 16,-3-5-6-16,-2-2-11 16,-3-4-4-16,0-25-5 0</inkml:trace>
  <inkml:trace contextRef="#ctx0" brushRef="#br0" timeOffset="4658">29212 2375 79 0,'0'0'1'15,"0"0"-1"-15,0 0 3 16,0 0 1-16,0 0-2 16,0 0 9-16,-31 106-3 15,23-64-3-15,-1-3-3 16,-2-2-2-16,-3-2 0 16,-2-6-2-16,-2-3-10 15,-4 1-6-15,-1-8-19 16,2-8-2-16</inkml:trace>
  <inkml:trace contextRef="#ctx0" brushRef="#br0" timeOffset="4815.28">28866 2805 86 0,'0'0'1'16,"0"0"-1"-16,0 0 9 15,0 0-7-15,93-104-2 16,-22 54-3-16,16-8 1 15,11 0-5-15,10 4-15 16,3 1-11-16</inkml:trace>
  <inkml:trace contextRef="#ctx0" brushRef="#br0" timeOffset="5444.37">30253 2072 69 0,'0'0'0'16,"0"0"0"-16,-82-55 5 16,54 43 7-16,1 0-5 15,0 7 7-15,4 5-6 16,-3 0 1-16,-4 12-4 16,-8 22-3-16,-4 14 1 15,0 15-1-15,2 7 0 0,10 3 1 16,15-3 1-16,15-2 1 15,0-4-3-15,31-5 0 16,11-7 0-16,12-15-2 16,5-10 0-16,2-8-4 15,1-9-9-15,-7-10-4 16,-7 0-3-16,-5 0-1 16,-9-17 6-16,-9 3-3 15,-8-3 14-15,-7 5 4 16,-7-5 5-16,-3-1 10 15,0-2-3-15,0 0 0 16,0-5 3-16,2 3-7 16,4 2 3-16,3 1 0 15,3 8 0-15,-2 4-6 16,2 3-1-16,3 4-3 0,3 0 0 16,3 7 1-16,1 13 0 15,-1 3-1-15,-5 7 2 16,-2 4 0-16,-8 7-2 15,-6 1 3-15,0 2 1 16,-12 2 3-16,-6-5-1 16,-1-4-3-16,3-6 0 15,5-5-4-15,8-10 2 16,3-5-2-16,0-4 0 16,0-3 0-16,7-3 0 15,16-1 1-15,14 0-1 16,17-20-3-16,18-10-16 0,14-12-18 15,3-1-7-15,-2-7 3 16,-7 3-9-16</inkml:trace>
  <inkml:trace contextRef="#ctx0" brushRef="#br0" timeOffset="5572.89">31260 2513 69 0,'0'0'11'15,"0"0"-10"-15,0 0 19 16,0 0-12-16,0 0-8 15,0 0 0-15,0-5-9 16,-6-5-17-16,-16 0-43 16</inkml:trace>
  <inkml:trace contextRef="#ctx0" brushRef="#br0" timeOffset="6416.87">18295 1753 1 0,'0'0'40'15,"0"0"-30"-15,0 0 1 16,0 0-5-16,0 0-4 16,0 0-1-16,0 0 10 15,119 57 2-15,-50-32-10 16,-2-3-1-16,-4-5-2 16,-8-3 0-16,-13-4-1 15,-9-3-5-15,-9-6-18 16,-13-1-3-16,-11-15-15 15</inkml:trace>
  <inkml:trace contextRef="#ctx0" brushRef="#br0" timeOffset="6597">18555 1702 91 0,'0'0'0'15,"0"0"-5"-15,-15 73 5 16,10-29 0-16,-3 4 0 15,-1 7 0-15,-2 1 0 16,-8 9 0-16,-2 4 0 16,1 3-8-16,9-1-9 15,8-16-12-15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47:3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19017 1040 23 0,'0'0'0'16,"0"0"1"-16,0 0-1 15,0 0 0-15,-100-30 2 16,74 18 3-16,0-1 1 16,5-2 3-16,2 3-7 15,-2 1 0-15,-5 2 0 16,-10 6-2-16,-8 3-1 15,-7 0 0-15,0 17-1 16,2 4 1-16,3 4 1 16,6 3 0-16,1 5-1 0,-1 4 1 15,-3 4 0-15,-4 6 1 16,-5 2-1-16,2 3 1 16,-3 5 1-16,7-1-1 15,6-1 0-15,3-4 0 16,5-4 0-16,2-4 0 15,2 2 0-15,1 4 0 16,-3 6 1-16,3 8 1 16,5 5-1-16,4 4 1 15,9 1-2-15,9 2-1 16,0 1 1-16,5-2 0 16,15 1-1-16,12 2 0 0,5-2 0 15,11-4 1-15,10-4-1 16,11-8 1-16,11-6-1 15,8 0 0-15,12 3 0 16,5 2 0-16,6 4 0 16,7 1 1-16,4-2-1 15,1 3 4-15,-2-4 2 16,-4-2-4-16,6-4 0 16,4-6 0-16,6-7-2 15,10-9 0-15,1-4 0 16,4-3-1-16,2-3 0 15,-3-2-2-15,1-1 1 16,5-4 2-16,1-8-2 16,8-7 2-16,2 0-4 0,0-17 1 15,-1-10-1-15,-3-7-2 16,-7-4 1-16,-1-7 1 16,-5-9 2-16,0-7 0 15,1-13 1-15,-4-5 1 16,-2-6 1-16,-2-4 3 15,-11-2 1-15,-16-1 0 16,-17 5-3-16,-22 0-1 16,-16 3 0-16,-16-5 0 15,-17-2 0-15,-13-6-2 16,-12-1 1-16,0-6 0 0,-19-4 0 16,-17-4 0-1,-9 1 0-15,-11 8 0 0,-12 11 0 16,-12 8 1-16,-12 9 1 15,-17 1-1-15,-12 10 0 16,-10 7-1-16,-9 12 0 16,-11 7 0-16,-10 5-1 15,-4 7 0-15,-9 2 0 16,-5 4 0-16,0 1-1 16,2 2 0-16,5 1-2 15,2 1-1-15,10 4-2 16,2 5 4-16,-1 4 2 15,5 2 0-15,-1 0 1 16,3 14 0-16,9 14-1 16,11 13-2-16,12 10 0 0,12 8-3 15,11 13 1-15,12 6 0 16,11 9-2-16,13-3 0 16,14-10-1-16</inkml:trace>
  <inkml:trace contextRef="#ctx0" brushRef="#br0" timeOffset="53040.78">18348 3028 4 0</inkml:trace>
  <inkml:trace contextRef="#ctx0" brushRef="#br0" timeOffset="54689.68">18658 1472 10 0,'0'0'0'15,"0"0"0"-15,0 0 0 16,0 0-1-16,0 0 1 16,0 0 0-16,1-5 0 15,2 1 3-15,0-1 4 16,-1-2-3-16,-2 1-1 15,0 2 4-15,0-1 0 16,0 3 2-16,0-3-3 16,0 2-3-16,0 1-1 15,0-1 1-15,0 1-1 16,0 0 1-16,0 2 0 16,0-3 2-16,0 3 0 15,0 0-4-15,-2 20 0 0,-4 23-1 16,-2 12 11-16,-2 11 1 15,0 9-3-15,1 1-1 16,0 5 2-16,2-2-4 16,0-4 0-16,4-8-1 15,2-12-5-15,1-9 0 16,0-2 0-16,0-6 0 16,0-4-1-16,0-4-3 15,0-6-3-15,0-3-2 16,0-8-4-16,0-6 0 0,0-3-6 15,0-4 2 1,-4-7 8-16,-4-19-28 0</inkml:trace>
  <inkml:trace contextRef="#ctx0" brushRef="#br0" timeOffset="60096.57">2498 3503 82 0,'0'0'15'0,"0"0"-13"15,0 0 1-15,0 0-1 16,0 0 2-16,0 0 11 15,0 0-1-15,-3-12 1 16,2 12-3-16,-1 0 1 16,2 0-12-16,0 0-1 15,0 2 0-15,9 8-5 16,24 4 4-16,18 6 1 16,13-1 2-16,18 2 2 15,13 0-2-15,14 2 1 16,9 4-2-16,7 1 0 0,2 9-1 15,3 4 0-15,4-2 0 16,0-8 0-16,8-13 0 16,11-18 2-16,13-1 4 15,15-33 1-15,14-14-4 16,2-9-1-16,4-7 1 16,-2-1-3-16,-1-3 2 15,-9-4-1-15,-5-3-2 16,-11 1-4-16,-21-5 4 15,-15 2-1-15,-17-1-1 0,-22 0 2 16,-19 1 1 0,-19 1 0-16,-24 0 2 0,-20-4-1 15,-16 4-1-15,-15 1 3 16,-24 2-2-16,-16 9 0 16,-9 2 1-16,-15 4-2 15,-9 5 0-15,-15 6 0 16,-16 3 0-16,-19 6 0 15,-27 9 1-15,-20 11-1 16,-24 12 0-16,-28 6-4 16,-18 22-3-16,-18 16 2 15,0 8 3-15,18 7 2 16,21 2 1-16,25 2 1 16,19 7 0-16,10 11 0 15,16 10-2-15,9 17 1 0,13 10-1 16,14 12-1-16,16 1 1 15,19 1 0-15,25 1 1 16,28-1 3-16,23 0-2 16,17 3 0-16,26-7-1 15,27-15-1-15,23-17 1 16,20-20-1-16,20-12 7 16,26-15-4-16,32-18 3 15,26-18-4-15,24-7-1 16,13-29-1-16,12-9 0 15,2-9-5-15,8-1-9 16,-5 1 0-16,-2 2-8 0,-8 2-9 16,-6 6 2-16,-13 8-11 15,-21 7-7-15</inkml:trace>
  <inkml:trace contextRef="#ctx0" brushRef="#br0" timeOffset="68565.08">22354 10767 65 0,'0'0'6'0,"0"0"-6"16,0 0 0-16,0 0 5 0,40 80 5 15,-13-33-2 1,7 12-3-16,7 9 2 0,8 9 3 15,-1 7 1-15,2-3-6 16,-3-6-2-16,-1-12-2 16,-4-13 0-16,-5-16-1 15,-8-15 1-15,-7-9 0 16,-9-10 0-16,-6-3 1 16,-4-30 9-16,-3-18-4 15,0-15-6-15,0-13-1 16,-17-9 2-16,-9-9 0 15,-12-14-1-15,-9-11-1 16,-5-15 1-16,-6-10-2 16,-2 4 1-16,7 8-2 15,6 16 2-15,10 20 4 0,10 5 0 16,8 9 2-16,11 4-2 16,7 0-3-16,1 3-1 15,1 3 0-15,18 3 1 16,9 2-1-16,12 5 0 15,15 8-1-15,16 7 1 16,20 11 0-16,20 8 0 16,32 6 0-16,33-1 0 15,37-5 0-15,38-8-1 16,19-12 1-16,28-10 0 16,21-9 0-16,20-5 1 15,15-2-1-15,7 2 0 0,0 5 0 16,-13 7 1-1,-12 6-1-15,-17 7 0 0,-22 2-1 16,-19 5 1-16,-34 1-1 16,-33 5 1-16,-39 0-3 15,-40 5-2-15,-37 0 4 16,-32 5-3-16,-25 4 1 16,-15 3 2-16,-7 3 1 15,-5 0 0-15,-6 6-1 16,-5-2-2-16,0 4-8 15,-23 1-8-15,-19 8-6 16,-20 0-12-16,-32 0-16 16</inkml:trace>
  <inkml:trace contextRef="#ctx0" brushRef="#br0" timeOffset="69744.19">23623 9956 99 0,'0'0'0'15,"0"0"0"-15,0 0 0 16,0 0 2-16,-55 77 7 16,48-17 5-16,-2 20 1 15,-3 15 0-15,3 13-4 16,0 5 2-16,6 4-3 15,3-5-1-15,0-11-5 16,25-12-2-16,12-15-2 16,11-16-1-16,18-11-8 15,7-12-2-15,7-14-19 0,7-11 16 16,-2-10-13-16,0-18-17 16</inkml:trace>
  <inkml:trace contextRef="#ctx0" brushRef="#br0" timeOffset="70771.35">24208 10389 43 0,'0'0'2'0,"0"0"1"15,0 0 12-15,0 0-8 16,0 0-1-16,0 0 3 16,-39-26 1-16,38 21 1 15,-4-1 1-15,2-2-3 16,2 2-4-16,1-2 2 16,0 3 0-16,0 1-3 15,4 4-3-15,18 0-1 16,10 3 1-16,8 17 3 15,5 12 2-15,-5 7-1 16,-4 6-2-16,-9 2-2 16,-8-3-1-16,-8-1 0 15,-7-3 0-15,-4-2 0 0,0-4 0 16,-16-8-3-16,-2-6-5 16,2-10-4-16,2-10-2 15,-1-5 5-15,2-29-18 16,2-12-3-16,4-8 17 15,6-7 6-15,1 3 7 16,0 3 2-16,0 7 9 16,0 13-1-16,0 8 8 15,0 10 2-15,0 9-1 16,0 4 0-16,0 4 2 16,0 0-13-16,0 0-7 15,8 8-1-15,9 16 0 0,4 10 11 16,4 7 2-1,-4 3 5-15,0 3-7 0,-2 0 0 16,-2-3-6-16,-3-6-5 16,0-4 2-16,1-4-2 15,-2-10 0-15,5-4-10 16,2-9-20-16,5-7 4 16,8-9-4-16,7-22-4 15,-3-11-16-15,-3-8-10 16</inkml:trace>
  <inkml:trace contextRef="#ctx0" brushRef="#br0" timeOffset="70954.07">24779 10440 94 0,'0'0'24'0,"0"0"-22"16,0 0 18-16,0 0-4 0,-26 84-4 16,26-46 2-16,0 0-2 15,7-3-4-15,8 2-1 16,3-3-7-16,-2-2-1 15,3-1-4-15,1-1-15 16,-2-2-10-16,0-6-11 16,-8-11-15-16</inkml:trace>
  <inkml:trace contextRef="#ctx0" brushRef="#br0" timeOffset="72810.3">18895 1959 22 0,'0'0'0'0,"0"0"-2"15,0 0 0-15,0 0 0 16,0 0-12-16</inkml:trace>
  <inkml:trace contextRef="#ctx0" brushRef="#br0" timeOffset="85821.97">19554 1235 39 0,'0'0'0'0,"0"0"0"16,93-55 0-16,-52 35 2 15,6 1 1-15,6 1 1 16,9 0 3-16,6-2 1 16,8 4-1-16,6 3-1 0,8-1 0 15,8 3-3-15,7 6 0 16,6 4-1-16,6 1-1 16,-2 6 0-16,-3 22-1 15,-4 6 0-15,-6 13 0 16,-2 9 0-16,-3 11 0 15,-8 12 0-15,-5 13 0 16,-8 6 0-16,-6 8 0 16,-6 2 0-16,-6-2 1 15,-6 1 0-15,-8-4 0 16,-8 1-1-16,-11-2 0 16,-12 0 0-16,-13 6 0 15,-7-2 0-15,-23-5 0 0,-15-5 3 16,-11-11 1-16,-12-9-1 15,-12-9-1-15,-8-14-1 16,-9-6-1-16,-16-10 2 16,-13-3-2-16,-11-4 1 15,-12-5 0-15,-3-6 3 16,-4-7-3-16,-1-9 0 16,3-3 2-16,-3 0-3 15,-2-13 1-15,0-9-1 16,-1-7 0-16,1-10 0 15,9-10 1-15,2-11-1 16,12-12 2-16,9-6-2 16,10-14 0-16,13-13 0 15,14-7 0-15,18-5 0 0,19-4-1 16,18 3 0-16,23 2-1 16,12-7 1-16,18 1 1 15,31 1 0-15,22-2-1 16,17 3 1-16,16 8 0 15,11 9 0-15,14 10 2 16,12 11 0-16,23 4 0 16,13 7-2-16,16 3 0 15,4 6 1-15,-5 9-2 16,-13 11 1-16,-18 13 0 16,-12 13-1-16,-14 15-1 15,-13 1 0-15,-9 23 0 16,-7 13-1-16,-6 9-4 0,-1 10-3 15,-5 5-1-15,-7 3-7 16,-6-1-4-16,-14-4-5 16</inkml:trace>
  <inkml:trace contextRef="#ctx0" brushRef="#br0" timeOffset="86033.4">21644 1880 116 0,'0'0'0'0,"0"0"-57"16,0 0 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49:07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6106 6229 51 0,'0'0'1'16,"0"0"5"-16,0 0-3 15,0 0 2-15,0 0-4 16,0 0 0-16,0 0 1 15,0 0 6-15,52-44 6 16,11-9-6-16,17-19-2 0,10-17-5 16,4-8 1-16,7 0 2 15,4 3-1-15,-1 7 1 16,-5 8 0-16,-10 8-3 16,-13 11-1-16,-9 12-2 15,-16 10-8-15,-11 12-3 16,-20 11-7-16,-10 10-12 15,-10 5 4-15</inkml:trace>
  <inkml:trace contextRef="#ctx0" brushRef="#br0" timeOffset="262.36">6609 5375 85 0,'0'0'0'15,"51"-78"0"-15,-4 38 0 16,11 1 1-16,5 3 1 16,7 4 6-16,0 8 1 15,3 9-2-15,-2 8 0 16,0 7-3-16,-7 5-3 16,-9 22-1-16,-11 21-1 15,-13 11 1-15,-12 16-4 16,-13 7-3-16,-6 0-7 15,-6-5-7-15,-16-10-7 16,-5-14 2-16</inkml:trace>
  <inkml:trace contextRef="#ctx0" brushRef="#br0" timeOffset="411.96">7471 5249 45 0,'0'0'0'0,"0"0"-35"15</inkml:trace>
  <inkml:trace contextRef="#ctx0" brushRef="#br0" timeOffset="1769.63">4103 5134 31 0,'0'0'1'16,"0"0"-1"-16,0 0 5 0,0 0 3 16,-42-83 2-16,26 71 3 15,-1 2-1-15,-8 7-4 16,-5 3-5-16,-9 0-3 15,-10 13 0-15,-4 11 0 16,-4 8 0-16,0 8 0 16,0 9 2-16,1 12 0 15,2 10 1-15,5 8-1 16,7 7-1-16,11 4 2 16,7 2-1-16,18-1 0 0,6 2-2 15,0 1 1-15,22 1 0 16,5 9 2-16,4 5 2 15,5 5-2-15,6 1 1 16,6-1 1-16,7-7-5 16,12-6 0-16,11-4 1 15,14 0 2-15,17-6 0 16,19-3-2-16,12-11 1 16,14-14-1-16,6-15 1 15,-2-16 0-15,6-17 2 16,-9-15-3-16,0-8 3 15,3-26-2-15,-7-13 9 16,1-10-9-16,-7-10-2 0,-14-6 0 16,-7-4 1-16,-14-1-1 15,-11-6 0-15,-14-2 0 16,-12-6 2-16,-15-6 0 16,-7-11 2-16,-17-7-2 15,-9-5-1-15,-11-9 1 16,-14-1-2-16,0 0 0 15,-15 5 0-15,-18 12 0 16,-12 8 1-16,-16 9 0 16,-17 6 0-16,-19 8 1 15,-16 6-1-15,-14 9-1 16,-7 6 1-16,-8 5-1 16,-7 2 0-16,0 6 1 15,3 10-1-15,9 15-1 16,10 12 0-16,3 12 1 0,0 5 1 15,-1 19-1-15,1 9 0 16,-4 4-1-16,0 2 2 16,7 2-2-16,3 0 1 15,3 8 0-15,2 2-4 16,-5 7 2-16,0 2-1 16,8 3 2-16,10-3-1 15,25-4 2-15,20 0-7 16,24-4-6-16,17 2-8 15,14 1 0-15,15-3-3 16,31-6-8-16,10-13-2 16</inkml:trace>
  <inkml:trace contextRef="#ctx0" brushRef="#br0" timeOffset="9644.17">13545 9276 6 0,'0'0'2'0,"0"0"-1"0,0 0 4 15,0 0-1 1,0 0 0-16,0 0-3 0,0 0-1 15,-80 53 0-15,76-48-3 16,-2 0-8-16</inkml:trace>
  <inkml:trace contextRef="#ctx0" brushRef="#br0" timeOffset="10399.37">13542 8928 40 0,'0'0'8'0,"0"0"7"15,0 0-7-15,0 0-7 16,0 0 5-16,0 0 6 16,16 86 1-16,-4-42-1 15,3 4-1-15,1 3 0 16,2-1-2-16,-1 1-2 16,-1-2-3-16,-1-3-2 0,-2-2-2 15,-2-8 0-15,-2-5-1 16,-5-6-7-16,-1-5-8 15,0-6-5-15,-3-5 0 16,0-6-6-16,-15-3-6 16</inkml:trace>
  <inkml:trace contextRef="#ctx0" brushRef="#br0" timeOffset="10620.13">13473 9369 55 0,'0'0'18'15,"0"0"2"-15,0 0-1 16,0 0-16-16,0 0-2 16,0 0 1-16,0 69 3 15,17-50 0-15,3-1-3 0,1-1 0 16,-1-3-1-16,2-5-1 16,0-2-1-16,-1-6-6 15,3-1-9-15,0 0-3 16,-2-17-7-16,-4-5-4 15</inkml:trace>
  <inkml:trace contextRef="#ctx0" brushRef="#br0" timeOffset="10802.86">13782 9215 31 0,'0'0'14'0,"0"0"7"16,0 0 8-16,0 0-9 15,0 0-6-15,0 0-10 0,-24 5-4 16,18 24 2-16,0 7 4 15,0 1-5-15,-1 5 1 16,-1 0-2-16,-2 4-1 16,-4-2-9-16,1-1-11 15,1-4-8-15,-3-7-11 16</inkml:trace>
  <inkml:trace contextRef="#ctx0" brushRef="#br0" timeOffset="16113.59">10643 10302 46 0,'0'0'11'15,"0"0"-4"-15,0 0 7 16,0 0 2-16,0 0-9 16,0 0-2-16,0 0-2 0,-8-14-3 15,8 14 0-15,19 2 0 16,8 9 4-16,7 2 3 16,8-1 0-16,7 0-4 15,6-3 1-15,6-4-1 16,8-5 1-16,3 0 0 15,4-10-1-15,-3-13 0 16,1-8 0-16,-3-6-3 16,-4-11 2-16,-6-4 0 15,-4-3 0-15,-11-3 2 16,-11 1-1-16,-9-2 0 16,-13-2 2-16,-13-1-3 15,0-2 0-15,-19 2 0 16,-17 3-2-16,-3 9 0 0,-3 6 3 15,-7 10-1-15,-4 8 3 16,-5 6-2-16,-7 5-2 16,1 4 0-16,-6 8 2 15,3 0-1-15,-6 3-1 16,0 0 2-16,5 0-2 16,7 6 2-16,8 3 7 15,11 4-4-15,6 4-1 16,5 2-2-16,3 8-3 15,-1 6-1-15,1 5 1 16,5 6-1-16,1 1 0 16,6 5 0-16,10 1 1 15,4 2 0-15,2 2 0 0,2 1-1 16,16 2 1-16,5 0 0 16,6 1 0-16,2-6 1 15,8-3-1-15,6-11 0 16,5-5 0-16,10-7 0 15,6-7 1-15,4-6-1 16,4-4 0-16,-3-8 1 16,-7-2-1-16,-6 0 0 15,-9-6 0-15,-12-8 1 16,-7 0-1-16,-9 5 1 16,-9 1-1-16,-6 5 0 15,-3 3-1-15,-3 0 1 0,0 0 1 16,0 0-1-1,0 0 2-15,0 0-2 0,0 0 1 16,0-2-1-16,0 2 0 16,0 0 0-16,0 0-1 15,0 0-2-15,0 0-3 16,0 0 1-16,0 0-5 16,3 0-6-16,-2 0-5 15,2 0-8-15,5 0 3 16,1-1 3-16,4-5-16 15</inkml:trace>
  <inkml:trace contextRef="#ctx0" brushRef="#br0" timeOffset="17397.07">13236 10271 47 0,'0'0'4'0,"0"0"9"16,0 0-2-16,0 0-1 15,0 0-1-15,0 0-1 16,-2-6 0-16,4 6-3 16,10 0 0-16,9 0-1 15,7 3 3-15,14 9 4 0,9-4 1 16,10-2-3-1,7-3-1-15,2-3-2 0,0 0 0 16,-1 0-2-16,-5-10 0 16,-1-5-1-16,-3-1 0 15,-5-7-1-15,-5-4 1 16,-5-5-2-16,-8-3 0 16,-5-3 1-16,-10-3 1 15,-7-2-3-15,-10-2 3 16,-5-3 7-16,-11-4-2 15,-20-2-6-15,-12-1-1 16,-5 4-1-16,-9 7-2 16,-3 7 2-16,-2 10 1 15,-4 8 0-15,-5 4 3 16,2 4-3-16,0-1 3 0,5 0 3 16,4 3 0-16,7-2-2 15,7 2 2-15,5 6-4 16,5 3-3-16,4 0 0 15,-1 17 0-15,-3 12-1 16,-1 6 1-16,1 5-2 16,3 4 1-16,6 0-1 15,11 4 1-15,7-2-3 16,8 4 3-16,1 5 0 16,3 2 1-16,19-2 0 0,9-4 1 15,8-5-1 1,6-6-1-16,3-5-1 0,8-4 1 15,7-6 1-15,10-6 0 16,3-4 0-16,3-6 0 16,-6 1 0-16,-3-4 0 15,-4-5 0-15,-7-1 0 16,-5 0-2-16,-3 0 0 16,-5-1 0-16,-7-10-1 15,-9 3 1-15,-8 2-1 16,-10 2-5-16,-6 3 5 15,-3 1 0-15,-3-2 1 16,0 2 1-16,0 0 0 16,0-1 0-16,0 1-2 15,0-2-3-15,0 2 1 0,0 0 0 16,0 0 4-16,0 0 1 16,0 0 0-16,2 0-1 15,-2 0-5-15,0 0-4 16,1 0-7-16,2 0-5 15,0 0-4-15,1-1-3 16,2-3 3-16,-1-3-19 16</inkml:trace>
  <inkml:trace contextRef="#ctx0" brushRef="#br0" timeOffset="19001.45">15746 10268 59 0,'0'0'5'0,"0"0"-5"16,0 0 5-16,0 0 1 16,0 0 1-16,0 0-3 15,6 9 4-15,11-4 5 16,4 0 1-16,5-2-3 15,4-1 1-15,5-2-2 16,3 0 1-16,8 0-4 16,6-1 4-16,5-8-6 15,4-2 3-15,5-4 0 16,6-5 1-16,4-4-2 16,3-3-4-16,-6-2 3 15,-8-1-4-15,-9 2-2 16,-15-1 2-16,-6 0-2 15,-7-2 3-15,-9-1 3 0,-6-4-2 16,-12 0 0-16,-1-5 3 16,-8-5 3-16,-20-3-8 15,-9-2 0-15,-8 1 0 16,0 6-2-16,-1 7 0 16,6 6 4-16,-1 6 1 15,1 0 1-15,3 5 4 16,-2-1-6-16,-2 3 0 15,-3 2 3-15,-5 4-5 16,-3 4-2-16,-3 2 1 16,-4 6-1-16,1 0 1 0,2 4-1 15,1 12 1-15,5 3 2 16,1 4-2 0,7 1-1-16,4 0 0 0,6 3 0 15,10-1-1-15,2 3-1 16,8 3 1-16,4 0 1 15,3 6 0-15,5-4-1 16,0 5 0-16,0-3 1 16,9 0-2-16,7 1 2 15,2-4 0-15,2-2-2 16,2-3 2-16,2-1 0 16,0-1-1-16,3-4 1 0,1 1 0 15,0-1-1 1,4 0 1-16,2 0 0 0,5 0 1 15,-1-5-1-15,3 0 0 16,3-3 0-16,1-2 0 16,3-4 0-16,-3 0 0 15,-2-4 0-15,-3-3 0 16,-4 0 0-16,-3-1-2 16,-3 0 1-16,-3 0 1 15,-7 0 0-15,-3 0 0 16,-2 0 0-16,-5 0-3 15,0 0 2-15,-1 0 1 16,-1 0 0-16,-2 0 2 0,-3 0-4 16,1 0 3-1,-2 0-4-15,-1 0 6 0,-1 0-5 16,0 0 2-16,2 0 0 16,-2 0 2-16,0 0-1 15,0 0-1-15,0 0 0 16,0 0 0-16,0 0-1 15,0 0 0-15,0 0 2 16,0 0-2-16,0 0 2 16,0 0-2-16,0 0-2 15,0 0-7-15,0 0 6 16,0 0-7-16,0 0 2 16,0 0 2-16,0 0-6 15,0 0-10-15,0 0-10 0,0 0 3 16,3 0-3-1,1-5-8-15,2-9-12 0</inkml:trace>
  <inkml:trace contextRef="#ctx0" brushRef="#br0" timeOffset="19812.16">18427 10304 5 0,'0'0'0'15,"0"0"0"-15,0 0-1 16,92 0-3-16</inkml:trace>
  <inkml:trace contextRef="#ctx0" brushRef="#br0" timeOffset="34729.78">26204 3485 51 0,'0'0'2'15,"0"0"-2"-15,0 0 10 16,0 0-8-16,0 0-2 16,0 0 3-16,0 0 7 0,4 7 0 15,3 10-3-15,3 8 2 16,3 9-1-16,3 10 4 15,4 3-4-15,2 7 5 16,4 9-5-16,2 4 3 16,3 10-4-16,1 4-6 15,-3 9 1-15,0 6 1 16,-7 8 3-16,-5 10-3 16,-6 14 1-16,-3 13-1 15,-1 6-1-15,0 5-1 16,4-6-1-16,6-6 0 15,5-4 0-15,8-6 2 16,6-6-2-16,7 1 0 0,2-4 1 16,5-4-1-16,1-2 0 15,3-7 3-15,1 1-3 16,0-1 1-16,0-6 0 16,2-3-1-16,-2-7 0 15,7-3 0-15,0-4 0 16,6-5 0-16,4-5 0 15,6-5 0-15,7-7 0 16,13-3 1-16,10-2-1 16,11 0 2-16,15 3 3 15,8-2 1-15,12-3 0 16,11 0-3-16,4-2-1 16,11-3-1-16,10-2-1 0,11-4 0 15,11-3 2-15,9-6-2 16,10-6 1-16,0-3-1 15,-1-1 0-15,-2-3 0 16,-10-3 0-16,-13-3-2 16,-18-5 0-16,-23 2-4 15,-21-2 5-15,-28 2-3 16,-31-1 1-16,-29-2-3 16,-27 0-7-16,-19 2-18 15,-9-4-7-15,-1-2 6 16,-19-7-12-16</inkml:trace>
  <inkml:trace contextRef="#ctx0" brushRef="#br0" timeOffset="37288.1">16128 8702 5 0,'0'0'5'16,"0"0"11"-16,0 0-7 15,0 0-3-15,0 0-1 16,0 0 2-16,0 0-2 16,-9-36 5-16,8 31 0 15,-2 1 4-15,0-4-6 16,-1-1-3-16,1-1 4 16,-1-2-1-16,1-2-3 15,0 2-2-15,3 4 9 16,-1 1-3-16,1 6 5 15,-2 1 2-15,2 0-4 0,-1 0-3 16,1 0-6-16,0 0-2 16,0 0-1-16,0 0-3 15,0 9 0-15,6 9 3 16,10 5 7-16,1 8-1 16,5 5 2-16,0 7-1 15,-2 3 2-15,-1 3-4 16,-1 4 2-16,-3 3-3 15,3 6 0-15,-5-2-3 16,2-1 1-16,-3 1-2 16,-3-4 1-16,0 0-1 0,-3-6 1 15,0-7-1 1,0-6 0-16,-3-10 0 0,3-5 0 16,-5-8 0-16,1-6-2 15,-1-4-6-15,1-3-6 16,-2-1 0-16,0 0-1 15,0 0 3-15,0 0-1 16,0-1-6-16,0-11-26 16,-2-2-1-16,-6 0-14 15</inkml:trace>
  <inkml:trace contextRef="#ctx0" brushRef="#br0" timeOffset="37609.65">16025 9356 63 0,'0'0'17'0,"0"0"-4"15,0 0-9-15,0 0-3 16,0 0 13-16,0 0 1 16,93 52-7-16,-62-35-2 15,2 1-3-15,-2-3-2 0,-3-1-1 16,-1-2 0-16,-2-2-3 16,-1-5-7-16,-4-3-8 15,-1-2-9-15,-5-7-9 16,-1-15-13-16</inkml:trace>
  <inkml:trace contextRef="#ctx0" brushRef="#br0" timeOffset="37821.8">16437 9185 60 0,'0'0'13'0,"0"0"13"15,0 0-7-15,0 0-14 16,0 0-2-16,0 0 1 15,-20 72 5-15,9-30-2 0,-1 3-3 16,-2 3-1-16,-4 3-3 16,-1-5 0-16,1 0-1 15,2-3-13-15,4-3-5 16,0-5-9-16,3-6-13 16</inkml:trace>
  <inkml:trace contextRef="#ctx0" brushRef="#br0" timeOffset="40005.97">16229 8618 10 0,'0'0'0'15,"0"0"0"-15,0 0 2 16,0 0 4-16,0 0 4 15,-27-73-1-15,27 59 1 16,0 0-1-16,0 4 2 16,0 4 2-16,-1 2-5 15,-4 1-1-15,1 1-1 16,3 0 1-16,-1 2 1 16,2 0-3-16,0 7-5 15,0 19 0-15,0 15 8 16,0 10 2-16,2 3 2 15,11 1-3-15,-1-1 2 16,7-1-8-16,-2 0 2 0,-1 0 2 16,-1 3-3-16,-1-4-1 15,-2-4-3-15,-2-6 0 16,-1-5 0-16,-2-5-8 16,0 1-2-16,-4-1-10 15,-3 1 2-15,0-2-3 16,0-6 3-16,-10-8-4 15,0-11 1-15,-5-6-2 16</inkml:trace>
  <inkml:trace contextRef="#ctx0" brushRef="#br0" timeOffset="40258.79">16080 9101 66 0,'0'0'4'15,"0"0"3"-15,0 0 14 16,0 0-11-16,0 0-5 16,0 0 11-16,-3 83-6 15,33-63-2-15,4-1 2 16,4-2-2-16,-1 0-4 16,1-3-3-16,-3 1-1 15,-4-1-2-15,-2 0-9 16,-4-2-6-16,5-7-2 0,2-5-7 15,-3-7-8-15,0-20-16 16</inkml:trace>
  <inkml:trace contextRef="#ctx0" brushRef="#br0" timeOffset="40478.22">16602 9040 98 0,'0'0'3'0,"0"0"7"15,0 0 2-15,-95 79-5 16,68-38 3-16,2 0-2 16,4 5 2-16,3 3-5 15,2 2-1-15,5-1-4 16,0-3 0-16,1-2-1 16,3-6-14-16,2-6-5 0,4-9-7 15,1-8-13-15,0-12-4 16</inkml:trace>
  <inkml:trace contextRef="#ctx0" brushRef="#br0" timeOffset="40989.94">16282 9406 27 0,'0'0'47'0,"0"0"-45"16,0 0 8-16,0 0-9 16,0 0-1-16,0 0-4 15,11-29-6-15,2 25-2 16,-2 4-11-16,-3 0-13 15</inkml:trace>
  <inkml:trace contextRef="#ctx0" brushRef="#br0" timeOffset="41128.83">16406 9518 9 0,'0'0'0'16</inkml:trace>
  <inkml:trace contextRef="#ctx0" brushRef="#br0" timeOffset="41289.4">16406 9518 66 0,'-78'24'2'16,"78"-24"-2"-16,0 0 0 16,0 0-21-16,3 0-10 15</inkml:trace>
  <inkml:trace contextRef="#ctx0" brushRef="#br0" timeOffset="42788.26">18157 9115 29 0,'0'0'1'16,"0"0"0"-16,0 0 3 0,0 0 3 16,0 0 5-1,0 0-5-15,-17-21-4 0,17 21-3 16,0 0-1-16,0 0 0 15,3 0 1-15,6 0 0 16,2 8 0-16,3 4-1 16,2 0 1-16,0 0 0 15,0 2 0-15,4 3 0 16,-1 0 0-16,2 1 1 16,3 1-1-16,1-5-1 15,5-2 0-15,4-3-1 16,5-3-1-16,4 1-2 15,-1 1 1-15,0 1 2 16,-4 2 1-16,0 3 0 0,-2 0 0 16,0 2 1-16,4-1-2 15,3-1 0-15,8-1 2 16,8-4 0-16,10 0 0 16,7-1 0-16,6-5 0 15,9 1 0-15,12-3 0 16,8-1 0-16,11 0 0 15,9 0 0-15,8-10 0 16,8-5 0-16,9-1 0 16,3-4 0-16,13-2 0 15,8-3-1-15,8-1 1 16,9 1-1-16,0-3-1 16,1 4-1-16,-2 2 1 0,0 2-4 15,-3 1-3-15,3 1 3 16,-6 3 2-16,-3 2 1 15,-8 4 3-15,-6 4 0 16,-2 0 0-16,-8 3 1 16,-1 2-1-16,-8-1 0 15</inkml:trace>
  <inkml:trace contextRef="#ctx0" brushRef="#br0" timeOffset="43592.32">21787 8467 0 0,'0'0'11'16,"0"0"-11"-16,0 0-1 15,81 59 1-15,-66-49-2 16,-5-1 2-16,0-1 0 16,-2 0-1-16,1 1 1 15,2-2-2-15</inkml:trace>
  <inkml:trace contextRef="#ctx0" brushRef="#br0" timeOffset="44257.98">23413 8671 31 0,'0'0'0'15,"0"0"-1"-15,0 0 1 16,0 0 0-16,0 0 1 16,0 0 7-16,-52-14 3 15,49 13 2-15,3 1-5 16,0 0-2-16,0 0-1 0,0 0-2 15,0 0-3-15,7 3 0 16,10 7 2-16,8 4 0 16,6 4 0-16,10 3 1 15,8 6-1-15,7 4-1 16,6 3 0-16,0 4 0 16,1 0 0-16,-2 2-1 15,-4-1 0-15,-7 0 1 16,-9 6-1-16,-13 1 0 15,-11 10 0-15,-12 9 1 16,-5 0-2-16,-14-3 2 16,-19-12 3-16,-9-9-4 15,-15-7 3-15,-14 5 11 16,-22 4-8-16,-16 3-5 16,-10 0-1-16,0-3 1 0,12-11-1 15,23-10 0-15,22-13-1 16,26-8-8-16,22-1-4 15,14-3-9-15,1-15-17 16</inkml:trace>
  <inkml:trace contextRef="#ctx0" brushRef="#br0" timeOffset="44453.46">24353 9282 74 0,'0'0'0'16,"0"0"-24"-16,0 0 13 16,0 0-28-16</inkml:trace>
  <inkml:trace contextRef="#ctx0" brushRef="#br0" timeOffset="44626.31">24873 9317 73 0,'0'0'0'0,"0"0"-4"15,0 0-16-15</inkml:trace>
  <inkml:trace contextRef="#ctx0" brushRef="#br0" timeOffset="50494.19">16138 8836 5 0,'0'0'0'0,"0"0"0"16,0 0 2-16,0 0 1 15,0 0-1-15,0 0 1 16,0 0 1-16,-5-8 4 16,3 8 0-16,2 0-1 15,0 0-1-15,0 0-4 16,0 0-1-16,0 0-1 15,0 0 1-15,0 0-1 16,0 0-1-16,0 0 1 16,0 0 1-16,0 0 0 15,0 0 1-15,0 0-2 16,0 0 0-16,0 0 0 16,0 0 0-16,0 0 0 0,0 0 0 15,0 0 0-15,0 0-4 16,0 0-11-16,2 0-20 15</inkml:trace>
  <inkml:trace contextRef="#ctx0" brushRef="#br0" timeOffset="54167.42">28047 1383 149 0,'0'0'0'0,"0"0"-7"15,0 0 2-15,0 0 4 0,0 0 0 16,0 0 1 0,0 0 2-16,-65 31 0 0,38 15 0 15,-6 17 2-15,-3 15-1 16,-2 16-1-16,3 12-1 15,5 10-1-15,4 9 0 16,7-3-1-16,9-3-1 16,10 0 2-16,0-1-1 15,15-1 1-15,13 3 3 16,10 3-1-16,6 3 5 16,6 12 4-16,6 6-5 15,7 7-3-15,13 11 1 0,9 0-1 16,15 1-3-1,12-7 1-15,14-17-2 0,18-15 1 16,20-23-3-16,19-19 3 16,26-17 0-16,18-12 1 15,18-11 1-15,7-6-1 16,-2-11-1-16,-1-11 1 16,-12-11 1-16,-11-3-2 15,-17-17 0-15,-26-14 0 16,-16-7 0-16,-21-7 1 15,-7-10 0-15,-12-8 0 16,-8-13 1-16,-12-10-1 16,-16-14-1-16,-19-14-1 15,-21-13 1-15,-20-18 0 16,-24-11-2-16,-7-6 1 0,-25-1 0 16,-11 4 0-16,-4-1 1 15,-5-1 1-15,0-7-1 16,-4-1 0-16,-7 2 0 15,-13 5 0-15,-17 12-1 16,-16 5 1-16,-22 9 0 16,-19 13 1-16,-21 12-1 15,-15 16 0-15,-10 18 0 16,-4 11 3-16,4 15 1 16,7 10-3-16,6 3-1 15,7 6 0-15,4 6-1 16,2 6 1-16,-2 8 1 15,2 9-1-15,1 3 2 16,-1 7-2-16,3 21 1 0,5 9-1 16,10 13 0-16,22 10 1 15,18 13 1-15,21 12 2 16,19 9-2-16,14 0-2 16,20-3 0-16,16-5-1 15,15-12 0-15,10-6 0 16,22-9-2-16,7-7-3 15,4-5 3-15,6-2-8 16,-1-3 1-16,1 1-13 16,2 0-4-16,-6-3-6 15,-2-4-13-15</inkml:trace>
  <inkml:trace contextRef="#ctx0" brushRef="#br0" timeOffset="54670.12">29534 2534 73 0,'0'0'0'16,"0"0"0"-16,0 0 5 15,0 0-2-15,94-36 3 16,-77 34 4-16,-7 2 1 16,-5 0-6-16,-5 0-4 15,0 0-1-15,0 5 2 16,-2 3 5-16,-7 0-1 0,1-3 0 16,5-4-1-16,-1-1 2 15,3 0 13-15,-1 0-15 16,1-5-3-16,-2-4-2 15,1-2 0-15,2 3-1 16,0 2-5-16,0 3-13 16,0 3-11-16,0 0-10 15,3 0-25-15</inkml:trace>
  <inkml:trace contextRef="#ctx0" brushRef="#br0" timeOffset="55083.38">30154 2534 45 0,'0'0'1'15,"0"0"12"-15,0 0 7 16,0 0-3-16,0 0-1 16,0 0 0-16,-84-62 0 15,74 62-5-15,-6 3-3 16,-6 20 35-16,-3 11-41 16,-6 18-1-16,-1 5 0 0,4 4 7 15,6-3 5-15,8-5 3 16,8-4-7-16,6-6-4 15,5-6-3-15,18-4-1 16,12-5 0-16,7-8 0 16,5-3-1-16,8-7-5 15,1-10-12-15,3 0-22 16,-2-7-7-16,-2-13 4 16,-4-2 3-16,-9-4-8 15</inkml:trace>
  <inkml:trace contextRef="#ctx0" brushRef="#br0" timeOffset="55239.57">30427 2863 28 0,'0'0'0'16,"0"0"-6"-16,0 0 5 15,0 0-15-15,0 0 13 16,0 0 3-16,-3-4 0 15</inkml:trace>
  <inkml:trace contextRef="#ctx0" brushRef="#br0" timeOffset="56708.71">28611 1244 31 0,'0'0'12'0,"0"0"-9"16,0 0-2-16,0 0 3 15,0 0 7-15,0 0 5 16,108 61 1-16,-64-19-3 16,3 13-1-16,3 6-3 15,3 11-2-15,5 3 1 16,3-5-1-16,9 3 0 16,1-2-3-16,3 0 1 15,2 0 0-15,-5 0-3 0,-4-2-1 16,-10-1-2-1,-11-3 0-15,-10-4 1 0,-8-8-1 16,-5-4-2-16,-4-10-3 16,-2-8-2-16,-5-5-8 15,-2-6-1-15,-3-6-1 16,-4-4-3-16,-3-10-3 16,0 0-8-16,0-3-8 15</inkml:trace>
  <inkml:trace contextRef="#ctx0" brushRef="#br0" timeOffset="56946.09">29218 2392 106 0,'0'0'8'16,"0"0"-8"-1,0 0-3-15,0 0 1 0,0 0 2 16,0 0 12-16,73 31 2 15,-26-16-8-15,6-2-3 16,4-2-3-16,-2-1 0 16,-1-1 0-16,-6-1-10 15,-5-2-12-15,-7-5-7 16,-7-1-1-16,-2 0-13 16</inkml:trace>
  <inkml:trace contextRef="#ctx0" brushRef="#br0" timeOffset="57183.87">29859 2213 96 0,'0'0'6'15,"0"0"-4"-15,0 0 5 16,0 0 2-16,0 0-1 16,0 0 8-16,-74 65 5 15,50-21-3-15,0 4 0 16,-3 3-2-16,2 0-6 15,3 0-9-15,5-3-1 16,2-2-2-16,5-9-11 16,0-6-9-16,4-9-4 0,3 0-5 15,3-8-5-15,0-10-13 16</inkml:trace>
  <inkml:trace contextRef="#ctx0" brushRef="#br0" timeOffset="57380.34">30073 2571 121 0,'0'0'6'0,"0"0"-6"15,0 0-2-15,0 0 2 16,0 0 0-16,0 0-8 15,30-27-12-15,-27 25-22 0</inkml:trace>
  <inkml:trace contextRef="#ctx0" brushRef="#br0" timeOffset="60261.49">9753 11439 74 0,'0'0'13'0,"0"0"-9"15,0 0 12-15,0 0 4 0,0 0-1 16,0 0-2-16,0 0-5 15,0 0-2-15,-18-97 5 16,35 59-8-16,5-6 8 16,6-10-8-16,5-10-5 15,6-5 0-15,7-3 2 16,2-3 4-16,1 0-4 16,-7 7-1-16,-1 9-1 15,-9 9 0-15,-5 11-2 16,-8 5-9-16,-1 6-38 15,0 1-3-15,-2 3-4 16,-2 2-1-16</inkml:trace>
  <inkml:trace contextRef="#ctx0" brushRef="#br0" timeOffset="60562.57">9929 10464 46 0,'0'0'42'0,"0"0"-42"15,0 0 3-15,77-71 10 0,-36 52-2 16,8 6-4 0,2 4-2-16,6 1 3 0,1 6 1 15,-2 2-5-15,-2 0 1 16,-8 5-3-16,-7 17 1 15,-6 14-2-15,-18 16-1 16,-14 13-1-16,-1 10 1 16,-25 7-11-16,-9 3-2 15,-4 1-4-15,-1-6-6 16,1-12-23-16</inkml:trace>
  <inkml:trace contextRef="#ctx0" brushRef="#br0" timeOffset="62457.4">10615 10902 66 0,'0'0'6'16,"0"0"16"-16,0 0-3 15,0 0-3-15,0 0 0 16,0 0 3-16,-22-52 9 0,22 52-3 16,0 0-9-16,0 0-11 15,0 19-4-15,9 9-1 16,12 10 20-16,2 5-1 15,-1 1-8-15,0-1 1 16,-3-3-10-16,-2-5-2 16,-1-4 0-16,-2-6 0 15,0-6-20-15,-3-4-15 16,-2-6-17-16,-2-5 2 16,1-4 0-16,-4-20-12 15</inkml:trace>
  <inkml:trace contextRef="#ctx0" brushRef="#br0" timeOffset="62745.35">10872 10740 38 0,'0'0'62'16,"0"0"-49"-16,0 0 11 15,0 0-3-15,0 0-12 16,-67 77 2-16,65-36 11 15,2 4-4-15,0 4 12 16,0-2-5-16,0-2-5 16,6-5 1-16,5-5 1 15,6-7-10-15,6-7 0 0,3-4 0 16,7-9-7 0,6-8-5-16,6 0 0 15,6-11-25-15,2-17-14 16,2-7-30-16,-8-8-21 0,-4-5-1 15</inkml:trace>
  <inkml:trace contextRef="#ctx0" brushRef="#br0" timeOffset="62915.58">11285 10796 106 0,'0'0'29'0,"0"0"-11"16,0 0 15-1,0 0-24-15,0 0-9 0,0 0-3 16,64-56-5-16,-34 36-22 16,-5 3-7-16,-7 1-26 15</inkml:trace>
  <inkml:trace contextRef="#ctx0" brushRef="#br0" timeOffset="63080.15">11303 10984 70 0,'0'0'24'16,"0"0"-1"-16,0 0-6 15,0 0-5-15,0 0 2 16,0 0-8-16,79-65-6 0,-49 19-33 16,-4-3-23-1</inkml:trace>
  <inkml:trace contextRef="#ctx0" brushRef="#br0" timeOffset="63305.38">11479 10493 93 0,'0'0'21'16,"0"0"-1"-16,0 0 8 16,0 0-17-16,0 0-2 15,0 0 26-15,40 86-11 16,-19-58-2-16,1-1-15 15,-1 1-6-15,-3-1-1 0,1-2 0 16,-3 2-14-16,0 1-14 16,-3-3-21-16,-1 0-1 15,0-8 1-15,-4-7-30 16</inkml:trace>
  <inkml:trace contextRef="#ctx0" brushRef="#br0" timeOffset="67873.53">10933 2140 12 0,'0'0'7'0,"0"0"2"15,0 0-5-15,0 0-3 16,0 0-1-16,0 0-1 16,0 0 1-16,-6 2-1 15,6 4 1-15,0-2-2 16,0 1-4-16,0 0-4 15,0-3-3-15</inkml:trace>
  <inkml:trace contextRef="#ctx0" brushRef="#br0" timeOffset="91675.86">27406 8947 1 0,'0'0'9'0,"0"0"-2"16,0 0 1-16,0 0-1 15,0 0-2-15,0 0-2 16,0 0 0-16,1-15-2 15,-1 15-1-15,0 0-1 0,0 0 0 16,0 0-2-16,0 0 0 16,-3 0 3-16,0 0-1 15,3 0 1-15,-1 0 2 16,-1 0 2-16,2-9-3 16,0-3 1-16,0-1-1 15,0-1-1-15,0-1 2 16,0 4 0-16,0 1 3 15,0 4 3-15,0 0 2 16,0 3 2-16,0 1-4 16,0-1 1-16,0 3 0 15,0 0 0-15,0 0 0 16,0 0-3-16,0 14-4 0,-8 19-1 16,-6 19 19-1,-7 14 6-15,-5 13-2 0,-4 13 4 16,-3 5-13-16,0 5-8 15,0-4-3-15,5-13-3 16,6-14 0-16,3-15 0 16,6-18-1-16,3-11 0 15,5-12-3-15,2-8-6 16,3-7 0-16,0-15 5 16,0-24-6-16,6-26-22 15,13-15 14-15,4-16 14 16,1-8 1-16,0-3-5 0,-5 4-1 15,-4 12 5 1,0 21 2-16,-2 17 1 0,-1 19 1 16,0 17 2-16,-4 8 5 15,2 9-1-15,6 9-4 16,8 25-2-16,4 20 6 16,-2 12 3-16,-1 13 9 15,-2 6-10-15,-3-1-4 16,-1-7-1-16,-2-11-2 15,-5-11-1-15,-1-6-1 16,-7-6-6-16,-1-6-10 16,-1-8-13-16,-2-8-4 15,0-12-1-15,0-9-15 0</inkml:trace>
  <inkml:trace contextRef="#ctx0" brushRef="#br0" timeOffset="91841.43">27364 9528 95 0,'0'0'9'0,"0"0"1"16,0 0 11-16,0 0-4 15,0 0-17-15,27-73 0 16,24 46-12-16,10-2-1 16,3-2-12-16,0-1-14 15,-9 3-9-15</inkml:trace>
  <inkml:trace contextRef="#ctx0" brushRef="#br0" timeOffset="92045.5">27837 9218 89 0,'0'0'33'16,"0"0"-29"-16,0 0 5 15,0 0-1-15,19 75 19 16,-4-29-7-16,5 9 1 16,-4 1 0-16,0 2-7 15,-2 1-8-15,-2-2-5 16,-5-1 1-16,-5-3-2 15,-2-3-1-15,0-5-6 16,0-4-19-16,-6-10-23 16,-7-9 11-16,0-14-6 15,-3-8-15-15</inkml:trace>
  <inkml:trace contextRef="#ctx0" brushRef="#br0" timeOffset="92326.95">27815 9317 96 0,'0'0'2'16,"22"-74"7"-16,-4 46 11 15,6 9-10-15,0 9 6 16,3 10-11-16,1 0-3 16,2 15 2-16,3 11-3 15,-4 10 2-15,0 0-1 16,-9-1-1-16,-8-1 2 0,-5-3-1 15,-7-5-1-15,0-1 0 16,-11-1 0-16,-13-4-1 16,-6 0-1-16,-6-5-6 15,-4-2-9-15,-3-6-7 16,6-7-6-16,8-2-6 16,13-27-9-16</inkml:trace>
  <inkml:trace contextRef="#ctx0" brushRef="#br0" timeOffset="92530.42">28043 9140 59 0,'0'0'1'0,"0"0"1"16,0 0 23-16,88 115-5 0,-58-60-1 16,-5 2-4-16,-4-1 1 15,-6-5-6-15,-5-2-3 16,-2-4-5-16,-5-1-2 15,-3-3-1-15,0-4-9 16,0-4-15-16,-6-13-9 16,-11-11-15-16</inkml:trace>
  <inkml:trace contextRef="#ctx0" brushRef="#br0" timeOffset="92786.95">28038 9149 97 0,'0'0'1'16,"0"0"3"-16,35-96 4 16,-3 79 7-16,6 9-7 15,1 8-2-15,1 8-4 16,-4 18 1-16,-8 6 1 16,-6 8-1-16,-7 0 2 15,-7 4-3-15,-4 1-1 16,-4-5 1-16,-3-4-1 15,-18 2-1-15,-16-4 0 16,-6-5-4-16,-9-4-18 16,2-11-9-16,4-14-16 15</inkml:trace>
  <inkml:trace contextRef="#ctx0" brushRef="#br0" timeOffset="93055.62">28220 8777 120 0,'0'0'2'16,"0"0"3"-16,0 0 3 16,111 17 1-16,-53 20 6 15,-1 7 0-15,-4 11-5 16,-9 4 5-16,-13 5 3 0,-15 11-16 15,-16 4-2 1,0 0 0-16,-9-5-7 0,-4-15-15 16,7-13-9-16,4-15-15 15,2-16 2-15,0-15-19 16</inkml:trace>
  <inkml:trace contextRef="#ctx0" brushRef="#br0" timeOffset="93609.64">28735 9302 77 0,'0'0'6'15,"13"-84"18"-15,-8 37-17 16,-5-5-7-16,0 8 5 16,-5 5-3-16,-8 15 3 0,0 12 6 15,3 9-3-15,0 3-5 16,-3 11-2-16,1 20-1 15,0 15 4-15,7 1 4 16,5 0-3-16,0-8-2 16,18-8 1-16,10-11 15 15,7-8 2-15,7-8-4 16,5-4-9-16,1-7-1 16,-2-16-6-16,-7-8-1 15,-7-7-5-15,-10-4-9 16,-10-6 2-16,-8 3 1 15,-4 4 1-15,-4 7 4 0,-14 11 5 16,-5 9 1 0,3 8-1-16,0 6 0 0,-1 0-1 15,1 14 1-15,-2 11-1 16,6 3 2-16,6 1 0 16,10 0 0-16,0-5 0 15,28-4 1-15,12-1 7 16,9-2 1-16,2-1 0 15,1 2 2-15,-8 0-2 16,-7 2-5-16,-11 0 1 16,-7-1-2-16,-10-2 0 15,-4 0 0-15,-5 2-3 16,0-2 0-16,-23 7 3 0,-19 1-1 16,-12 1-2-1,-16 3-14-15,-4-4-26 0,-2-6-6 16,9-12-17-16</inkml:trace>
  <inkml:trace contextRef="#ctx0" brushRef="#br0" timeOffset="94348.84">30798 8507 122 0,'0'0'4'0,"0"0"3"0,0 0 2 16,0 0 7-16,0 0-15 16,0 0 9-16,-54 133 17 15,49-60-7-15,5 3-4 16,0-4 0-16,14-5-7 15,14-11-3-15,8-12-1 16,10-14 3-16,11-13-8 16,10-13 5-16,6-4-1 15,3-20-2-15,-5-15 1 16,-15-11-3-16,-15-7 0 16,-18-9-1-16,-18-2 1 15,-5-9 0-15,-31 6 0 16,-22 1 0-16,-12 13 1 0,-4 16 0 15,0 17 2-15,8 19 6 16,6 1-6-16,4 24-3 16,10 8 0-16,9 5-1 15,14 6-1-15,15 0-12 16,3 1-16-16,32-1-11 16,17-11-10-16,15-10 4 15,9-16 13-15,0-6-15 16</inkml:trace>
  <inkml:trace contextRef="#ctx0" brushRef="#br0" timeOffset="95541.1">31421 8707 103 0,'0'0'5'16,"0"0"-2"-16,88 41 15 0,-55-28 7 16,-3 0 2-16,-8 0 0 15,-7-1 0-15,-3-3-6 16,-7-1-17-16,-4-2-3 15,1-3-1-15,-1 0 0 16,-1-3-1-16,0 0 0 16,0 0 1-16,0-14-2 15,0-9 0-15,0-3-17 16,8 5 11-16,11 6 7 16,5 5 1-16,0 3-2 15,4 2 2-15,2 1 0 16,4 2 0-16,6-3 0 0,2-1 0 15,1-3 0-15,-4-3 0 16,-7 0 0-16,-13-1 0 16,-9 1-3-16,-10 0 3 15,0 4-1-15,-3 2-2 16,-13 4 0-16,-9 2 2 16,-2 8-2-16,-3 12 0 15,-3 9 3-15,11 0 1 16,5-4 0-16,7-5 0 15,5-7-1-15,5-7 0 16,0-2 0-16,5-4 0 16,10 0 0-16,12 0 0 15,4-12-5-15,11-1-2 0,1 1 0 16,-2 1 2-16,-3 6 4 16,-5 1-2-16,-5 4 2 15,-4 0 1-15,-3 0 0 16,0 0 0-16,-5 0 0 15,5-3 0-15,1-2 2 16,1-5-2-16,1 1 0 16,3-2 1-16,1 0-2 15,0 1 2-15,2-2-1 16,-2 2 0-16,1-6 0 16,-4 1-1-16,-4-2 1 15,-5 1 2-15,-6-4-2 16,-7-2 0-16,-3 2-1 0,0 1 1 15,-9 6 0 1,-7 7 2-16,-4 6 1 0,-1 0-2 16,-3 3 1-16,3 16 0 15,2 0-1-15,5 1 1 16,5-3-1-16,6-3-1 16,3-5 0-16,0 2 0 15,5-4 0-15,13-1 2 16,7-1-2-16,8-1 2 15,4 2-2-15,2 4 0 16,0 6 0-16,-2 8 0 16,-4 6 0-16,-3 4 0 15,-4 2 3-15,-5 3 0 16,-9 0 2-16,-6 4 1 0,-6 5 0 16,0 9 6-16,-13 3-3 15,-17 2-5-15,-6 1-1 16,-2-12-1-16,8-15 1 15,13-14-3-15,11-15 0 16,6-7 1-16,0-15 8 16,0-20-9-16,9-14-9 15,12-11-2-15,6-5-9 16,7 0-11-16,5 0-2 16,6 4 12-16,7 10 13 15,5 5 6-15,-4 7 1 16,-3 3 1-16,-7 6 0 15,-6-2 3-15,-12 4 7 0,-11 0 5 16,-9 3 4-16,-5 5-7 16,-2 4-1-16,-16 8 3 15,-9 8-9-15,-4 0-3 16,-2 15-1-16,6 9 2 16,6 5-1-16,12-2 4 15,8-1-2-15,1-3-2 16,0-2 1-16,15-3-2 15,7-1 2-15,5-6-3 16,4-3-2-16,8-7-15 16,7-1-22-16,11 0-17 15,-2-12-15-15</inkml:trace>
  <inkml:trace contextRef="#ctx0" brushRef="#br0" timeOffset="95647.81">33590 8570 54 0,'0'0'0'16,"0"0"-16"-16,0 0-3 16</inkml:trace>
  <inkml:trace contextRef="#ctx0" brushRef="#br0" timeOffset="97291.17">31223 10563 5 0,'0'0'11'15,"0"0"4"-15,0-71 0 16,-10 48-1-16,-4 1 1 15,-4-3 0-15,2 6-3 16,-4 5 5-16,-2 5-2 16,-3 7-2-16,-10 2-2 0,-6 19-5 15,-7 20 3 1,-2 12 6-16,4 5 9 0,11 1-5 16,15-2-9-16,16-7-3 15,4-7-5-15,19-9 1 16,14-12-2-16,6-9-1 15,5-11 0-15,6-2-3 16,0-28-11-16,-2-10-6 16,-11-6-7-16,-10-3 13 15,-13 6 10-15,-8 9 4 16,-6 10 0-16,0 10 8 16,0 11 18-16,0 3-2 0,0 12-24 15,0 22 4 1,4 24 6-16,11 17 6 0,7 17 3 15,5 12 4-15,0 5 0 16,-1 0-2-16,-7-5-13 16,-7-5 2-16,-9-6-8 15,-3-7-1-15,0-14 1 16,-14-11-2-16,-8-15 1 16,1-17 0-16,-4-13-2 15,-2-16 2-15,-3-5-3 16,-4-35-5-16,-2-28-22 15,0-23-11-15,11-21-6 16,10-6-15-16,15 13-4 16,9 20 22-16,24 21 7 15,4 17-1-15</inkml:trace>
  <inkml:trace contextRef="#ctx0" brushRef="#br0" timeOffset="98056.99">31447 10687 68 0,'0'0'15'0,"0"0"-8"16,97 23 12-16,-58 13 3 16,-4 4-5-16,-9 3 3 15,-4-4-5-15,-9-6 4 16,-5-8-9-16,-7-7-8 16,-1-5-2-16,0-5 0 15,0-5 0-15,-7-3 0 0,-5 0 0 16,-2-18 0-16,-2-12-5 15,4-8-5-15,8-1-1 16,4 1 0-16,4 11 7 16,23 7-1-16,6 6 4 15,7 2-3-15,6 6 4 16,4-2-3-16,2-2 1 16,-3 1 2-16,-4-5-1 15,-12 1-1-15,-11 1 0 16,-10 0 1-16,-12 3 1 15,0 2 3-15,-3 4 0 16,-17 3 0-16,-7 5 1 16,-5 16-2-16,-4 8-1 0,5-2 3 15,10 0-3 1,4-7 0-16,13-5 0 0,4-8-1 16,0-4 0-16,0-1 0 15,1-2-2-15,16-5-1 16,2-14 3-16,10-7-4 15,-1 1-7-15,-3 7-1 16,-7 8 8-16,-4 5 3 16,-4 5 0-16,0 0-1 15,4 0 2-15,4 0 2 16,3 0 4-16,4 0 0 16,2 0-1-16,-2-9-3 0,-3-7-2 15,-3-2 0-15,-6-6 0 16,-6-6-1-16,-7-2 1 15,0-6 0-15,0 1 2 16,-1 8 5-16,-4 8 0 16,2 15 8-16,3 6 8 15,0 0-22-15,0 25-1 16,0 17 0-16,2 19 9 16,7 15 6-16,3 13 7 15,3 6-3-15,0 6-4 16,3-6-6-16,-1-6-7 15,0-14 0-15,-4-8-4 16,-5-12-6-16,-7-10-10 16,-1-13-8-16,0-11-13 15,-4-16-17-15,-16-5 9 0,-5-26-18 16</inkml:trace>
  <inkml:trace contextRef="#ctx0" brushRef="#br0" timeOffset="98303.85">32212 10493 94 0,'0'0'0'15,"44"-75"0"-15,-21 50 5 16,-2 10 15-16,-3 14 2 16,-3 1-8-16,2 21-11 15,0 16 3-15,-5 4 6 0,-9 2-7 16,-3-3-1-1,-9-5 0-15,-11-6-2 0,-3-5-2 16,2-7 0-16,4-7-16 16,1-3-9-16,1-7-7 15,-1 0-6-15,4-5-12 16</inkml:trace>
  <inkml:trace contextRef="#ctx0" brushRef="#br0" timeOffset="98867.36">32367 10645 66 0,'0'0'7'0,"0"0"2"16,0 0 10-16,0 0-6 0,104-84-6 15,-81 51-5-15,-2 0-2 16,-7 2 0-16,-6 0 0 16,-8 12 1-16,0 5 1 15,0 11 3-15,0 3 1 16,-8 17-6-16,-8 18 0 15,-5 9 4-15,3 2 6 16,7-7-3-16,6-8-1 16,5-9 2-16,2-6 1 15,15-6 1-15,10-7 1 16,6-3 6-16,9-6-9 16,5-19-6-16,0-5-2 15,-6-7-4-15,-8-6 0 16,-12-3-2-16,-9-5 2 0,-10 1 1 15,-2 6 1-15,-15 3 0 16,-8 8 2-16,-1 10 1 16,4 5 2-16,8 11 3 15,1 7-2-15,2 0-4 16,-3 10-1-16,-4 11 0 16,4 5 1-16,7-1 0 15,5-2 0-15,11 2-1 16,19-3 1-16,6 1 1 15,4-1-1-15,-1-5 1 16,-2 0 3-16,-3-1-3 16,-5 0 2-16,-7-2-3 15,-8 0 0-15,-6-3 0 0,-8 3 0 16,0 3 0-16,-13 2-2 16,-21 2 1-16,-15 1 0 15,-10 1-15-15,-5-4-17 16,2-5-12-16,6-9-9 15</inkml:trace>
  <inkml:trace contextRef="#ctx0" brushRef="#br0" timeOffset="99023.46">32873 10169 100 0,'0'0'3'0,"0"0"-2"0,0 0 8 15,0 0-3-15,29-76-6 16,-29 69-6-16,-22 0-41 16</inkml:trace>
  <inkml:trace contextRef="#ctx0" brushRef="#br0" timeOffset="100209.01">28089 11659 71 0,'0'0'0'0,"0"0"0"16,-112-95 3-16,84 68 9 15,5 9 4-15,3 8 0 16,-1 10 3-16,-6 1-7 16,-8 28-4-16,-6 14 0 15,-6 14 0-15,-5 12 0 0,0 13 3 16,3 17 7 0,0 19-1-16,7 22-9 0,5 25 3 15,11 24-6-15,8 17-5 16,18-2 4-16,2-14-2 15,35-23 0-15,23-26 1 16,16-22 6-16,18-14 5 16,15-17-2-16,19-13-2 15,18-16-1-15,18-14 1 16,14-16-7-16,-1-15-3 16,-5-14 0-16,-7-2 1 15,-10-27 1-15,-5-12-1 16,-8-13 1-16,-12-13 2 15,-12-7 0-15,-15-6-4 16,-15-4 0-16,-16 0 4 0,-12-8-1 16,-17-7 1-16,-12-9 2 15,-11-9-1-15,-7-6-4 16,-7 2 0-16,-6 4 2 16,0 13 8-16,-25 1 6 15,-17 9-4-15,-19-2 6 16,-21-3-10-16,-20-2-3 15,-22-3-5-15,-11 3 6 16,-8 3-7-16,1 11-3 16,5 9 2-16,7 15-5 15,7 13 5-15,6 16 1 16,7 17 3-16,2 13-3 0,4 4 0 16,4 13 1-1,4 14-1-15,11 7-2 0,12 5-5 16,9 5 3-16,10-1-10 15,8-1 0-15,12-3-12 16,7-2 0-16,10-5-3 16,7-3 2-16,7-4 0 15,3-3 2-15,0 3-17 16,21 11 7-16,21 9-9 16,23 13 12-16,19 2-11 15</inkml:trace>
  <inkml:trace contextRef="#ctx0" brushRef="#br0" timeOffset="101093.58">31123 12102 113 0,'0'0'0'0,"0"0"2"16,0 0 2-16,0 0 11 16,-92-1-10-16,73 23 6 15,2 12 2-15,3 10-2 16,2 15 5-16,3 11-4 16,-4 11 2-16,3 9-5 15,-3 13 0-15,7 2-3 16,6 4 2-16,0-2 0 15,20-6 1-15,18 2 7 16,8-9-2-16,6-6-1 0,3-10-3 16,-1-12-3-1,1-12 1-15,-2-7 5 0,-3-8 4 16,2-10-8-16,0-7 6 16,6-6 9-16,6-5-7 15,10-7 0-15,6-4-2 16,10 0 4-16,7-15-8 15,0-7-4-15,-3-6-5 16,-8-2 2-16,-13-3-4 16,-12-4 8-16,-8 0-3 15,-6-5 9-15,-5-8 1 16,-3-8-13-16,-7-13-2 0,-3-7 0 16,-5-9-15-1,-3-5-14-15,-2 3 12 0,-9 2 11 16,-2 4 6-16,-6 4 0 15,-2 4 0-15,0 3 2 16,0-1-2-16,-17-7 5 16,-8-6-1-16,-8-8-4 15,-8-6 1-15,-9-3-1 16,-5 10 2-16,-8 7-2 16,-7 14 5-16,-15 11-5 15,-12 10 0-15,-12 16 0 16,1 12 0-16,3 16 0 15,11 7-4-15,7 9 0 16,4 23 3-16,5 7-6 16,1 9 4-16,-1 3-2 0,2 5-7 15,1 4-10-15,7 3-17 16,9 7-5-16,15 0-10 16,17-1-3-16,17-7-21 15,8-12 1-15</inkml:trace>
  <inkml:trace contextRef="#ctx0" brushRef="#br0" timeOffset="101663.59">28374 10495 56 0,'0'0'14'16,"0"0"-13"-16,0 0 14 15,0 0 5-15,49 87-3 16,-29-43-3-16,-3 4-3 0,0 5 7 16,-4 2-13-16,-4-1-2 15,-3-4-2-15,-3-8 0 16,2-3-2-16,-2-9 0 15,2-6-11-15,-3-9-8 16,-1-7-5-16,2-8-8 16,1-5 2-16,5-26-13 15</inkml:trace>
  <inkml:trace contextRef="#ctx0" brushRef="#br0" timeOffset="101904.84">28625 10568 31 0,'0'0'15'0,"0"0"-12"16,0 0 10-16,0 0 7 16,0 0-16-16,-90 7 5 0,82 24 2 15,7 8-3-15,1 3 1 16,0 1 0-16,6 1 3 16,8-5-3-16,3-3-3 15,1-5-2-15,0-5-3 16,5-6-1-16,2-4-1 15,8-10-4-15,9-6-11 16,8 0-8-16,7-15-12 16,-8-12-19-16</inkml:trace>
  <inkml:trace contextRef="#ctx0" brushRef="#br0" timeOffset="102076.38">28987 10708 91 0,'0'0'2'0,"0"0"2"16,0 0 14-16,0 0-17 15,0 0-1-15,108-29 0 16,-76 18-3-16,-6 0-22 16,-10 5-24-16</inkml:trace>
  <inkml:trace contextRef="#ctx0" brushRef="#br0" timeOffset="102233.96">29053 10863 53 0,'0'0'0'0,"0"0"10"16,0 0 9-16,0 0-9 16,0 0-3-16,0 0-5 15,117 0-2-15,-68-30-27 16,1-7-29-16</inkml:trace>
  <inkml:trace contextRef="#ctx0" brushRef="#br0" timeOffset="102786.39">29560 10455 71 0,'0'0'1'0,"0"0"1"16,0 0 17-16,83-20-9 15,-63 20-3-15,-6 1 4 16,-4 7-3-16,-7 0-4 16,-3-1 0-16,0 0-1 15,-6-1 5-15,-18 0-3 16,-8-1 1-16,-7-4-2 16,-3-1-4-16,4 0 1 15,8 0 0-15,12-6 2 16,8-8-1-16,10-6 2 15,0-6-1-15,8-3-2 16,18 1 0-16,6 0 4 16,8 6 3-16,0 8-3 0,1 9 1 15,0 5 0-15,-5 12 0 16,0 19-1-16,-5 11 7 16,-7 9 2-16,-11-1-1 15,-11 3 12-15,-2-2-9 16,-14-2 3-16,-12-1 6 15,-9-1-14-15,-2-5-5 16,-2-5 0-16,2-3-3 16,3-12-2-16,4-5-2 15,3-7 1-15,2-5-10 0,3-5-1 16,6 0-2 0,9 0 5-16,4 0 6 0,3 0-4 15,1-1 2-15,21-6 0 16,10 0-5-16,8 0-4 15,7 1-2-15,2 2-13 16,3-2-15-16,1 0-12 16,0-7-3-16,-4-4-33 15</inkml:trace>
  <inkml:trace contextRef="#ctx0" brushRef="#br0" timeOffset="102932">30267 10623 96 0,'0'0'0'16,"0"0"0"-16,0 0-1 15,0 0-8-15,0 0-35 16</inkml:trace>
  <inkml:trace contextRef="#ctx0" brushRef="#br0" timeOffset="103927.32">27464 10060 83 0,'0'0'0'16,"0"0"-3"-16,0 0-1 16,0 0 4-16,0 0 6 15,0 0 9-15,136 69 1 0,-56-56 0 16,19-6-3 0,19-7 1-16,25 0 4 0,18-14-11 15,22-15 3-15,16-10 0 16,1-7 2-16,-7-2-2 15,-22 2-6-15,-24 0-2 16,-24 4 0-16,-23 0-2 16,-18 0 0-16,-17-4 2 15,-8-6-2-15,-8-3 2 16,-6-3 0-16,-7-7 1 16,-10-5-2-16,-19-9-1 15,-7-7-1-15,-23 4 1 16,-24 5 0-16,-14 6 0 15,-18 7 0-15,-15 5 0 16,-11 6 0-16,-6 6-1 0,-4 7 2 16,1 8-1-16,-4 6 2 15,-4 6 0-15,-5 6-2 16,-2 4 2-16,-4 7-2 16,-6 3 5-16,0 0-2 15,-5 22 4-15,-2 9-7 16,7 10 3-16,6 4 5 15,14 8 1-15,17 4-5 16,14 9 0-16,13 7-3 16,14 14-1-16,8 10 3 15,15 7 5-15,15 2-1 16,18-1-3-16,5-7-2 0,37-8-2 16,25-10 1-1,16-9-2-15,15-9 3 0,6-4-4 16,2-7 4-16,6-4-2 15,8-7 0-15,9-10 0 16,13-12-7-16,11-11-19 16,6-7-17-16,4 0-19 15,-9-9-10-15,-12-11-25 16</inkml:trace>
  <inkml:trace contextRef="#ctx0" brushRef="#br0" timeOffset="108456.87">31545 10450 8 0,'0'0'38'16,"0"0"-35"-16,0 0-3 16,0 0 7-16,0 0 5 15,0 0 7-15,0 0 5 16,61-64-19-16,-49 56 3 16,-6-1 2-16,-1 3 9 15,-4-4 2-15,-1-3-11 16,0-3-4-16,0-6-5 15,-7-2-1-15,-8-3 8 16,-6-2-3-16,-8-7 3 16,-8-6 2-16,-11-7-1 15,-13-6 2-15,-15-7 0 0,-10-6-1 16,-11-6-3-16,-6-2-6 16,0 5 0-16,6 11-1 15,11 18 3-15,11 14-3 16,6 11 3-16,8 8-3 15,4 5 1-15,7 4-2 16,9 0 1-16,9 2-5 16,11 11-4-16,10 2-20 15,10 2-15-15,1 0 4 16,22 0 1-16,21-5 12 16,16-8-10-16,9-4-11 15</inkml:trace>
  <inkml:trace contextRef="#ctx0" brushRef="#br0" timeOffset="108741.33">30869 9411 109 0,'0'0'0'15,"-114"-12"-3"-15,43 12 3 16,0 0 2-16,8 0 6 15,12 10 6-15,8 9-8 16,8 3-4-16,2 6 2 16,3 5 0-16,6 2 0 15,7 2-2-15,9 2-1 16,8 0 0-16,0-1-1 0,16-4 0 16,11-2-4-1,6-6-8-15,4-2-7 0,6-7-1 16,3-5-2-16,5-4-14 15</inkml:trace>
  <inkml:trace contextRef="#ctx0" brushRef="#br0" timeOffset="109558.93">31833 10361 13 0,'0'0'0'0,"0"0"-8"16,0 0 6-16,0 0 2 0,0 0 2 15,0 0 11-15,-33-1-4 16,30 1 0-16,2 0-2 16,-1 0 7-16,2 0 0 15,0-2 1-15,0 1 1 16,0-4 1-16,7-9-2 16,16-6-12-16,13-10-1 15,7-7 3-15,5-4 6 16,0-7 17-16,1-4-18 15,-3-5-8-15,-1-10-1 16,-2-9 1-16,-6-15 0 16,-1-13-1-16,-9-6-1 15,-6-4 0-15,-5 6 3 16,-10 10 5-16,-4 14 6 0,-2 20-4 16,0 16-4-1,0 12 22-15,0 12-9 0,-3 7-6 16,0 7-10-16,1 2-1 15,2 6-2-15,0 2-20 16,0 0-28-16,0 12-23 16,-3 15 32-16,-4 11 14 15,-2 4-4-15,1 1-5 16,1-4 5-16</inkml:trace>
  <inkml:trace contextRef="#ctx0" brushRef="#br0" timeOffset="109882.79">31934 9567 98 0,'0'0'22'16,"0"0"-22"-16,41-109 6 15,0 51-6-15,7-6 8 16,4-1 18-16,0 1-14 15,4 8-11-15,-2 2-1 16,2 6 1-16,1 6 0 16,-4 7 1-16,-5 7-2 15,-8 14 0-15,-8 7 0 0,-10 7-1 16,-4 5-1-16,-3 19 1 16,-5 8-1-16,-4 12 1 15,-4 6-2-15,-2 7-3 16,0 9-8-16,-6 6-6 15,-9-1-9-15,5-10-21 16</inkml:trace>
  <inkml:trace contextRef="#ctx0" brushRef="#br0" timeOffset="111316.16">30567 11182 5 0,'0'0'23'0,"0"0"-12"0,0 0 11 16,0 0 1-16,1-72 1 16,-1 67-1-16,0 3 5 15,0 2-3-15,0 0-9 16,0 0-7-16,2 0-5 16,24 20-3-16,13 13 5 15,15 11 10-15,3 5-2 16,-2 2-8-16,-6-4-5 15,-3-2 2-15,-7-7-3 16,-3-7-1-16,-5-6-1 16,-5-7-3-16,-4-5-17 15,-9-4-18-15,-2-4-6 0,-8 0 1 16,-3-2-11-16</inkml:trace>
  <inkml:trace contextRef="#ctx0" brushRef="#br0" timeOffset="111549.16">30728 11475 31 0,'0'0'66'16,"0"0"-64"-16,0 0-2 16,0 0 14-16,0 0-5 15,110 76 5-15,-70-51 2 16,-2-3-9-16,0-2-6 0,0-3-1 15,-5-9-2-15,-4-5-4 16,-2-3-8-16,-2-4-5 16,1-23-9-16,-2-9-8 15,-2-10 3-15</inkml:trace>
  <inkml:trace contextRef="#ctx0" brushRef="#br0" timeOffset="111704.06">31232 11240 24 0,'0'0'43'15,"0"0"-43"-15,0 0 18 16,0 0 1-16,-9 95-11 16,0-52-3-16,3 4-3 0,-2-1-2 15,-3 4-1-15,-1 1-10 16,-3-1-5-16,-6-5-10 16,-3-8-15-16</inkml:trace>
  <inkml:trace contextRef="#ctx0" brushRef="#br0" timeOffset="112568.27">28422 10992 114 0,'0'0'0'15,"0"0"0"-15,0 89 0 16,4-36 10-16,11 0-6 15,0-1 0-15,4-2 1 16,4-4-1-16,-4 0-4 16,2 3 0-16,-2-4-1 15,-7-3-13-15,-4-4-3 16,-8-4-15-16,0-13-11 16</inkml:trace>
  <inkml:trace contextRef="#ctx0" brushRef="#br0" timeOffset="112748.99">28404 11465 137 0,'0'0'0'0,"0"0"-8"16,97 38 8-16,-51-24-1 15,8-5-1-15,10-4-9 16,15 0-7-16,13-1-10 15,14 6-19-15</inkml:trace>
  <inkml:trace contextRef="#ctx0" brushRef="#br0" timeOffset="113796.72">30865 11287 97 0,'0'0'5'16,"0"0"-2"-16,0 0 8 16,0 0 5-16,0 0-5 0,0 0 3 15,78 55 0-15,-56-45 1 16,8-1-6-16,6 5 5 16,8 3-1-16,7 1 0 15,10 6-1-15,15 0 0 16,18-2-1-16,21-8 1 15,16-8 5-15,12-6-11 16,11-13 1-16,-2-10-7 16,-1-5 0-16,-7 2 0 15,-15 2 0-15,-11 2 0 16,-17 2 2-16,-10 3 0 16,-7-5 8-16,-8-1-8 15,-3-7 4-15,-2-4 1 16,-3-8-5-16,-4-3 0 15,-3-8-2-15,-12 2-1 0,-12-4-1 16,-10 0 1-16,-15-7 1 16,-11 0 0-16,-1-3 0 15,-13 2 0-15,-15 2-1 16,-5 0 1-16,-3 2 0 16,-3 0-1-16,-7-2 0 15,-3 1 1-15,-11-3-1 16,-8-2 0-16,-10-4 1 15,-13 2 0-15,-13 2-1 16,-10 7 0-16,-11 10 1 16,-6 11 0-16,-11 11-1 15,-4 9 1-15,-3 13 2 0,-8 4-1 16,5 0 1-16,4 15-2 16,4 10 1-16,11 8-1 15,9 9 0-15,9 9 1 16,3 12 0-16,2 7 0 15,3 6-2-15,4 8 0 16,9 8 0-16,12 4 1 16,15 3-1-16,20-1-3 15,24 5 2-15,21 4 1 16,7 1 1-16,36-1 1 16,23-4-1-16,19-7 0 15,21-11 1-15,17-12 0 16,5-12 2-16,6-12-3 0,-3-13-2 15,-14-17 1 1,-7-11-6-16,-11-8-6 0,-11-6-19 16,-11-15-20-16,-7-6-21 15,-8-3 4-15</inkml:trace>
  <inkml:trace contextRef="#ctx0" brushRef="#br0" timeOffset="113956.1">31918 11504 74 0,'0'0'0'0,"0"0"-42"16,0 0 27-16</inkml:trace>
  <inkml:trace contextRef="#ctx0" brushRef="#br0" timeOffset="116959.55">29864 14863 23 0,'0'0'14'0,"0"0"-5"16,0 0 9-16,0 0-1 15,0 0-7-15,0 0-1 16,0 0-3-16,0 37 2 16,1 13 13-16,9 17 7 15,1 11-3-15,0 9 10 0,1 3-7 16,4 1-7-1,-1-1-6-15,5-9-6 0,-1-8-7 16,-1-11-1-16,1-13 0 16,-4-12-1-16,1-14-9 15,-3-10-17-15,-2-10-11 16,1-3-17-16,5-22 21 16,-1-25-7-16,-3-18-16 15</inkml:trace>
  <inkml:trace contextRef="#ctx0" brushRef="#br0" timeOffset="117214.63">30116 15126 55 0,'0'0'29'0,"0"0"-20"0,0 0 5 16,0 0 4-16,0 0-15 16,0 0 6-16,-56 114 8 15,53-56 3-15,3 3 4 16,0 0-5-16,0-3 1 15,0-7-7-15,7-9-5 16,9-8-4-16,4-9-4 16,1-3-1-16,6-6 1 15,4-6-5-15,3-5-11 16,6-5-22-16,5 0 3 16,7-5-3-16,2-15-1 15,-5-8-12-15</inkml:trace>
  <inkml:trace contextRef="#ctx0" brushRef="#br0" timeOffset="117410.1">30573 15329 116 0,'0'0'5'0,"0"0"4"16,0 0 10-16,0 0-15 15,72-86-4-15,-22 64 0 16,1 2-3-16,-5 9-12 16,-11 8-25-16,-12 3-10 15</inkml:trace>
  <inkml:trace contextRef="#ctx0" brushRef="#br0" timeOffset="117575.71">30623 15562 68 0,'0'0'21'16,"0"0"-15"-16,0 0 9 16,0 0 3-16,0 0-16 15,0 0 2-15,111-51-4 16,-56 15-3-16,2-6-27 16,-7-4-20-16</inkml:trace>
  <inkml:trace contextRef="#ctx0" brushRef="#br0" timeOffset="118286.27">31190 14843 93 0,'0'0'9'15,"0"0"1"-15,0 0 11 16,0 0-13-16,0 0-1 15,0 0-1-15,75 11 3 16,-75 14 1-16,-12 1 8 0,-11 2 0 16,3-6-1-1,0-6 2-15,10-8-8 0,4-4-6 16,4-4 5 0,1 0-2-16,-1 0 0 0,-2-12 1 15,-4-12-9-15,5-2-2 16,2-4-3-16,1 2 2 15,0-1 2-15,4 2 1 16,11 0 0-16,-1 4-2 16,3 0 2-16,0 7 0 15,2 3-1-15,7 3 1 16,5 8 0-16,8 2 0 16,5 9 1-16,1 16 3 15,0 8-1-15,-11 4-1 16,-7 7 0-16,-10-1-2 0,-10 2 3 15,-7 1-3 1,0-4 0-16,-6-2 2 0,-10-9-2 16,-5-4 0-16,3-9 2 15,3-7-2-15,6-4 0 16,3-5 0-16,5-1-3 16,1 0 3-16,0-1-3 15,0 0-6-15,16 0-3 16,12 2 10-16,11 2 2 15,7 5 0-15,1 1 2 16,-1 7-1-16,-7 5-1 16,-5 3 5-16,-7 5 0 15,-8 4 3-15,-8 5-4 16,-11 2 0-16,0 0 5 0,-13-3 2 16,-13-5-3-16,-3-9 0 15,-5-5-2-15,-4-6-6 16,-1-10 0-16,-3-3-13 15,0 0-9-15,6-14-17 16,7-13-10-16,10-10-13 16,15-7 2-16,4-7-8 15</inkml:trace>
  <inkml:trace contextRef="#ctx0" brushRef="#br0" timeOffset="118429.88">32181 14950 110 0,'0'0'0'16,"0"0"-11"-16,0 0 11 0,0 0-23 15,0 0-3-15,0 0-8 16</inkml:trace>
  <inkml:trace contextRef="#ctx0" brushRef="#br0" timeOffset="119187.03">30301 16397 62 0,'0'0'20'0,"0"0"0"16,0 0-3-16,0 0 0 15,0 0-3-15,0 0-4 16,2 32 14-16,63-32 25 16,25-25-13-16,28-14-8 15,22-21-7-15,24-13 2 16,18-9-10-16,6 2-2 16,3 12-5-16,-14 10 1 15,-20 8-5-15,-24 6 4 16,-28 7-6-16,-24 4-2 15,-23 9 0-15,-20 3 2 16,-13 7 3-16,-9 1-2 0,-8 5 2 16,-4 3 5-16,-4 3-2 15,0 2-2-15,0 0-4 16,0 0-1-16,0 0-1 16,0 0-1-16,0 0 0 15,2 0 0-15,-1 0-4 16,1 0 0-16,-2 0 2 15,0 0 3-15,0 0 0 16,0 0 2-16,0 0 0 16,0 0 0-16,0 0-1 15,0 0 1-15,0 0 0 16,0-2-1-16,0 2-3 0,0 0-3 16,1-1-4-16,1 1 0 15,-1-2 0-15,2 2 2 16,-3-1 1-16,0 1-1 15,1 0 3-15,-1 0 4 16,0 0 0-16,0 0 1 16,0 0 0-16,0 0 0 15,0 0 1-15,0 0 0 16,0 0 0-16,0 0 0 16,0-1 0-16,0 1 0 15,0 0 0-15,0-2 0 16,0 2-3-16,0-1-1 15,0 1-2-15,0 0-3 0,0-2-4 16,0 2-3 0,0 0-9-16,0-1-5 0,2 0-1 15,-1-4-1-15,2-6-5 16,2-6-33-16</inkml:trace>
  <inkml:trace contextRef="#ctx0" brushRef="#br0" timeOffset="121779.22">28995 11229 48 0,'0'0'4'16,"0"0"4"-16,0 0 5 16,0 0 0-16,29 74 2 15,-2-58-2-15,6 0 0 16,7-4 8-16,9 0-2 16,10-7-2-16,12-2 8 15,16-3 3-15,13-6-2 0,10-17-2 16,8-12-4-1,3-13-1-15,0-13 0 0,-8-12-1 16,-15-12 2-16,-17-11-8 16,-20-2-1-16,-22-6 0 15,-23-6 8-15,-16-4-8 16,-16-4 2-16,-33-7-5 16,-17 5-7-16,-19 5-1 15,-12 7 0-15,-13 15 2 16,-2 20-1-16,-5 21 2 15,-2 22 2-15,-3 24 5 16,-5 6-10-16,-9 32-6 16,-1 12 5-16,-6 12-6 15,-2 9 0-15,9 3 7 0,8 7 0 16,9 6 0-16,4 7-2 16,3 17 2-16,5 12 1 15,2 10-1-15,13 10-4 16,11 1-4-16,11-1 8 15,24-8 1-15,24-9-1 16,22-16 1-16,28-11-1 16,33-8 3-16,21-6 5 15,19-7-4-15,23-9 10 16,21-12 1-16,24-14 12 16,18-14-14-16,10-15-5 15,6-8-5-15,-3-14 0 16,-5-23 2-16,-16-15 1 0,-8-9-6 15,-18-11-11-15,-11 1 11 16,-15 6-1-16,-20 8-1 16,-19 6 2-16,-22 9 0 15,-17 4 0-15,-12 7 2 16,-13 6 6-16,-8 5-8 16,-6 4 2-16,-6 4 6 15,-4 7-6-15,0 2 11 16,0 3-9-16,0 0 9 15,0 0-6-15,0 0-5 0,0 0 4 16,0 0-6 0,0 0 0-16,0 0-2 0,0 0 2 15,-1 0 0-15,1 3 0 16,0-2 0-16,0 1 0 16,0-2 0-16,0 0 0 15,0 0-4-15,0 0-1 16,0 0-5-16,0 0-3 15,0 0-10-15,0 0 16 16,0 0-7-16,0 0 2 16,0 0 9-16,0 0-6 15,0 0-6-15,0-2 14 16,0 2-6-16,0 0-6 16,0 0 2-16,0 0 0 15,0 0 8-15,0 0-2 0,0 0 0 16,0 0 1-16,0 0-1 15,0 0-2-15,0 0 6 16,0 0-1-16,0 0 0 16,0 0 1-16,0 0-1 15,0 0-1-15,0 0 0 16,0 0-2-16,0 0 5 16,0 0-1-16,0 0 0 15,0 0-3-15,0 0 2 16,0 0-2-16,0 0 1 15,0 0 2-15,0 0-2 16,0 0-5-16,0 0 7 16,0 0-3-16,0 0-2 15,0 0-3-15,0 0 7 0,0 0-1 16,0 0 3-16,0 0-3 16,0 0 2-16,0 0-1 15,0 0 1-15,0 0 1 16,0 0-3-16,3 0 3 15,2 2 3-15,-3-1-3 16,-1 0-1-16,1-1-1 16,-1 2 1-16,1-2 0 15,-1 0-1-15,1 1-5 16,-1-1 7-16,-1 1-2 16,0-1-1-16,0 0 3 0,0 0-1 15,0 0 1-15,0 0 0 16,0 0 0-16,0 0 2 15,0 0-2-15,0 0-1 16,0 0 1-16,0 0 0 16,0 0 2-16,0 0 0 15,0 0-2-15,0 0 4 16,0 0-4-16,0 0 1 16,0 0-3-16,0 0 4 15,0 0-2-15,0 0 0 16,0 0-1-16,0 0 1 15,0 0-3-15,0 0 3 16,0 0-1-16,0 0 2 16,0 0-4-16,0 0 6 0,0 0-6 15,0 0 2-15,0 0 0 16,0 0-1-16,0 0 2 16,0 0 0-16,0 0-1 15,0 0 1-15,0 0-1 16,0 0 1-16,0 0 0 15,0 0 0-15,0 0 0 16,0 0-2-16,0 0 0 16,0 0-4-16,0 0 2 15,0 0-5-15,0 0 2 16,0 0 1-16,0 0-2 16,0 0 0-16,0 0-1 15,0 0-6-15,0 0 5 0,0 0-3 16,0 0-1-16,0 0 2 15,0 0 2-15,0 0 1 16,0 0 3-16,0 0 0 16,0 0 2-16,0 0 1 15,0 0 1-15,-1 0-2 16,1 0 2-16,0 0 1 16,0 0-2-16,0 0 3 15,0 0-1-15,0 0 1 16,-2 0-1-16,2 0 0 15,0 0-1-15,0 0 1 16,0 0 0-16,0 0 0 0,0 0 0 16,0 0-1-16,0 0 0 15,0 0-5-15,0 0 2 16,0 0-2-16,-1 0-1 16,1 0-1-16,-2 0 1 15,1 0 0-15,1-2 0 16,-5 0-10-16,1 0 6 15,3 2 1-15,-2 0 2 16,3 0 0-16,0 0-2 16,0 0-1-16</inkml:trace>
  <inkml:trace contextRef="#ctx0" brushRef="#br0" timeOffset="122857.34">31791 10964 72 0,'0'0'0'0,"0"0"-7"15,0 0-15-15,0 0 7 16,0 0-3-16</inkml:trace>
  <inkml:trace contextRef="#ctx0" brushRef="#br0" timeOffset="136638.31">30164 13704 82 0,'0'0'0'16,"-98"43"1"-16,48 1-1 15,4 14 12-15,6 10 4 16,7 10 1-16,9 14 1 16,12 11 5-16,7 11-12 15,5 7 0-15,14 7 2 16,22-2 5-16,14 4-2 15,18 2 0-15,18-8 6 16,16-9-5-16,19-9-3 16,25-18 1-16,12-15-10 15,13-18-3-15,2-18-1 16,-9-20 1-16,-7-17 2 16,-15-4 9-16,-16-35-6 15,-9-21 2-15,-16-21 1 0,-5-22-1 16,-10-25-9-16,-10-13 0 15,-15-7 0-15,-16 1 2 16,-13 12-2-16,-25 6 3 16,-7 12-2-16,-21 12 0 15,-28 12 0-15,-21 9-2 16,-24 4 2-16,-27 7-4 16,-22 4 3-16,-22 8-5 15,-16 9 3-15,-18 8-2 16,-8 14 4-16,-5 15 4 15,9 15-2-15,14 8-2 0,20 25-1 16,22 15 1 0,20 14 0-16,21 15-3 0,24 10 3 15,28 10-4-15,26 3 2 16,26 2-2-16,13-4 0 16,40-1-7-16,20-10-11 15,16-9-10-15,8-8-5 16,4-9-7-16,6-8-6 15,0-5 4-15,1-10 1 16,-5-10-18-16</inkml:trace>
  <inkml:trace contextRef="#ctx0" brushRef="#br0" timeOffset="138163.22">31029 14122 42 0,'0'0'13'16,"0"0"4"-16,-94-13 3 0,66 13-2 16,1 11-3-16,2 8-5 15,2 7 1-15,5 2 2 16,6-2-2-16,5-4-7 15,6-5 0-15,1-10-4 16,0-3 0-16,8-4 0 16,7 0 1-16,5-11-1 15,-2-12-1-15,-4-3-2 16,-3-3-2-16,-6 6 2 16,-4 8 2-16,-1 5 1 15,0 5 1-15,0 5 0 16,7 0-1-16,8 15 0 15,12 22 0-15,9 13 19 16,4 7 0-16,-4 4 0 16,-5-4-4-16,-7-2 0 0,-7-2 0 15,-4-3-4-15,-9-4-6 16,-2-6-4-16,-2-4-1 16,0-8 1-16,-3-7 0 15,-7-7-1-15,2-7-6 16,0-7-2-16,-5-4 3 15,-3-29-1-15,-2-22-22 16,4-12-17-16,8-8 3 16,6 2-11-16,0 8-25 15</inkml:trace>
  <inkml:trace contextRef="#ctx0" brushRef="#br0" timeOffset="138676.78">31277 14187 144 0,'0'0'8'16,"0"0"-7"-16,0 0 17 16,0 0 7-16,0 0-13 15,0 0 5-15,74 18-10 16,-63-1-5-16,-4 2 0 16,-1-2-1-16,-6-5-1 15,0-3-2-15,0-6 2 16,0-2-2-16,0-1-1 15,0 0 0-15,0 0 1 16,3-1-1-16,3-16 0 0,3-5-8 16,4 0 2-16,1 3 3 15,-2 5 2-15,1 6 1 16,-1 1-1-16,3 2 1 16,2 3 0-16,0 1 1 15,1-1 1-15,-1 1-1 16,-7 1 1-16,-1 0 0 15,-5 0 0-15,-1 0 0 16,2 0-2-16,0 1-1 16,1 7 4-16,2 3 0 15,-2-5-1-15,0 1 1 16,2-5 0-16,-4-2 0 0,4 0-1 16,-4 0 0-16,2 0-2 15,-1 0-2-15,-1 0 1 16,3 0 0-16,-1 0-1 15,5 0 0-15,4-2 2 16,1 0 0-16,1-3 0 16,-2 2-6-16,1 0-12 15,-6-2-18-15,0-1-14 16</inkml:trace>
  <inkml:trace contextRef="#ctx0" brushRef="#br0" timeOffset="139594.18">30434 14050 25 0,'0'0'1'0,"0"0"-1"16,128-80 6-16,-52 40 8 16,17-1 3-16,16 1-7 15,10 4 0-15,14 14-3 16,11 14-1-16,1 8 1 0,-3 37 1 16,-11 23-4-1,-22 18-1-15,-23 4-2 0,-26 3-1 16,-27 2 0-16,-20-3 1 15,-13-3 1-15,-13-3 4 16,-23-4 1-16,-16-8 2 16,-15-2 0-16,-20-4-2 15,-16-8-5-15,-21-7 3 16,-17-9-3-16,-17-9 3 16,-4-10-1-16,2-14 4 15,12-3 4-15,24-27-2 16,24-26 2-16,24-20-6 15,22-19-6-15,23-11-1 0,23-1-5 16,10 7 4 0,41 12-1-16,25 13-2 0,26 9 3 15,16 12 0-15,12 11-2 16,3 15-8-16,-5 12-14 16,-9 13-8-16,-12 0-8 15,-17 18-23-15</inkml:trace>
  <inkml:trace contextRef="#ctx0" brushRef="#br0" timeOffset="140449.07">31569 12335 38 0,'0'0'0'0,"0"0"0"16,0 0-1-16,0 0 1 15,0 0 0-15,0 0 0 0,-36-36-1 16,36 28-8 0,0-3-15-16</inkml:trace>
  <inkml:trace contextRef="#ctx0" brushRef="#br0" timeOffset="141234.15">27762 12414 26 0,'0'0'0'0</inkml:trace>
  <inkml:trace contextRef="#ctx0" brushRef="#br0" timeOffset="146525.73">16511 9026 14 0,'0'0'0'0,"-68"129"-9"16</inkml:trace>
  <inkml:trace contextRef="#ctx0" brushRef="#br0" timeOffset="154907.37">29089 10539 1 0,'0'0'3'16,"0"0"-2"-16,-78-78 1 16,46 45-2-16,1-6 0 15,3-8 0-15,2-7-1 16,9-3-2-16,8-5 1 16,9 3 2-16,0 2 2 15,22-2 0-15,15 4-1 16,15 4 1-16,14 2 0 15,10 9 0-15,11 1-1 0,4 8-1 16,6 11-1-16,2 7-1 16,-5 11-4-16</inkml:trace>
  <inkml:trace contextRef="#ctx0" brushRef="#br0" timeOffset="162781.26">16112 8632 29 0,'0'0'0'16,"0"0"4"-16,0 0-1 16,0 0-1-16,0 0 2 15,0 0-1-15,0 0 2 16,-2-33 3-16,2 32 2 15,0-1 1-15,0 2 0 0,0 0-4 16,0 0 2-16,0 0-3 16,0 0-1-16,0 0-2 15,-2 0 1-15,2 0-1 16,0 0 0-16,0 0 0 16,0 0 1-16,0 0 2 15,0 0-3-15,0 0 0 16,0 0-2-16,0 0-1 15,0 3 0-15,0 11 2 16,0 5 5-16,0 3 7 16,0 3-5-16,0 3-1 15,0 4 0-15,0 4 2 0,4 4 0 16,3 3 2-16,2 5-1 16,1-2 0-16,1 2-4 15,-2-3-4-15,1 0 5 16,-1-3-2-16,0 0-2 15,-1-3-2-15,-3-1 0 16,0 4-1-16,-3-1 1 16,-2-2 0-16,0 2-1 15,0-8 2-15,0-4-2 16,0-6 1-16,0-7-2 16,0-5-1-16,0-6 0 15,0-4-2-15,0-1-5 16,0 0-7-16,0 0-1 0,-4-1-9 15,0-8-22 1,-3-2 8-16,2-2 1 0,-1-1 1 16,0-1-17-16</inkml:trace>
  <inkml:trace contextRef="#ctx0" brushRef="#br0" timeOffset="163053.31">15998 9288 48 0,'0'0'15'0,"0"0"4"16,0 0-6-16,0 0-9 0,0 0 3 16,0 0 11-16,60 41-6 15,-33-26-1-15,1 1 1 16,3-4-6-16,2-4-3 15,2-2-2-15,-1-3 1 16,3-3-2-16,0 0-10 16,1 0-8-16,-2-9-7 15,-5-6-14-15,-4-4-2 16</inkml:trace>
  <inkml:trace contextRef="#ctx0" brushRef="#br0" timeOffset="163270.46">16563 9128 94 0,'0'0'4'16,"0"0"13"-16,0 0 2 15,0 0 4-15,-99 104-3 16,75-60-3-16,-3 7 1 16,0 2-5-16,0 0-8 15,3-5-5-15,8-7 0 16,3-7-10-16,7-7-17 15,4-8-2-15,2-7-8 16,0-8-3-16,0-4-10 16</inkml:trace>
  <inkml:trace contextRef="#ctx0" brushRef="#br0" timeOffset="164155.54">16094 8592 3 0,'0'0'5'16,"0"0"9"-16,24 84-1 0,-11-36-5 16,2 6 0-1,0 8 1-15,-2 8-1 0,-5 1 0 16,-4 4-4-16,-4-5 0 16,0-5-1-16,0-4-1 15,-3-2-1-15,-6-7-1 16,3-9 0-16,3-9-1 15,1-12-6-15,2-8-6 16,0-8-5-16,0-2-4 16,0-4-5-16</inkml:trace>
  <inkml:trace contextRef="#ctx0" brushRef="#br0" timeOffset="164402.89">15916 9243 14 0,'0'0'23'0,"0"0"-23"15,0 0 6-15,0 0-4 16,0 0 5-16,0 0 6 16,32 71-3-16,-5-44-3 15,2 0-2-15,3-3-2 16,-1-2-2-16,2-1 0 15,4-4-1-15,-1-2 0 16,1 0-4-16,-4-3-17 16,-3-3-7-16</inkml:trace>
  <inkml:trace contextRef="#ctx0" brushRef="#br0" timeOffset="164664.26">16494 9244 33 0,'0'0'64'16,"0"0"-63"-16,0 0 10 15,0 0-6-15,0 0 4 16,-69 92-4-16,54-46 2 16,-6 0-1-16,-1 2-1 15,-3 4-3-15,-2 1-2 16,1-2 0-16,2-1-3 0,3-3-2 15,8-10-5-15,1-9-4 16,8-7-3-16,2-9-4 16,2-4-6-16,0-8-4 15</inkml:trace>
  <inkml:trace contextRef="#ctx0" brushRef="#br0" timeOffset="165849.89">16734 9525 28 0,'0'0'8'0,"0"0"-8"15,0 0 4-15,0 0-3 16,0 0-1-16,0 0-3 16,0 0 0-16,0 0 0 15,0 0-10-15,0 0-6 16</inkml:trace>
  <inkml:trace contextRef="#ctx0" brushRef="#br0" timeOffset="167717.54">16118 8213 3 0,'0'0'10'16,"0"0"1"-16,0 0-1 15,0 0-2-15,0 0-4 16,0 0 0-16,0 0-4 15,-15-9 1-15,12 16-1 16,1 6 2-16,-1 3 0 16,2-2 0-16,1 8 2 15,0 5 1-15,0 15 7 16,7 13 4-16,10 15-2 16,2 10-5-16,2 9 1 15,1 1-1-15,0 0-2 0,-2-3 0 16,1 0-3-16,-2-5 0 15,-5-5-2 1,-3-6-2-16,-5-9 0 0,-4-8-1 16,-2-12-3-16,0-12-3 15,0-10-1-15,0-11-1 16,-6-7 1-16,-6-2-2 16,0-14-8-16,-1-15-20 15,2-10-9-15</inkml:trace>
  <inkml:trace contextRef="#ctx0" brushRef="#br0" timeOffset="167988.15">15818 9056 87 0,'0'0'3'0,"0"0"-3"16,0 0 2-16,0 0-1 15,0 0 5-15,0 0 2 16,131 29 5-16,-74-12-5 16,-1 2-4-16,-2 3-2 15,-9-1-1-15,-4 1-1 16,-8-1 0-16,-4 0-2 16,-8 0-3-16,0-2-11 15,-5-1-3-15,-3-5-4 0,-2-7-4 16,-4-6-16-16</inkml:trace>
  <inkml:trace contextRef="#ctx0" brushRef="#br0" timeOffset="168310.94">16459 9019 46 0,'0'0'1'0,"0"0"1"16,0 0 12-16,0 78-5 0,-1-43 5 16,-5 5-2-16,-2 3 0 15,-7 6-4-15,-1 6-6 16,-5-1-1-16,-3 1-1 15,2-8-3-15,7-10 0 16,3-10-2-16,5-7 1 16,5-9-7-16,2-3-5 15,0-5-2-15,0-3 1 16,0 0-5-16</inkml:trace>
  <inkml:trace contextRef="#ctx0" brushRef="#br0" timeOffset="169091.15">16167 9399 106 0,'0'0'8'0,"0"0"-8"15,0 0 4-15,0 0-1 16,0 0-3-16,0 0-5 16,-17-9-17-16,34 9 3 0,-1 0-14 15</inkml:trace>
  <inkml:trace contextRef="#ctx0" brushRef="#br0" timeOffset="-194481.94">26714 7688 43 0,'0'0'3'0,"0"0"16"16,0 0-5-16,0 0-10 15,0 0-1-15,0 0 14 16,39 105-2-16,-14-45 1 16,0 9-2-16,4 5-3 15,3 1 0-15,4-2-2 16,7-6-2-16,1-12-4 16,5-8-3-16,-6-11 1 0,-1-4 0 15,-2-7-1 1,-7-6-1-16,-5-5-13 0,-4-6-10 15,-10-6-7-15,-11-2-11 16,-3-1-15-16</inkml:trace>
  <inkml:trace contextRef="#ctx0" brushRef="#br0" timeOffset="-194260.53">26830 8283 122 0,'0'0'0'0,"0"0"-4"0,0 0 4 16,0 0 0-16,0 0 0 16,0 0 2-16,64 59 4 15,-22-40-1-15,4 1-2 16,2-8-1-16,3-5-2 16,-1-7-2-16,-3 0-5 15,2-10-15-15,-4-15-14 16,-8-8-13-16</inkml:trace>
  <inkml:trace contextRef="#ctx0" brushRef="#br0" timeOffset="-194076.04">27348 8058 106 0,'0'0'0'0,"0"0"-1"0,0 0 1 15,-26 73 1-15,11-30 3 16,-1-1 4-16,-2 4-1 15,5 0-3-15,1 2-3 16,-2 2-1-16,7-3 0 16,4-3-13-16,3-7-10 15,0-10-18-15</inkml:trace>
  <inkml:trace contextRef="#ctx0" brushRef="#br0" timeOffset="-183418.07">16067 8620 29 0,'0'0'4'16,"0"0"11"-16,0 0-8 15,0 0-2-15,0 0-1 16,0 0-3-16,0 0-1 16,0 0 1-16,10-44 1 15,-10 44-1-15,0 0-1 16,0 0 0-16,0 0-2 15,2 16 2-15,-2 4 0 0,1 7 0 16,1 3 0 0,1 8 0-16,1 1 0 0,1 3-1 15,2 3-2-15,-1 3 0 16,-1 8-3-16,-5 10-3 16,0 7-11-16</inkml:trace>
  <inkml:trace contextRef="#ctx0" brushRef="#br0" timeOffset="-182936.82">16167 9936 2 0,'0'0'5'0,"0"0"3"16,0 0-5-16,0 0 1 15,0 0 0-15,0 0-1 16,3-9-2-16,-2 7-1 16,-1-1 0-16,0 3-2 15,0 0-1-15,0 0-5 16,0 0-9-16</inkml:trace>
  <inkml:trace contextRef="#ctx0" brushRef="#br0" timeOffset="-167787.67">16079 8557 23 0,'0'0'8'0,"0"0"0"16,0 0 2-16,0 0-2 16,0 0 0-16,0 0 1 15,0 0-1-15,1-33-2 16,-1 29 3-16,2 2 3 16,-2 2-3-16,0 0-1 0,0 0-4 15,0 0-1-15,0 0-2 16,0 0 2-16,0 0-2 15,1 10-1-15,4 13 1 16,1 12 12-16,1 9 6 16,4 8-7-16,-4 7 3 15,-1 8 9-15,-1 5-2 16,-4 1-4-16,-1 3-5 16,0 5 4-16,0-3-3 15,0-2-6-15,-6-4-4 16,2-9-2-16,2-10-1 15,2-6-1-15,0-9 0 0,0-7 1 16,0-6-1-16,0-8-3 16,0-6-10-16,2-8-7 15,-1-1-8-15,2-2-3 16,3-7-3-16,3-22-10 16,3-17-13-16,4-12-8 15</inkml:trace>
  <inkml:trace contextRef="#ctx0" brushRef="#br0" timeOffset="-167427.09">16135 8794 65 0,'0'0'0'0,"0"0"1"15,0 0 16-15,0 0-6 16,0 0-3-16,0 0 2 15,0-56-4-15,0 56-1 16,0 1-2-16,11 20 1 16,4 11 14-16,3 15-3 15,-3 9 3-15,-2 10-3 16,-2 1 6-16,-3 4-4 16,-2 1-1-16,-1-3-1 15,-4-6-8-15,-1-10-1 16,0-9-2-16,0-8-4 0,0-11 0 15,0-8 0-15,0-6-7 16,0-8-5-16,-1-3-10 16,-5 0 6-16,-9-18-4 15,0-18-29-15,-1-19 3 16,10-17 0-16,6-7-1 16</inkml:trace>
  <inkml:trace contextRef="#ctx0" brushRef="#br0" timeOffset="-167156.03">16185 8814 50 0,'0'0'7'16,"0"0"13"-16,0 0 1 15,0 0-3-15,0 0-8 16,0 0-8-16,-22 10 3 16,22 35 20-16,0 16-2 0,0 7-9 15,0 9 7-15,0 3-1 16,0 0 0-16,0-5-7 15,0-5-4-15,0-14-2 16,0-13-4-16,0-7-2 16,0-12-1-16,0-9 0 15,0-8-13-15,0-7-9 16,0 0-4-16,-3-12 0 16,-8-25-15-16,-1-20-23 15,2-18-4-15</inkml:trace>
  <inkml:trace contextRef="#ctx0" brushRef="#br0" timeOffset="-166906.9">16167 8900 79 0,'0'0'12'16,"0"0"-4"-16,0 0 7 16,0 0-7-16,0 72 20 15,3-18-4-15,0 7 3 16,1 6-4-16,-1 2-4 15,0 1-5-15,0-5-8 16,-1-9-6-16,-1-6 1 16,1-8-1-16,-1-9-5 15,-1-7-11-15,0-6-18 16,0-7-2-16,0-7 2 0,-3-6 4 16,-12 0-3-1,-6-11-15-15</inkml:trace>
  <inkml:trace contextRef="#ctx0" brushRef="#br0" timeOffset="-166618.37">15901 9211 40 0,'0'0'7'0,"0"0"10"15,0 0 7 1,0 0-6-16,0 0-9 0,0 0-6 16,9 27 11-16,14 3 7 15,3 1-2-15,4 1-8 16,3-2-1-16,3-1-2 16,0-1-4-16,1-4-3 15,0-5-1-15,-4-1-3 16,0-3-14-16,-3-3-16 15,1-7-2-15,-1-5-15 16</inkml:trace>
  <inkml:trace contextRef="#ctx0" brushRef="#br0" timeOffset="-166347.1">16531 9204 131 0,'0'0'5'0,"0"0"-3"16,0 0 11-16,-91 106 12 15,59-53 0-15,-3 2-2 16,2 1 3-16,-1-1-11 16,4-1-5-16,3-3-9 15,6-8-1-15,5-8-3 16,3-7-11-16,6-11-12 15,4-8-13-15,2-3 0 0,1-6 2 16,0-3 5-16,1-20-24 16</inkml:trace>
  <inkml:trace contextRef="#ctx0" brushRef="#br0" timeOffset="-166121.23">16502 9423 131 0,'0'0'13'0,"0"0"-11"16,0 0 21-16,0 0-11 0,0 0-7 16,0 0-5-1,-88 76 0-15,80-61-13 0,2-3-14 16,0 6-4-16,-2-1-5 15,-4 0-11-15</inkml:trace>
  <inkml:trace contextRef="#ctx0" brushRef="#br0" timeOffset="-165513.47">16176 9810 112 0,'0'0'7'15,"0"0"-5"-15,0 0 16 16,0 0 4-16,0 0-7 16,0 0-7-16,0 0-1 15,0 0 4-15,0 0 5 16,0 0-8-16,0 0-5 15,0 0-2-15,0 0 0 0,0 0-1 16,0 0 1-16,0 0-1 16,0 0 0-16,0 0-1 15,0 0-8-15,0 0-8 16,0 0 4-16,0 0-5 16,0 0-8-16,0 0 3 15,0 0-5-15,0 0-2 16,0-6-5-16</inkml:trace>
  <inkml:trace contextRef="#ctx0" brushRef="#br0" timeOffset="-164801.34">15628 10665 10 0,'0'0'0'16</inkml:trace>
  <inkml:trace contextRef="#ctx0" brushRef="#br0" timeOffset="-161659.85">27006 8215 10 0,'0'0'7'0,"0"0"0"16,0 0 0-16,0 0 4 16,0 0-2-16,0 0 4 15,0 0-5-15,-34 78 2 0,22-63-1 16,0 0-3-16,2 4-2 16,-2 3 1-16,1 2-2 15,-1 5 3-15,2 7-3 16,-1 8 1-16,0 6 0 15,0 6-1-15,2 5 0 16,0 5-3-16,3 3 0 16,2 6 1-16,4 4-1 15,0 7-2-15,0 10-2 16,0 6 1-16,0 2-2 16,0 7 0-16,0 1 1 0,0 1 3 15,1 7 1 1,4 2 2-16,2 2 0 0,6 7 0 15,3 3 0-15,7-3-2 16,13 2 0-16,10-4 0 16,11-8 0-16,9-3 0 15,8-2 0-15,16-4-1 16,14-1-2-16,14 3-2 16,12 2-2-16,10-3 0 15,11-1 0-15,14-8 2 16,11-5-1-16,9-2 3 15,12-5 2-15,4-7 1 16,7-3-1-16,6-3 1 16,1-5-2-16,2-2 0 15,-1-2-3-15,-3-4-1 0,1-6-1 16,2-9 1-16,0-13-2 16,2-13-3-16,-2-8-9 15</inkml:trace>
  <inkml:trace contextRef="#ctx0" brushRef="#br0" timeOffset="-161593.03">32510 12841 7 0,'142'-8'0'16,"-14"-1"-7"-16</inkml:trace>
  <inkml:trace contextRef="#ctx0" brushRef="#br0" timeOffset="-91375.84">21201 8987 29 0,'0'0'0'15,"0"0"12"-15,0 0-4 16,0-96-4-16,4 71 5 16,-2 3-2-16,-2 4 5 15,0 3 2-15,0 5-3 16,0 1 3-16,0 2-5 16,-2 0 2-16,-2 4 2 15,3 0-4-15,-1 3 1 16,2 0-1-16,0-1-5 0,0 1-1 15,0 0 0 1,0 0-1-16,0 0 0 0,0 0-2 16,0 7-3-16,0 14 3 15,10 13 8-15,2 7 4 16,6 5 4-16,0 10 1 16,1 4-3-16,2 3-4 15,-1 10 0-15,1 4 1 16,-1 3-4-16,0-4-1 15,-1-9-1-15,-2-6-3 16,-1-6 0-16,-5-4 0 16,-3-5-2-16,-3-5 0 15,-2-7 0-15,-3-5 0 16,0-8 0-16,0-6-4 16,0-5-16-16,0-4-8 0,0-3-8 15,-2 0-8-15,-9-3 2 16,-6 0-11-16,-2-3-18 15</inkml:trace>
  <inkml:trace contextRef="#ctx0" brushRef="#br0" timeOffset="-91142.62">21114 9685 76 0,'0'0'15'15,"0"0"8"-15,0 0-13 16,0 0-6-16,0 0 12 16,0 0 8-16,89 75-9 0,-54-55-3 15,-1 0-5-15,1-3-4 16,-1-2-3-16,-1-3 0 16,1-4-16-16,1-6-19 15,2-2-6-15,-1-7-12 16</inkml:trace>
  <inkml:trace contextRef="#ctx0" brushRef="#br0" timeOffset="-90943.04">21655 9581 105 0,'0'0'13'16,"0"0"25"-16,0 0-1 15,0 0-27-15,0 0-1 0,0 0-2 16,-44 68 4-16,29-28 3 15,2 2-5-15,-5 4-5 16,1 2-3-16,-3 1-2 16,0-4-14-16,-2 1-24 15,-4-4-17-15,3-9-12 16</inkml:trace>
  <inkml:trace contextRef="#ctx0" brushRef="#br0" timeOffset="-88351.78">16237 8204 11 0,'0'0'5'0,"0"0"2"16,0 0-1-16,0 0-3 0,0 0-2 15,0 0 0-15,0 0-1 16,-24 12 1-16,24 15 2 16,0 7 2-16,5 12-1 15,11 16 0-15,1 17 0 16,2 19-2-16,-6 16-2 15,2 15 1-15,-6-1-1 16,-3-3-9-16,1-14-14 16</inkml:trace>
  <inkml:trace contextRef="#ctx0" brushRef="#br0" timeOffset="-81010.09">775 9134 35 0,'0'0'7'0,"0"0"2"15,0 0 7-15,0 0-1 16,0 0 0-16,0 0-1 16,0 0-4-16,-88-49-2 15,67 70-2-15,1 7-2 0,-2 6-1 16,2 9-2-16,2 9-1 16,9 4 1-16,9 7-1 15,0 0 0-15,22 6 1 16,17 1-1-16,7 5-1 15,11 2 1-15,7 2 0 16,-3 0 1-16,6-8-1 16,-1-8 0-16,4-5 0 15,6-9 0-15,3-5 0 16,8-8 1-16,2-10-1 16,5-10 0-16,9-16 2 15,3-3-2-15,4-29 1 16,-2-14 1-16,-7-12 1 15,-10-9 0-15,-7-6 0 16,-8-5-1-16,-9-3-1 0,-9 2-1 16,-9 4 4-16,-13 0 3 15,-6 0 6-15,-15 0 1 16,-3-1 5-16,-12 2-5 16,-2 2-7-16,-25 2 3 15,-13 4-4-15,-9 1-1 16,-12 5 5-16,-12 6-4 15,-11 8-2-15,-7 0-1 16,-10 7-3-16,-5 5 1 16,-9 1 2-16,3 7-3 15,5 7 0-15,4 8 0 16,16 6 2-16,4 5 2 16,4 0-1-16,7 13 3 15,8 6-2-15,1 4-2 0,5 2 0 16,6 1-2-16,3 6 1 15,4 2 0-15,3 8-2 16,5 10 0-16,6 2 1 16,4 3-1-16,3-2 0 15,3-3-1-15,5-8-9 16,4-5 0-16,9-6 0 16,3-2-10-16,0-6 0 15,0-1-19-15,19-2-3 16,5-8-8-16,3-11-3 0</inkml:trace>
  <inkml:trace contextRef="#ctx0" brushRef="#br0" timeOffset="-80212.48">2219 10933 49 0,'0'0'27'0,"0"0"-20"16,0 0 2-1,-25-89 1-15,13 64 3 0,-6 0-3 16,1 7 7-16,-8 4 0 15,-2 9 2-15,-1 5-4 16,0 0-3-16,1 7-2 16,7 19 0-16,4 10-2 15,4 10-5-15,10 8-1 16,2 1 3-16,2-4-2 16,21-7 4-16,8-6-3 15,4-8-1-15,1-6 1 16,3-5-3-16,0-9 0 0,1-9-1 15,2-1-17 1,0-16-18-16,1-20-9 0,-9-12-14 16,-7-6-16-16</inkml:trace>
  <inkml:trace contextRef="#ctx0" brushRef="#br0" timeOffset="-80040.38">2497 10839 107 0,'0'0'17'16,"0"0"-14"-16,0 0 34 15,52 75-10-15,-27-47 1 16,6-2-5-16,2 0-3 16,-3-2-13-16,1 5-2 15,-4-5-5-15,-3 2-2 16,-6-4-27-16,-2-4-31 16,-8-11-13-16,-7-7-32 0</inkml:trace>
  <inkml:trace contextRef="#ctx0" brushRef="#br0" timeOffset="-79329.77">2862 8445 70 0,'0'0'12'0,"0"0"5"15,0 0-1-15,0 0-8 16,-72 91-2-16,72-62-1 15,0 7 2-15,8 3-2 16,14 6 3-16,8 8-5 16,12 8 9-16,10 6-3 15,9 0 2-15,11 4-7 16,8-6 0-16,11-6-1 0,8-8 1 16,2-9-1-1,2-11 0-15,0-10 1 0,-5-13 0 16,-1-8 4-16,0-7 3 15,-3-23-4-15,3-7 2 16,-4-10-7-16,-8-7 6 16,-11-9-7-16,-18-6-1 15,-13-5 0-15,-18-8 0 16,-19-9 0-16,-6-7 0 16,-30-8 0-16,-19-2 0 15,-9 7 2-15,0 13 0 16,2 13-1-16,-5 17 11 15,-9 14 0-15,-9 13-2 0,-9 12-8 16,-16 11 2-16,-8 8-2 16,-12 3 3-16,-4 14-2 15,3 4 5-15,2 4 1 16,9 2 2-16,15 1-6 16,17 1 3-16,21 6 1 15,22 7-9-15,12 6-4 16,12 11 2-16,9 5-1 15,6 4-2-15,14 6-19 16,20 2-8-16,18 7-12 16,15 9-13-16,11-2-5 15,1-3-2-15</inkml:trace>
  <inkml:trace contextRef="#ctx0" brushRef="#br0" timeOffset="-79006.08">4304 9431 112 0,'0'0'15'0,"0"0"6"0,-89 65 7 16,65-28-11-16,13 4-1 16,8 2 5-16,3-3-7 15,8-3-2-15,19-5 0 16,7 2-6-16,5-9-1 16,7-7-5-16,2-6 0 15,-2-12-7-15,2 0-35 16,1-9-15-16,-4-15-17 15</inkml:trace>
  <inkml:trace contextRef="#ctx0" brushRef="#br0" timeOffset="-78691.02">4655 9607 43 0,'0'0'96'15,"0"0"-81"-15,0 0 2 0,0 0 17 16,0 0-5-16,88-74 2 15,-69 73-15-15,-4 1-10 16,0 0 4-16,3 12-4 16,-3 8 0-16,-3 3 3 15,0 4 0-15,-8 5 5 16,-4 7-8-16,0 0-4 16,0 0 1-16,-4-8-3 15,-1-10 0-15,5-6-2 16,0-9-4-16,0-4 3 0,12-2 1 15,12 0 2-15,9-14 0 16,9-13 0-16,5-10-10 16,7-11-34-16,0-10-29 15,1-15-11-15,-6-22-21 16</inkml:trace>
  <inkml:trace contextRef="#ctx0" brushRef="#br0" timeOffset="-78021.83">5232 7265 103 0,'0'0'13'16,"0"0"3"-16,0 0 4 16,0 0-18-16,0 0-2 15,-33 88 7-15,38-38 3 16,16 13 4-16,4 4 2 16,9 8 4-16,5 2-8 15,13-5 2-15,14-5-4 16,11-6 6-16,8-10 3 15,-2-10-16-15,-3-9-1 0,-1-9 4 16,-4-5-2-16,-2-7 2 16,-2-11-1-16,-5 0 0 15,0-5-2-15,-4-19 1 16,-2-8 3-16,-6-7 2 16,-14-11-3-16,-6-8-2 15,-13-5 1-15,-15-12-2 16,-6-8-1-16,-3-10 1 15,-19 4-2-15,-4 6 0 16,-2 10-1-16,-2 12 4 16,2 6 6-16,-4 3-1 15,-2 4 12-15,-12 3 2 16,-9 3-11-16,-17 4-12 16,-19 7 2-16,-22 8 11 15,-14 7-11-15,2 8-1 0,16 8-2 16,24 3-3-16,24 16 2 15,14 11-3-15,3 10-5 16,8 8 6-16,6 8 3 16,9 0-6-16,12 5 1 15,9 1-12-15,0 6-6 16,21 3-12-16,12-3-5 16,16 0-13-16,12-7-6 15,11-12 5-15,10-13-14 16</inkml:trace>
  <inkml:trace contextRef="#ctx0" brushRef="#br0" timeOffset="-77649.66">6567 8148 103 0,'0'0'20'0,"0"0"2"15,0 0 9-15,-45 81-3 16,39-43 5-16,6 3-8 15,0 0-2-15,6 0-13 16,11-3-2-16,5-2-3 16,2-3 1-16,0-6-4 15,1-1-1-15,8-4-1 16,3-6-14-16,3-10-30 16,1-6-11-16,0-8-4 15,-3-21 16-15,-10-8-19 16</inkml:trace>
  <inkml:trace contextRef="#ctx0" brushRef="#br0" timeOffset="-77229.56">6885 8365 68 0,'0'0'38'0,"0"0"-6"15,0 0 12-15,0 0-6 16,0 0-7-16,0 0-11 16,13-76-1-16,8 66 4 15,-2 5-11-15,-4 5 3 16,-4 0-3-16,2 0-2 15,-4 11-2-15,-1 7-3 16,-3 4 2-16,-3 2 1 16,-2 2-4-16,0-6-1 15,0-1-3-15,0-2 0 16,0-6-3-16,0-4-14 16,0-3-1-16,0-4 1 15,0 0 3-15,0 0 7 0,9 0 3 16,12 0 4-16,0 0 1 15,6 0 2-15,-2 0 1 16,5 0 3-16,1 0 5 16,2 0 8-16,0 11-1 15,-5 2-9-15,-4-1-2 16,-9 2 3-16,-6-1 22 16,-9 4 0-16,0 3-3 15,-13 3-6-15,-22 7-1 16,-20 7-19-16,-21 8-4 0,-27 7-87 15,-19 2-50-15,-8-6-9 16,6-15-43-16</inkml:trace>
  <inkml:trace contextRef="#ctx0" brushRef="#br0" timeOffset="-75453.49">1085 9682 0 0,'0'0'2'0,"0"0"-2"16,0 0 0-16,0 0-1 16,0 0 0-16,0 0 1 15,0 0 0-15</inkml:trace>
  <inkml:trace contextRef="#ctx0" brushRef="#br0" timeOffset="-72145.26">1336 9496 41 0,'0'0'11'0,"0"0"-1"15,0 0 8-15,0 0-3 16,0 0-3-16,-19-73 2 16,19 70-1-16,0 3-4 15,0 0-9-15,13 0 1 16,4 11 3-16,2 5 5 16,0 2 4-16,-4-1-9 15,-6 2-1-15,-3-5-2 16,-3 0 1-16,-3-6-2 0,0-1 3 15,0-5 4-15,-12-2 6 16,-3 0-5-16,-1 0-5 16,1-11 1-16,2-1-4 15,5-3 1-15,2 2-2 16,3 2 2-16,3 3 1 16,0 6 4-16,0-3-3 15,0 1-3-15,6 0 0 16,5-1 2-16,2 1 0 15,-4 2 4-15,-3 2 0 16,-3 0-3-16,-3 0-3 16,0 0 1-16,0 0-1 15,0 0 0-15,0 0 0 0,0 0 0 16,0 0-4-16,0 3-11 16,0 5-9-16,0-2-11 15,0-1-14-15,0-5-1 16</inkml:trace>
  <inkml:trace contextRef="#ctx0" brushRef="#br0" timeOffset="-67600.1">999 9092 17 0,'0'0'19'15,"0"0"-12"-15,0 0-6 16,0 0-1-16,0 0 0 15,0 0 1-15,0 0 5 16,9-16 8-16,-1 15-5 16,0-1-4-16,1 2 0 15,2 0 0-15,2 0-1 16,-1 12 1-16,0 4-1 16,-3-2 3-16,-6 2 3 15,3-2-4-15,-6 1-1 16,0 1-2-16,0-2-1 0,0-1-2 15,0-1-1-15,0-7-8 16,0-1-4-16,0-4 6 16,-3 0 0-16,-3-9-11 15,0-10 1-15,-1-8 1 16,1-2 8-16,3 2 5 16,0 3 3-16,1 5 0 15,-1 7 7-15,0 7 7 16,3 0 2-16,0 3 0 15,0 2-2-15,0 0-7 16,0 0-5-16,0 0-1 16,0 0 4-16,8 0 3 15,6 7-2-15,0 2 1 0,2 4 0 16,-2 1-2 0,2 1-4-16,-4-1 0 0,-1 0-1 15,-1-1 0-15,-4-4-8 16,-3-6-8-16,3-3 2 15,-3 0-8-15,0 0 0 16,4-17 8-16,-5-2-23 16</inkml:trace>
  <inkml:trace contextRef="#ctx0" brushRef="#br0" timeOffset="-67443.49">1202 9049 9 0,'0'0'37'15,"0"0"-16"-15,0 0-3 0,0 0-12 16,0 0-5-16,0 0 2 15,10 16 4-15,1 1 2 16,2 2-2-16,-1 3-5 16,4 0-2-16,1 1-7 15,4-2-18-15,-2-4-14 16</inkml:trace>
  <inkml:trace contextRef="#ctx0" brushRef="#br0" timeOffset="-66684.09">1782 9286 45 0,'0'0'20'0,"0"0"4"16,0 0-4-16,0 0-7 16,0 0-5-16,0 0 1 15,-33-13-2-15,33 13-7 16,0 0-2-16,0 1 0 16,0 10 2-16,6 3 7 15,5 0 3-15,0-1 2 16,0 0-8-16,4-3-1 15,0-3-3-15,-3-3 1 16,4-4-1-16,-5 0 0 16,-2 0-14-16,1-14-2 15,-7-5 6-15,-3-1-6 0,0-2 0 16,0 3 2-16,-3 5 6 16,-7 5 8-16,1 3 2 15,3 1 9-15,3 5 6 16,3 0 1-16,0 0-10 15,0 0-8-15,0 0 0 16,12 8 4-16,4 3 8 16,4 1 5-16,2 0-5 15,-3-1-3-15,-1 0-3 16,-3 2 4-16,-6-1-7 16,-1-3 0-16,-4 3-2 15,-3-2 0-15,-1 5 2 0,0 5 0 16,0 3-3-16,-13-3-6 15,-2 1-11-15,3-6 1 16,-3-4-3-16,-1-3 1 16,-1-3 3-16,-2-2-3 15,0-2-5-15,5-1-8 16,5 0-1-16</inkml:trace>
  <inkml:trace contextRef="#ctx0" brushRef="#br0" timeOffset="-66093.32">1777 9364 67 0,'0'0'28'0,"0"0"-7"16,0 0 2-16,0 0-16 15,0 0-1-15,0 0 3 16,41-67 7-16,-19 63-2 16,2 4 3-16,0 0-5 0,3 7 5 15,-8 12-4-15,2 1 4 16,-6 6-6-16,-6 3-8 15,1 0 2-15,-7-2-4 16,-3-1 1-16,0-3-2 16,0-7-4-16,0-5-19 15,0-11-5-15,-3 0-5 16,-10-17 7-16,1-14-22 16,-1-8 12-16,4-3-1 15,1-2 15-15,8 10 18 16,-3 5 4-16,3 8 10 15,0 7 7-15,0 8 8 16,0 4-1-16,0 2 0 16,0 0-17-16,8 11 3 15,2 9 26-15,5 5 2 0,-3 2-3 16,6-1-6-16,-2 0-11 16,-1-5-1-16,2-2-8 15,-1-6-3-15,-1-5-6 16,1-6-1-16,1-2-15 15,1 0-19-15,4-17 1 16,-1-8-36-16,-3-1-6 16,-8 2-19-16</inkml:trace>
  <inkml:trace contextRef="#ctx0" brushRef="#br0" timeOffset="-65746.64">2194 9227 97 0,'0'0'27'16,"0"0"-5"-16,0 0 10 15,0 0-16-15,0 0-8 16,0 0-1-16,13-17 9 16,-2 18-8-16,-1 12-1 15,0 4 3-15,-2 2 6 16,1-3-5-16,4-2-7 16,-5-1-3-16,1-5 2 15,-3-2-3-15,4-1 0 16,-2-3 0-16,-2 1-7 15,-2-1-15-15,0-2-4 16,-2 0 6-16,-1 0 7 16,1 0 9-16,2 0 1 0,4-5 3 15,4-5 0-15,4 1 0 16,2 0 0-16,2 3 0 16,-1 2-1-16,-4 4-10 15,3 0-8-15,-8 4-7 16,-1 13 5-16,-9 7 3 15,0 3-19-15</inkml:trace>
  <inkml:trace contextRef="#ctx0" brushRef="#br0" timeOffset="-65305.37">2003 9985 78 0,'0'0'33'16,"0"0"-20"-16,0 0 10 15,19-73 3-15,-1 53-10 0,3 3 1 16,3 6-7-16,-3 8-10 16,4 3-1-16,-1 8-1 15,-3 11 2-15,-3 4 1 16,-5 2 2-16,1-5 2 15,-5-3-4-15,-2-4 0 16,-4-2-1-16,0-2-6 16,-3-1-16-16,0 1-6 15,0 1-7-15,-5-5 0 16,-8-5-6-16,-2 0-15 16</inkml:trace>
  <inkml:trace contextRef="#ctx0" brushRef="#br0" timeOffset="-65088.29">2158 9806 76 0,'0'0'36'16,"0"0"-1"-16,0 0-10 15,0 0-21-15,0 0 23 16,0 0 10-16,46 79-12 16,-28-64-4-16,3-4-10 15,-3-3-2-15,-2-5-5 16,2-1-4-16,-3-2-5 15,3 0-25-15,-3-18-15 16,1-7-3-16,-4-9-12 0,-3 2 1 16,-3 0 14-16</inkml:trace>
  <inkml:trace contextRef="#ctx0" brushRef="#br0" timeOffset="-64816.96">2389 9726 29 0,'0'0'35'0,"0"0"-4"16,0 0-7-16,0 0-11 15,0 0-1-15,0 0 2 16,51-35 0-16,-38 35-8 15,-7 2-2-15,0 9 1 16,-1 4 0-16,-2-1 1 16,1-1-3-16,-4-2-3 15,6-5 0-15,-3 0-1 16,8-3-2-16,2 4-1 16,5-3 4-16,1-1 0 0,2 0 0 15,-3-3 0-15,-5 0 0 16,-4 0 0-16,-4 0 0 15,-5 5-2-15,0 5-3 16,0 8-4-16,-6 11 8 16,-13 9-10-16,-5 7-18 15,-2 2 1-15,-2-2-16 16</inkml:trace>
  <inkml:trace contextRef="#ctx0" brushRef="#br0" timeOffset="-63046.95">2088 11517 8 0,'0'0'47'15,"0"0"-44"-15,0 0 1 16,0 0 14-16,0 0-2 16,0 0 0-16,73 58-2 0,-37-51 6 15,7 0 1 1,8-7-8-16,7 0-1 0,13-3 1 15,6-18 4-15,3-8-3 16,2-10 1-16,-3-11-7 16,-3-9 3-16,-1-8-4 15,-8-5-3-15,-15-1 1 16,-16-3-5-16,-14-1 10 16,-17 1 2-16,-5 1-4 15,-18-3 6-15,-28-3-7 16,-20-8 0-16,-10 4-4 15,-13 5-3-15,-7 18 0 16,-7 22 1-16,-6 19-3 16,-7 21 3-16,-2 8-1 0,-3 34 5 15,0 21-5-15,-5 17 1 16,2 10 1-16,16 9-2 16,14-1 0-16,30-3-3 15,27 3-2-15,28-3 1 16,9-2 4-16,33-3-4 15,25-8 4-15,18-9 0 16,15-18 0-16,6-13 0 16,0-14-12-16,-3-15-9 15,-9-11-10-15,1-2-18 16,-6-14-9-16,-12-14-11 16,-20-1-21-16</inkml:trace>
  <inkml:trace contextRef="#ctx0" brushRef="#br0" timeOffset="-62531.48">1405 10311 118 0,'0'0'3'16,"0"0"5"-16,0 0 19 15,0 0 0-15,0 0-24 16,0 0-2-16,49 10 5 16,6 22 22-16,15 16-3 0,20 20-1 15,13 18-3 1,10 16 0-16,11 14-6 0,3 3 0 15,2-3-9-15,-2-7 1 16,-11-12-1-16,-14-15-1 16,-14-10-5-16,-15-12-1 15,-16-8-18-15,-11-12-3 16,-12-5-17-16,-10-8-10 16,-15-5-7-16,-9-11-4 15,-30-8-9-15</inkml:trace>
  <inkml:trace contextRef="#ctx0" brushRef="#br0" timeOffset="-62304.35">2346 11747 123 0,'0'0'6'16,"0"0"-5"-16,118 13 33 15,-54-13-12-15,7 0-8 16,1-13 5-16,7-8-13 16,-6-6-6-16,-4-3-11 15,-5-4-32-15,-12-3-4 16,-16-4-12-16,-20 1-4 16</inkml:trace>
  <inkml:trace contextRef="#ctx0" brushRef="#br0" timeOffset="-62125.31">2941 11219 129 0,'0'0'20'0,"0"0"-11"15,0 0 6-15,0 0 1 16,14 111 10-16,3-65-2 16,0 0-15-16,2 1-7 15,0 1-1-15,-5 2-1 16,5-2-38-16,-2 4-21 0,-4-7-10 15</inkml:trace>
  <inkml:trace contextRef="#ctx0" brushRef="#br0" timeOffset="-61023.99">872 14185 84 0,'0'0'7'15,"0"0"-6"-15,0 0 5 16,0 0-4-16,0 0 12 16,114 30 5-16,-43 7 4 15,11 7-2-15,-1 2-1 16,-1-2-10-16,-8-8 0 16,-5-7-5-16,-12-10-2 15,-9-10-3-15,-14-5 0 16,-11-4-3-16,-11 0-2 15,-10-20 5-15,-8-10 2 16,-27-12 1-16,-13-9-3 0,-12-6 0 16,-17-8 0-16,-14-7 0 15,-15-7 0-15,-4-4-1 16,-5 8 1-16,15 12 0 16,15 13 5-16,25 16 13 15,20 9 10-15,16 2-5 16,12 0-8-16,9-3-4 15,3-6-11-15,12-9 0 16,18-9 0-16,19-9 0 16,18-6 2-16,18-9 3 15,18-9 6-15,18-13-1 16,16-16-6-16,20-23 3 16,26-17-2-16,17-18 4 15,16-7-5-15,-1 4-4 16,-16 14-4-16,-25 22 4 0,-28 20 1 15,-32 28 3-15,-29 21-3 16,-27 20 1-16,-21 13-2 16,-16 13 0-16,-5 6 0 15,-5 4-1-15,-5 8 1 16,-3 2-7-16,-3 2-33 16,0 0-13-16,-5 23-17 15,-32 21-10-15,-20 14-4 16</inkml:trace>
  <inkml:trace contextRef="#ctx0" brushRef="#br0" timeOffset="-59275.75">1127 13534 61 0,'0'0'8'15,"0"0"3"-15,0 0 6 16,0 0-3-16,0 0 3 16,0 0 7-16,0 0-6 15,-15-26-12-15,18 50-6 16,17 15 5-16,11 11 14 15,8 8 5-15,3 0-3 16,8 1-5-16,1-5-2 16,1-4-9-16,-3-4-3 15,-4-8 1-15,-3-7-3 16,0-4-4-16,3-7-16 16,8-3-13-16,1-7-19 15,4-10-3-15,-6-6 1 0</inkml:trace>
  <inkml:trace contextRef="#ctx0" brushRef="#br0" timeOffset="-58592.51">1491 13615 69 0,'0'0'5'0,"0"0"8"16,0 0 8-16,0 0-16 15,0 0-5-15,0 0-1 16,-22-11 1-16,22 11-1 15,0 0 1-15,0 0 0 16,0 0 1-16,4 0 2 16,10 0 3-16,8 0 2 15,8 0 0-15,7 5-1 16,7 6-3-16,8 3 0 16,-2 2 2-16,-8 4-1 0,-6 3-4 15,-14 2 0-15,-8 4 0 16,-7-4 1-16,-7-4-2 15,0-6-3-15,0-7-3 16,0-8-2-16,-7 0-1 16,-7-13-16-16,-5-11-8 15,-2-8 6-15,2-5 6 16,-2-3 7-16,1 1 9 16,1 3 5-16,0 2 1 15,1 4 5-15,0 7 7 16,6 4 0-16,3 6 3 15,0 6 10-15,3 5-1 0,6 2-2 16,0 0 0 0,0 6-14-16,3 12-7 0,13 8 13 15,8 2 2-15,5-2 1 16,3-1-4-16,1-1-2 16,0-3-10-16,-3-4-1 15,-2-3 1-15,3-2-2 16,-2-5-3-16,-2-2-19 15,1-5-10-15,-1 0-5 16,-3-12-2-16,-5-14-11 16,-8-6-19-16</inkml:trace>
  <inkml:trace contextRef="#ctx0" brushRef="#br0" timeOffset="-58426.44">2040 13467 92 0,'0'0'21'0,"0"0"-14"0,0 0-4 15,0 0 1-15,0 0 12 16,0 0-5-16,103 74-7 16,-79-56-2-16,1-2-2 15,-1-4-3-15,-2-3-17 16,-5-8-13-16,-2-1-12 16</inkml:trace>
  <inkml:trace contextRef="#ctx0" brushRef="#br0" timeOffset="-58241.89">2221 13322 118 0,'0'0'3'0,"0"0"-3"15,0 0 0-15,40-82-3 16,-13 43-11-16,4-3-10 15,-7 1-10-15,-5 4-11 16</inkml:trace>
  <inkml:trace contextRef="#ctx0" brushRef="#br0" timeOffset="-58013.56">2364 12897 32 0,'0'0'35'0,"0"0"-20"0,0 0 6 15,-15 89 3-15,18-66-3 16,13-1 2-16,2 0-6 16,2-5-3-16,-1-3-1 15,-1-5-11-15,4-4 0 16,-4-5-2-16,2 0-5 16,-1-6-15-16,-3-14-12 15,-4-9-11-15,-9-5-11 16,-3-2-8-16</inkml:trace>
  <inkml:trace contextRef="#ctx0" brushRef="#br0" timeOffset="-57852">2531 12861 70 0,'0'0'35'15,"0"0"-24"-15,0 0-4 16,0 0-5-16,0 0 19 16,0 0-1-16,70 69-9 15,-49-49-5-15,1-1-5 16,-4-2-1-16,-1-3 0 15,-3-5-12-15,-5-4-17 16,-4-5-12-16,-5 0-10 16</inkml:trace>
  <inkml:trace contextRef="#ctx0" brushRef="#br0" timeOffset="-57572.74">2362 12702 104 0,'0'0'7'0,"0"0"7"15,0 0 22-15,0 0-19 16,-10-75-7-16,38 63 3 16,12 4-5-16,8 5 3 15,6 3-1-15,4 1-1 16,-3 20-1-16,-7 9-3 15,-2 8-5-15,-10 9 0 16,-3 3-5-16,-3 3-17 0,-8 0-14 16,-1-6-11-16,-9-8 0 15,-8-8-16-15</inkml:trace>
  <inkml:trace contextRef="#ctx0" brushRef="#br0" timeOffset="-57205.75">2058 12337 103 0,'0'0'4'0,"0"0"1"16,0 0 16-16,18-79-12 15,15 68-3-15,7 5-2 16,5 6 5-16,-2 0 3 16,-4 16-8-16,-6 9 1 15,-8 3-1-15,-4-1 9 16,-6-3-5-16,-5-5 7 16,-1-7-9-16,0-7-3 15,-3-2-2-15,0-3 0 16,4 0-1-16,4-7 2 15,5-13-2-15,5-6-13 0,6-5-22 16,3 0-4 0,1 4 1-16,3 7 8 0,-7 8-9 15</inkml:trace>
  <inkml:trace contextRef="#ctx0" brushRef="#br0" timeOffset="-57041.04">2938 12498 92 0,'0'0'9'15,"0"0"-6"-15,20-87-3 16,-15 44 0-16,-5 0-13 0,0 3-19 16,-13 7-14-1</inkml:trace>
  <inkml:trace contextRef="#ctx0" brushRef="#br0" timeOffset="-56882.28">2884 12260 9 0,'0'0'20'16,"0"0"-3"-16,0 0 7 15,0 0 1-15,90 62-1 16,-68-45 1-16,-1 0-12 16,0 3-8-16,1 1-2 15,-2-1-3-15,2 1-11 16,-6-8-30-16,-5-3-26 15</inkml:trace>
  <inkml:trace contextRef="#ctx0" brushRef="#br0" timeOffset="-55142.59">2106 9546 6 0,'0'0'0'0,"135"122"0"15,-72-57-1 1,-6 5 0-16</inkml:trace>
  <inkml:trace contextRef="#ctx0" brushRef="#br0" timeOffset="-54025.49">1836 9960 14 0,'0'0'19'0,"0"0"-5"16,0 0 3-16,88 68-5 15,-48-36 4-15,11 3-7 16,10 7 2-16,10 7-1 16,6 6-3-16,8 5 2 15,4 2 2-15,5 5-3 16,-3 3 7-16,0-2-12 15,-3-1-1-15,-3-6 0 16,-4-10-1-16,-10-2-1 16,-10-6 0-16,-13-2-8 15,-8-7-8-15,-10-4 6 16,-2-5 1-16,-8-2 1 16,-5-9-5-16,-9-2-13 15,-6-7-10-15,-5-5-13 0</inkml:trace>
  <inkml:trace contextRef="#ctx0" brushRef="#br0" timeOffset="-53807.49">2646 10972 18 0,'0'0'87'0,"0"0"-75"15,0 0-12-15,0 0-4 16,0 0 4-16,94 17 10 15,-36-7-1-15,11-1 0 16,-1-3-6-16,4-2-3 0,-5 0 0 16,-3-4-6-16,-3 0-9 15,-1-1-15-15,-8-11-7 16,-10-5-19-16</inkml:trace>
  <inkml:trace contextRef="#ctx0" brushRef="#br0" timeOffset="-53093.25">4091 8636 76 0,'0'0'4'0,"0"0"-4"0,0 0 1 15,0 0 2 1,0 0 9-16,0 0 2 0,0 0 1 15,-9-43 0-15,8 43-7 16,1 0-8-16,0 0 0 16,1 10 0-16,11 2 8 15,5 0-1-15,2 3-3 16,3 3 2-16,11 4-5 16,10 8 2-16,11 6 3 15,12 7 1-15,8 10 11 16,8 9-9-16,9 8-1 15,9 0-3-15,0 2-2 0,3-1 7 16,1 3-5-16,-4 2 8 16,-1 5-8-16,5 5 1 15,2-2-3-15,3 0-2 16,-9-5 2-16,-9-8-3 16,-11-9-1-16,-17-12 1 15,-15-9-1-15,-10-11 0 16,-15-11 0-16,-8-7-15 15,-9-7-10-15,-6-5-16 16,-3 0 19-16,-27-17-27 16,-10-3-28-16</inkml:trace>
  <inkml:trace contextRef="#ctx0" brushRef="#br0" timeOffset="-52836.68">5165 9994 111 0,'0'0'24'0,"0"0"-24"16,0 0-2-16,0 0 2 16,130 5 11-16,-66-5 11 15,4 0-6-15,1 1-5 16,-2 2-6-16,-7 0-5 15,-5 0 0-15,-9-1 0 16,-7-2-18-16,-3 0-19 0,-5-14-5 16,-7-11-7-16</inkml:trace>
  <inkml:trace contextRef="#ctx0" brushRef="#br0" timeOffset="-52612.08">5744 9627 94 0,'0'0'11'0,"0"0"13"16,0 0 9-16,0 0-33 15,0 0 5-15,0 0 0 16,13 104 5-16,8-58-1 16,-2 1-5-16,1 0-1 0,-4-3-2 15,-1 1-1 1,-3-6-1-16,0-2-13 0,1-5-15 15,-5-5-16-15,-2-9-15 16</inkml:trace>
  <inkml:trace contextRef="#ctx0" brushRef="#br0" timeOffset="-52039.82">5823 7975 92 0,'0'0'2'0,"0"0"4"16,0 0 18-16,0 0-8 16,0 0-16-16,0 0 2 15,95 19 17-15,-32 16 1 16,7 9-8-16,3 11 3 15,2 8-1-15,-1 6-4 16,1 0-4-16,-5-3 0 16,-3-4-4-16,-9-8-2 15,-1-4-1-15,0-4-20 16,-2-4 1-16,-2-9-25 16,-9-8 2-16,-13-8-10 15</inkml:trace>
  <inkml:trace contextRef="#ctx0" brushRef="#br0" timeOffset="-51823.3">6296 9007 121 0,'0'0'11'0,"0"0"-11"16,0 0 0-16,119-9 12 15,-52-6-5-15,0-2-1 16,0-2-3-16,-1 2-3 16,-2 0-10-16,-4-2-22 0,-10-1-15 15,-15-7-8 1</inkml:trace>
  <inkml:trace contextRef="#ctx0" brushRef="#br0" timeOffset="-51642.78">6880 8422 160 0,'0'0'10'16,"0"0"-10"-16,0 0-6 15,0 0 4-15,11 84 2 16,2-34 0-16,2 4-1 16,0 9 1-16,-3 3-2 0,-6 4-20 15,-5 1-15-15,-1-4-27 16</inkml:trace>
  <inkml:trace contextRef="#ctx0" brushRef="#br0" timeOffset="-44436.51">21529 8393 48 0,'0'0'3'0,"0"0"-3"0,0 0 4 15,0 0-3-15,0 0-1 16,0 0 1-16,0 0 6 15,0 0 4-15,0-72 4 16,-4 59-5-16,-7-1-5 16,-5-1 1-16,-2-1-5 15,-5 2 0-15,0 5 3 16,-1 4-2-16,-3 5 5 16,1 0-2-16,-3 3 1 15,-3 11 2-15,-3 6 2 16,-3 2 0-16,-2 4-1 0,-3 3-3 15,1 0 0-15,0 4 2 16,2 4 0-16,1 4 1 16,3 1 3-16,3 3-2 15,2 3-3-15,3 4-2 16,3 2-1-16,4 1-4 16,6 0 4-16,5 3 2 15,3 5 4-15,6 0-3 16,1 3-1-16,0 1-2 15,0-1-3-15,8 1-1 16,9-1 3-16,5 4-2 16,7-1-1-16,4-3 3 15,6-3-2-15,5-2 1 0,3-3-2 16,6-1 2 0,4-3-1-16,2-6 0 0,4-6-1 15,0-5 0-15,2-4 1 16,1-4 0-16,-2 0 0 15,1-5 0-15,-1-5 2 16,1-8 1-16,4-5-2 16,2-6 2-16,2 0 3 15,-2-5 6-15,-3-13-5 16,0-5 4-16,3-7-5 16,-4-6-1-16,-1-6-1 15,-5-6-5-15,-8-4 0 16,-4-2-2-16,-5-1 2 15,-4 2 1-15,-3 5 4 16,-5 4 1-16,-8 3 4 0,-3 0 8 16,-7 0-3-16,-5-3-9 15,-3-2-5-15,-3-2-2 16,-3-5-4-16,0-10 3 16,-6-5-11-16,-10-2 8 15,0 1 1-15,-5 12 4 16,3 7 2-16,-5 11 3 15,-2 5 3-15,-3 2 4 16,-5 3 0-16,-4-5-8 16,-9-4-2-16,-2-3-2 15,-8-5 0-15,-3-2 1 16,-4-4-1-16,-3 6 1 16,-5 0 0-16,-1 3 2 0,1 2-3 15,2 0 4-15,10 8-2 16,8 6-1-16,3 4 0 15,3 7-1-15,-2 5-4 16,-4 1 4-16,-3 6-3 16,-4 4 5-16,-3 0-2 15,-2 4 1-15,-1 14-1 16,2 6 0-16,5 1 2 16,4 2-1-16,6-1-1 15,5 0 1-15,5-2 1 16,4 1-2-16,1 5 0 0,3 3-3 15,-3 3 3 1,1 1 0-16,-1 1 0 0,0 2 0 16,2-3 5-16,5 2-5 15,1-3-1-15,2 1 1 16,2 1-4-16,5 1 1 16,2 1 2-16,1 2-2 15,1 4 3-15,4 0 1 16,0 4-1-16,2 2 0 15,5 0-1-15,0-3 1 16,3 0-3-16,16 0 6 16,5-1-6-16,4 2 3 15,5-1-1-15,8-3 0 16,-1-1 0-16,8-3 1 16,-3 1-2-16,1 1 0 0,4 0-1 15,-2-1-4-15,1-2-8 16,-4-2 0-16,-3-5-31 15,-5-7 26-15,-3 1-8 16,1-4-1-16,-1-2-7 16,1-3 2-16,3 0-1 15,1-1-5-15,-2-5-1 16,-4-7-15-16</inkml:trace>
  <inkml:trace contextRef="#ctx0" brushRef="#br0" timeOffset="-43459.74">21671 10101 16 0,'0'0'81'15,"0"0"-81"-15,0 0-4 16,0 0 2-16,0 0-24 16,0 0 4-16,12-6-1 15</inkml:trace>
  <inkml:trace contextRef="#ctx0" brushRef="#br0" timeOffset="-43019.06">21554 10037 121 0,'0'0'0'0,"0"0"1"16,0 0-3-16,0 0 2 0,0 0-20 15,0 0-9-15,11-31-9 16</inkml:trace>
  <inkml:trace contextRef="#ctx0" brushRef="#br0" timeOffset="-42839.35">21554 10037 69 0,'-28'62'0'0,"25"-62"-23"0,3 0 18 16,0 0-33-16</inkml:trace>
  <inkml:trace contextRef="#ctx0" brushRef="#br0" timeOffset="-42696.87">21564 10086 56 0,'0'0'2'0,"0"0"-2"15,0 0-3-15,0 0-19 16</inkml:trace>
  <inkml:trace contextRef="#ctx0" brushRef="#br0" timeOffset="-42553.67">21564 10086 58 0,'5'6'10'15,"-5"-6"-10"-15,0 0 0 16,0 0-7-16,0 0-29 16</inkml:trace>
  <inkml:trace contextRef="#ctx0" brushRef="#br0" timeOffset="-41921.47">20710 9532 8 0,'40'133'0'0,"10"-9"-5"16</inkml:trace>
  <inkml:trace contextRef="#ctx0" brushRef="#br0" timeOffset="-41669.14">21253 8407 20 0,'-111'60'0'0</inkml:trace>
  <inkml:trace contextRef="#ctx0" brushRef="#br0" timeOffset="-41597.33">20876 9282 8 0,'42'112'1'0,"13"-22"-1"16</inkml:trace>
  <inkml:trace contextRef="#ctx0" brushRef="#br0" timeOffset="-29495.15">7259 5861 28 0,'0'0'13'0,"0"0"-7"15,0 0 7-15,0 0-3 16,0 0-5-16,0 0 5 16,0 0 3-16,-70 11-8 15,67 17-2-15,-2 16 1 16,5 10 5-16,0 8-2 16,8 2 4-16,14-5 0 15,4-4-3-15,12-4 0 16,1-4-2-16,9-2 0 15,1-6-1-15,8-5-1 0,4-7 2 16,5-10-4-16,1-12-1 16,1-5 2-16,-5-14-2 15,0-21 2-15,-10-13-2 16,-6-11 2-16,-10-8-2 16,-13-6 1-16,-15-5-2 15,-9 2 1-15,-20 1 1 16,-24 7 4-16,-14 5 0 15,-11 8-2-15,-11 6 7 16,-11 6-5-16,-11 11-6 16,-3 13 0-16,1 10 3 15,10 9 2-15,12 3 0 16,15 17-4-16,16 4-1 16,21 2 0-16,14 7-5 0,16 3-19 15,0 1-12-15,27-4-1 16,26-14-6-16,21-19 1 15,15-11 2-15</inkml:trace>
  <inkml:trace contextRef="#ctx0" brushRef="#br0" timeOffset="-29024.14">8163 4721 87 0,'0'0'0'15,"0"0"0"-15,0 0 3 16,0 0 13-16,0 0 1 16,0 0-5-16,-49-30-12 15,49 64 1-15,0 19-1 16,0 13 2-16,3 3-2 15,21-1 2-15,9-9 0 16,8-9-1-16,13-11-1 16,9-11 0-16,10-10 1 15,1-14 1-15,4-4-2 16,-8-11 1-16,-1-19 0 0,-11-6-1 16,-8-7-1-1,-8-10 0-15,-8-6-1 0,-16-7 1 16,-13-2 0-16,-5 1 1 15,-25-1 0-15,-19 3 0 16,-15 7 0-16,-12 9-2 16,-9 16 0-16,-5 19-1 15,1 14 3-15,4 7 0 16,11 19 0-16,17 8-6 16,21 5-14-16,11 3-3 15,11 3-10-15,9 2 2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28:52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27985 12542 3 0,'0'0'1'0,"0"0"-1"0,0 0 0 15,0 0 0-15,0 0 0 16,0 0 0-16,0 0-2 15,-27-16 0 1</inkml:trace>
  <inkml:trace contextRef="#ctx0" brushRef="#br0" timeOffset="132935.61">9161 12010 7 0,'0'0'30'16,"0"0"-30"-16,0 0 0 15,0 0 0-15,0 0 1 16,0 0 6-16,0 0-3 15,1 18-2-15,8-14 6 16,2 3 4-16,4-1-1 0,0 0-4 16,4 1-4-16,0 0 0 15,4-1 1-15,5 1-2 16,4 0-1-16,8-2 0 16,6 2-1-16,9-2 1 15,9-2-1-15,11-1 0 16,6-2 0-16,2 0 0 15,5 0 0-15,4 0 0 16,2 0 1-16,5 0-1 16,5 3 0-16,7 2 0 15,8 1 0-15,5-1 1 16,8-1-2-16,3 0 2 16,0-1-2-16,6 0 0 15,3-2 1-15,2 1 0 16,8 1-1-16,6-1 1 0,2 0 0 15,7 0 1-15,-2 1-1 16,0-3-1-16,1 0 0 16,1 0 1-16,6 0 1 15,-1-1-1-15,9-6 0 16,1-2-1-16,-1 2 0 16,1-1 1-16,1 0 0 15,4-2 1-15,8-1-1 16,3-4 0-16,3 0 0 15,0-4-1-15,1-4 1 16,8 1-1-16,7-3 2 16,3-3-2-16,4 2 0 0,-3 1 1 15,6 1 0-15,2 3 0 16,6 0 0-16,4 1 1 16,1-2-1-16,3 2 1 15,-1-5 0-15,6 0-1 16,0-4 1-16,-2-3-1 15,-3 0 0-15,-1-1 1 16,3 1-1-16,-2 3-1 16,-3 1 1-16,-8 0 0 15,3 3 1-15,-3 0-1 16,-4 1 0-16,1 1 0 16,-10-4 0-16,0 0 0 15,-3-1-1-15,-1 0 1 0,3-1 2 16,-4 0-2-1,-7 1 0-15,-6 3-1 0,-6 2 1 16,-5 3 0-16,-7 4 1 16,-9 5-1-16,-9 2 0 15,-7 4-1-15,-8-1 1 16,0 3 0-16,-1-4 1 16,-2 1-1-16,0 2 0 15,-3-3 0-15,-1 0-1 16,-2 1 1-16,-1-3 0 15,-1-1 0-15,1 0 1 16,1-3-1-16,-1 0 0 0,-5-2 0 16,-6 1 0-16,-10-1 0 15,-9 5 0-15,-9 0 0 16,-12 1 0-16,-9 2 0 16,-8 3 0-16,-9 1 1 15,-7 1-1-15,-9 2 0 16,-12 0 0-16,-11 0 0 15,-14 0 0-15,-8 0 0 16,-2 0 0-16,-2 0 0 16,0 0-1-16,0 0-2 15,0 0-6-15,-3-8-6 16,-9-6-15-16,-5-4-15 16</inkml:trace>
  <inkml:trace contextRef="#ctx0" brushRef="#br0" timeOffset="133334.7">26441 10524 77 0,'0'0'2'0,"0"0"-2"16,0 0-1-16,0 0 1 15,82-7 2-15,-30 7 2 16,8 5 0-16,8 16-1 16,4 12-1-16,1 9 1 0,3 11-2 15,-1 13 2-15,-7 7 2 16,-10 5-2-16,-13 1-1 16,-13-6 1-16,-13-6 0 15,-12-3 0-15,-7-6 2 16,-3-7 1-16,-22-1-3 15,-11-5 1-15,-8 2 0 16,-10-2-2-16,-12-2 1 16,-2-2-3-16,-3-7 0 15,6-7 0-15,11-9-2 16,17-9-2-16,13-9-6 16,13-10-5-16,11-26-17 15,0-14-25-15</inkml:trace>
  <inkml:trace contextRef="#ctx0" brushRef="#br0" timeOffset="133529.54">27689 11080 120 0,'0'0'0'15,"0"0"-20"-15,0 0-3 16,0 0 18-16,0 0-2 0,0 0-8 16,-19 5-15-16</inkml:trace>
  <inkml:trace contextRef="#ctx0" brushRef="#br0" timeOffset="135936.39">22612 12130 104 0,'0'0'0'16,"0"0"-6"-16,0 0 5 16,0 0 1-16,-22 79 3 15,33-24 10-15,4 8-4 16,3 3-3-16,-1-1-2 15,-4-8-3-15,-2-6 1 16,-7-8-2-16,1-5 1 16,-5-9-2-16,0-9-3 15,0-12-10-15,-2-8-3 16,-10-10 3-16,-6-22-25 16</inkml:trace>
  <inkml:trace contextRef="#ctx0" brushRef="#br0" timeOffset="136154.58">22540 12255 30 0,'0'0'16'16,"0"0"-4"-16,0 0 7 16,-2-73-2-16,2 70-3 15,8 3 0-15,12 3-9 16,13 21 5-16,8 11 2 16,6 12 7-16,3 4-6 15,-1 2-3-15,-2-2-3 16,-3-5-7-16,-6-9 1 15,-5-6-1-15,-7-7-7 16,-3-7-12-16,-5-7-11 16,-4-10-7-16,-3-5-17 0</inkml:trace>
  <inkml:trace contextRef="#ctx0" brushRef="#br0" timeOffset="136380.56">22965 12064 127 0,'0'0'0'0,"0"0"-3"16,0 0 0-16,0 0 3 15,0 0 7-15,2 96 8 16,10-46-2-16,0 2-5 16,0 5-2-16,-5-3-3 15,-2 1-2-15,-1-6-1 0,1-5-4 16,0-9-13-16,3-7-8 15,1-9-6-15,3-17-14 16</inkml:trace>
  <inkml:trace contextRef="#ctx0" brushRef="#br0" timeOffset="136755.18">23110 12262 62 0,'0'0'29'16,"0"0"-29"-16,0 0 0 0,5 92 5 16,13-63 3-16,4 2 3 15,5-4 1-15,2-7-5 16,-2-4-3-16,-3-4-3 16,-1-7 0-16,-6-5 0 15,-3 0-1-15,-3-2 0 16,0-15-3-16,-3-11-3 15,-5-3-1-15,-3-2 1 16,0 0 3-16,-5 2 1 16,-8 5 1-16,-5 0-1 15,-6 9 2-15,-3 2-2 16,-2 7-3-16,-3 4-1 16,1 4 0-16,3 0-1 15,3 7-3-15,2 14 3 16,2 4 2-16,6 2 1 0,3 0 1 15,9-3-3-15,3-7-20 16</inkml:trace>
  <inkml:trace contextRef="#ctx0" brushRef="#br0" timeOffset="136941.65">23597 12184 120 0,'0'0'0'16,"0"0"-6"-16,0 0 1 0,0 0 4 15,0 0-4-15,0 0-5 16,38 5-17-16,-14-5 0 16</inkml:trace>
  <inkml:trace contextRef="#ctx0" brushRef="#br0" timeOffset="137555.89">23911 12059 110 0,'0'0'0'16,"0"0"0"-16,0 0 4 15,-31 84 9-15,31-67 0 16,0-4-2-16,3-1-6 15,12-6 2-15,6-1 0 0,2-5-1 16,3 0-3-16,-1-12 0 16,-1-12-3-16,-6-5-3 15,-11 0-4-15,-7 2 2 16,0-2 0-16,-16 5 2 16,-10 2 2-16,-3 3 1 15,-8 7 0-15,2 2 1 16,3 4 2-16,0 3 2 15,10 3-4-15,7 0 0 16,9 0 0-16,6 0-1 0,0 0-1 16,13 0-2-1,17 0 3-15,12 0 1 0,6-7-1 16,7-15-1-16,0-8-1 16,-6-6-6-16,-9-5 0 15,-11 2-3-15,-13 0 1 16,-11 4 4-16,-5 5 6 15,-5 6 0-15,-18 5 2 16,-6 1 7-16,-2 6-3 16,1 4 2-16,4 4 2 15,6 4 0-15,3 0-5 16,8 7-4-16,5 22 1 16,4 13 0-16,0 15 13 0,17 10-1 15,8 9-3 1,1 2 5-16,3-2 0 0,-1-2 0 15,-3-9-10-15,1-4-6 16,-8-10 0-16,-4 2-4 16,-6-6-21-16,-5-7-35 15,-3-8 45-15,0-18-39 16,0-14-8-16</inkml:trace>
  <inkml:trace contextRef="#ctx0" brushRef="#br0" timeOffset="138133.82">24044 12210 118 0,'0'0'0'0,"0"0"0"0,0 0 2 15,0 0 10-15,94-69-1 16,-47 43-11-16,5-2 0 16,3-1-12-16,4-3-4 15,2 3-5-15,-2 1-7 16,-6-1 6-16,-11 5 9 15,-9-3 13-15,-9 4 1 16,-10 1 9-16,-11 6 10 16,-3 2 9-16,-1 8-3 15,-20 5-4-15,-6 1-6 16,-4 3 4-16,0 18-3 16,1 14 4-16,3 5-2 15,10 1 0-15,7-1-12 0,9-8-1 16,1-3 1-1,1-9-4-15,15-5 1 0,3-6-3 16,4-8-1-16,4-1-4 16,5-15-10-16,0-19-9 15,0-13-9-15,-7-14 5 16,-6-11 11-16,-13-7 4 16,-6-13 4-16,0-6 4 15,-14 3 4-15,-2 13 1 16,0 23 10-16,6 30 14 15,5 17 3-15,2 12 0 16,2 0-17-16,1 7-11 0,0 32-3 16,1 28 3-16,14 21 18 15,4 11-13-15,5 1-3 16,1-8 2-16,3-13 0 16,0-11-1-16,2-15-2 15,1-12-1-15,-1-14-20 16,1-11-21-16,1-14-6 15,-1-2 8-15,3-31-13 16,-7-12-18-16</inkml:trace>
  <inkml:trace contextRef="#ctx0" brushRef="#br0" timeOffset="138621.43">25034 11765 60 0,'0'0'74'0,"0"0"-72"0,0 0 6 15,0 0 23 1,-44 74 0-16,36-41 4 0,4-2-8 15,2-6-10-15,1-6-5 16,1-6-5-16,0-7-5 16,0-5-2-16,0-1-1 15,0 0-3-15,0-17-4 16,9-10-14-16,4 2-6 16,2 4 6-16,0 10 14 15,0 8 6-15,-2 3-1 16,4 0 2-16,-2 0 1 15,-1 6 2-15,-1 1 1 16,-2-2-1-16,-2-3-2 16,-1-1 0-16,-1-1-7 0,0 0-19 15,1-9-1-15,0-15-1 16,-4-8-3-16,-4-9 9 16,0-10 6-16,0-12 1 15,-13-15 6-15,-8-7 7 16,1 1 2-16,2 17 10 15,6 21 15-15,7 24 13 16,2 16-1-16,3 6-15 16,0 0-15-16,0 13-7 15,7 23 7-15,8 17 11 16,4 12-9-16,1 6-4 16,-1 0-3-16,-1-2-2 15,-6-4-1-15,-8-4 0 0,-4-5-19 16,0-6-19-16,-1-14-6 15,-5-16-8-15</inkml:trace>
  <inkml:trace contextRef="#ctx0" brushRef="#br0" timeOffset="139041.3">25118 11797 34 0,'0'0'57'0,"0"0"-56"15,0 0 0-15,0 0 7 16,104-61 12-16,-63 41-7 15,2 0-3-15,-6-4-4 16,-4 4 1-16,-8 1-1 0,-7 4 0 16,-6 1 0-16,-9 0 1 15,-3 4-3-15,0 2-1 16,-3 1-1-16,-9 4-2 16,-3 3 0-16,1 0 0 15,0 16 1-15,3 10 0 16,3 2 3-16,6-1 0 15,2-4-3-15,0-4 1 16,3-8 0-16,9-4-1 16,-2-5 1-16,5-2 2 15,0-2-4-15,3-15-4 16,-3-4-4-16,0 2 2 16,-6 7 3-16,0 4 2 0,1 6 0 15,2 2-2 1,3 0 3-16,5 8 3 0,-1 5 0 15,-1-2-1-15,1 2-1 16,-1-2-1-16,-4-5-3 16,-2-3-21-16,-5-3-30 15,-4 0-42-15</inkml:trace>
  <inkml:trace contextRef="#ctx0" brushRef="#br0" timeOffset="139176.38">25844 11514 188 0,'0'0'0'0,"0"0"-9"16,0 0 7-16,0 0 0 0,0 0-6 15,0 0-45-15,-43-31-2 16</inkml:trace>
  <inkml:trace contextRef="#ctx0" brushRef="#br0" timeOffset="139565.34">23217 12828 139 0,'0'0'0'0,"-100"46"-10"15,78-27 10-15,9-7 2 16,12-4 2-16,1-7 15 16,36-1 7-16,33 0-1 15,33-23-3-15,41-16-6 16,37-17-4-16,31-18-1 16,29-9-2-16,15-3-3 15,7 5 0-15,-7 4-6 16,-14 11 0-16,-31 8-1 15,-33 8-7-15,-31 4 5 16,-35 8 0-16,-24 3-3 0,-25 8-3 16,-19 3 2-16,-16 8-6 15,-12 6-13-15,-13-1 1 16,-2 4-15-16,-35 0-41 16</inkml:trace>
  <inkml:trace contextRef="#ctx0" brushRef="#br0" timeOffset="139821.78">23932 12834 102 0,'0'0'1'0,"0"0"-1"15,0 0 0-15,0 0 1 16,98 21 9-16,-2-35 6 16,37-23-11-16,26-16-5 15,22-14 0-15,11-5-10 16,-8 0-9-16,-11 4-9 16,-21 7-14-16</inkml:trace>
  <inkml:trace contextRef="#ctx0" brushRef="#br0" timeOffset="140536.5">24924 12158 88 0,'0'0'1'16,"102"-24"-1"-16,-40 24 0 15,6 0 0-15,1 17 10 16,-2 14 4-16,-7 8-4 16,-12 6-3-16,-14 5-2 15,-17 2 0-15,-12 2-1 16,-5 1-1-16,-14 4-1 0,-21 6-1 15,-8 2-1-15,-9-2-3 16,-2-2-11-16,4-12-10 16,5-10-17-16,7-19-17 15</inkml:trace>
  <inkml:trace contextRef="#ctx0" brushRef="#br0" timeOffset="147063.41">17669 12564 34 0,'0'0'3'15,"-6"-75"5"-15,3 44 9 16,1 4-5-16,1 8 5 16,1 4-3-16,0 6-4 15,0 4 1-15,0 2 0 16,0 3-5-16,0 3-5 0,12 26-1 16,12 17 13-1,2 17 3-15,4 20 1 0,-3 7-2 16,-1-1-5-16,-2-3 1 15,-7-10-3-15,-3-5-2 16,-5-12-5-16,-3-11-1 16,-6-14-6-16,0-15-23 15,0-13-3-15,0-6-8 16,0-25 11-16,0-28-55 16</inkml:trace>
  <inkml:trace contextRef="#ctx0" brushRef="#br0" timeOffset="147327.3">17936 12509 125 0,'0'0'0'15,"0"0"-1"-15,0 0 1 16,0 0 8-16,-39 99 16 16,29-39 0-16,4 7-5 15,4-2-1-15,2-4-5 16,0-11-3-16,5-11-3 15,8-13-4-15,5-7-1 16,4-10 0-16,5-1 1 16,6-6 0-16,3-2-3 15,4 0-2-15,3-14-20 16,1-6-18-16,-3-6-8 16,0-3 2-16,-6-7-3 0</inkml:trace>
  <inkml:trace contextRef="#ctx0" brushRef="#br0" timeOffset="147483.88">18394 12746 108 0,'0'0'1'16,"0"0"0"-16,0 0-1 16,89-67 3-16,-44 31-3 15,4-2 0-15,-4 3-15 0,-8 3-14 16,-10 8-13-1</inkml:trace>
  <inkml:trace contextRef="#ctx0" brushRef="#br0" timeOffset="147639.68">18577 12804 79 0,'0'0'0'0,"0"0"3"15,0 0 4-15,0 0 10 16,0 0-7-16,0 0-10 15,78-38 0-15,-36 1-19 16,-1 0-11-16,-1 4-13 16</inkml:trace>
  <inkml:trace contextRef="#ctx0" brushRef="#br0" timeOffset="148487.79">18952 12460 98 0,'0'0'2'16,"0"0"-2"-16,0 0 6 16,0 0 3-16,80-85 4 15,-49 79 2-15,2 6-3 16,-1 0-4-16,-6 14 0 16,-2 8 7-16,-6 3 0 15,-7 0-10-15,-7 0-1 16,-4-4 1-16,0-6 1 0,-3-3-3 15,-7-7 1 1,1-5-2-16,0 0 3 0,-3-4 0 16,3-13-5-16,0-8 0 15,4-4-6-15,5-1 4 16,0-1 0-16,0 5 1 16,16 2-1-16,1 6 2 15,1 5 1-15,2 7 2 16,3 6-3-16,4 0 2 15,3 23 5-15,1 13 2 16,-1 9 11-16,-6 9-7 16,-6 7 8-16,-10 3-3 15,-8 7-5-15,-2-3-1 16,-22-6-2-16,-4-9-2 16,-9-12-3-16,1-11-4 0,0-9 0 15,3-10-1-15,6-11-7 16,1 0 3-16,2-19-5 15,6-4-7-15,3 3 3 16,9 6 9-16,6 9 4 16,0 5 0-16,12 0-8 15,16 7 8-15,8 5 1 16,1-4-1-16,2-3 1 16,0-3-1-16,-1-2 0 15,1 0-5-15,-4-15-17 16,-4-9-10-16,-4-3 1 15,-7-3 11-15,-4 3-1 16,-7 9 13-16,-2 7 8 0,-6 9 2 16,2 2 8-16,5 6-8 15,3 16 11-15,8 5 17 16,3 3-9-16,5-6-4 16,3-7-5-16,1-9 7 15,3-8-10-15,1 0-5 16,-2-16 2-16,-4-14-3 15,-3-8 1-15,-11-6-2 16,-7 1 2-16,-8-3 4 16,-11 2 4-16,-22 2-1 15,-14 4-7-15,-3 10 1 16,-1 14-1-16,3 14 3 16,4 1-7-16,-1 31-3 15,3 11-27-15,13 8-29 0,12 1-5 16,17-9-21-16,1-17 5 15</inkml:trace>
  <inkml:trace contextRef="#ctx0" brushRef="#br0" timeOffset="148639.38">19975 12516 182 0,'0'0'0'0,"0"0"-11"0,0 0 1 15,0 0 0 1,0 0-31-16,0 0-50 0</inkml:trace>
  <inkml:trace contextRef="#ctx0" brushRef="#br0" timeOffset="156028.95">16089 8039 29 0,'0'0'5'0,"0"0"9"15,0 0 5-15,0 0-10 16,0 0 5-16,0 0 2 16,0 0-4-16,-53-69 2 15,51 64 0-15,1 4 1 16,1 1-2-16,0 0-2 16,0 0-7-16,0 10-4 15,6 25 1-15,11 23 8 0,6 23 23 16,-4 9-12-16,1 7-1 15,-1-1 2-15,-1-1-4 16,0-3-7-16,-2-5-2 16,2-7 0-16,-3-4-1 15,1-5-4-15,-3-6 0 16,-2-6-3-16,-3-9 0 16,-4-8 0-16,1-6-5 15,-2-9-5-15,-2-3 0 16,-1-10-6-16,0-8-12 15,0-3 0-15,0-3-4 16,-3-1-3-16,-7-16-9 0,-2-8-2 16,1-1-5-1</inkml:trace>
  <inkml:trace contextRef="#ctx0" brushRef="#br0" timeOffset="156366.55">15780 8637 65 0,'0'0'4'15,"0"0"-2"-15,0 0 13 16,0 0 2-16,0 0-2 0,0 0-11 15,3-19-3-15,30 36 5 16,8 7 3-16,3 5-1 16,1 4-2-16,0-1 2 15,-2-3-4-15,2-3-4 16,-2-3 0-16,0-6 0 16,-2 1-1-16,-6-7-3 15,-2-2-6-15,-6-4-7 16,-2-5-8-16,-5 0-9 15,-4-22-13-15</inkml:trace>
  <inkml:trace contextRef="#ctx0" brushRef="#br0" timeOffset="156622.08">16392 8274 74 0,'0'0'3'16,"0"0"2"-16,-30 104 16 15,26-54-5-15,1 4-5 16,1 2 1-16,1 0-6 16,-1-1-2-16,-2-5-3 15,3-1-1-15,-1-6-5 0,-1-3-12 16,0-7-3-16,0-7-13 15,-2-13-7-15</inkml:trace>
  <inkml:trace contextRef="#ctx0" brushRef="#br0" timeOffset="156816.29">16502 8427 86 0,'0'0'0'16,"0"0"-3"-16,0 0 3 15,0 0-1-15,0 0-13 16,0 0-9-16,-50-2-21 16</inkml:trace>
  <inkml:trace contextRef="#ctx0" brushRef="#br0" timeOffset="162148.24">16074 8022 0 0,'0'0'0'0,"0"0"0"16,0 0 0-16,0 0 0 16,0 0 0-16</inkml:trace>
  <inkml:trace contextRef="#ctx0" brushRef="#br0" timeOffset="162687.62">16074 8022 1 0,'-18'-53'4'0,"18"53"2"15,0-2-1-15,0 0 0 16,0 1-2-16,0-2-2 16,0 2 1-16,0-1 1 15,0 1 0-15,0 0 2 16,0-2-1-16,0 3 0 16,0 0 1-16,0 0 1 15,0 0 1-15,0 0-2 16,0 0-2-16,0 0-1 15,0 1-2-15,0 14 2 0,0 7 9 16,3 7-3 0,4 7-3-16,-3 3 1 0,2 5-2 15,-3 3-1-15,0-2 3 16,-2 0-3-16,2-3 2 16,-1-2-1-16,2-5-2 15,2-3 1-15,3-1-2 16,-1-4 2-16,-1-2 0 15,1 0-2-15,-1-5-1 16,-3-2 2-16,-1-4 0 16,-3-3-1-16,0-3-1 15,0-3 0-15,0-1 1 16,0-2-1-16,0-2 0 16,0 0 0-16,0 3 0 0,0-3 1 15,0 0-2-15,0 0 2 16,0 0-2-16,0 0 0 15,0 0 0-15,0 0-1 16,0 0-2-16,0 0-3 16,0 2 0-16,0 0-7 15,0 0-1-15,-1 1-2 16,-9-1-12-16,2-2-2 16</inkml:trace>
  <inkml:trace contextRef="#ctx0" brushRef="#br0" timeOffset="163783.3">16024 7722 10 0,'0'0'3'0,"0"0"-3"16,0 0 10-16,0 0-1 0,0 0-2 16,0 0-1-16,10 39 2 15,-5-32 1-15,0 0-5 16,1 1 2-16,0 2 1 16,0 4-2-16,4 6 2 15,0 10 1-15,-1 7 5 16,-2 9-3-16,0 5-3 15,-2 5 1-15,-2 4 1 16,0 1-3-16,0-3 2 16,2-5-2-16,-2-7-2 15,1-6 0-15,0-8-1 16,-1-4-3-16,-3-5 1 16,2-1-1-16,-2-6-1 15,0-3 1-15,0-4-1 0,1-3-2 16,-1-2-6-16,0-2-4 15,0-2-1-15,0 0 3 16,0 0-3-16,0 0-3 16,0-6-10-16,0-9-36 15</inkml:trace>
  <inkml:trace contextRef="#ctx0" brushRef="#br0" timeOffset="164184.45">15842 8526 54 0,'0'0'2'15,"0"0"-2"-15,0 0 2 16,0 0 2-16,0 0 4 16,0 0 5-16,43 31-6 0,-16-16 1 15,3 3 0-15,3 1-5 16,1-1 1-16,3-3-2 15,0-5-1-15,1-2-1 16,-1-5 0-16,-1-3 0 16,-1 0-2-16,-5-3-10 15,-6-8-4-15,0-1-6 16,-8-2-7-16</inkml:trace>
  <inkml:trace contextRef="#ctx0" brushRef="#br0" timeOffset="164405.95">16310 8483 64 0,'0'0'6'0,"0"0"-6"16,0 0-1-16,0 0 1 15,0 0 1-15,-31 74-1 16,31-69-2-16,0 1-8 16,0-2-5-16,0-2-7 15</inkml:trace>
  <inkml:trace contextRef="#ctx0" brushRef="#br0" timeOffset="164637.38">16310 8483 60 0,'-23'12'4'16,"6"0"-4"-16,-2 4 3 15,0-1 6-15,2 1 2 16,1-3-6-16,5-3-3 15,2 3-2-15,0 0-7 0,2-1-16 16,-1 2-9 0</inkml:trace>
  <inkml:trace contextRef="#ctx0" brushRef="#br0" timeOffset="164782.05">16030 8712 44 0,'0'0'0'16,"0"0"-12"-16,0 0-3 15</inkml:trace>
  <inkml:trace contextRef="#ctx0" brushRef="#br0" timeOffset="164963.57">16353 8596 81 0,'0'0'0'16,"0"0"-9"-16,0 0-3 16,0 0 7-16,0 0-13 15,0 0-6-15</inkml:trace>
  <inkml:trace contextRef="#ctx0" brushRef="#br0" timeOffset="165147.64">16353 8596 85 0,'81'-58'0'0,"-81"58"-5"15,0 0 5-15,0 0 1 16,0 0-1-16,0 0 0 15,0-2-3-15,7-3-5 16,2 0-10-16,0 0-3 16,1 4-6-16</inkml:trace>
  <inkml:trace contextRef="#ctx0" brushRef="#br0" timeOffset="165945.74">29038 8836 6 0,'0'0'0'16,"0"0"-6"-16,0 0 6 16,0 0 0-16,0 0 0 15,0 0 0-15,-40-28 0 16,40 28 0-16,4 1 0 0,8 6 0 16</inkml:trace>
  <inkml:trace contextRef="#ctx0" brushRef="#br0" timeOffset="170023.73">16110 7474 32 0,'0'0'14'0,"0"0"2"15,0 0 5-15,0 0-2 16,0 0-8-16,0 0-5 16,0 0-5-16,-28 23 4 15,28 19 10-15,1 18 1 16,10 19 2-16,7 24 1 15,1 21 6-15,5 22-10 16,3 16 0-16,-2 6-5 16,3 8 4-16,-1-3 9 0,3 0-4 15,1-7-15-15,1-7 3 16,-3-14-6-16,1-15 0 16,-4-26-1-16,-5-21-3 15,-5-24-7-15,-8-19-5 16,-4-14-8-16,-4-16 4 15,0-10-8-15,-3 0-5 16,-16-31-16-16,-4-20-11 16,-2-18 0-16</inkml:trace>
  <inkml:trace contextRef="#ctx0" brushRef="#br0" timeOffset="170360.83">16019 7681 76 0,'0'0'0'0,"0"0"0"15,21 143 19-15,0-47-5 16,3 26 1-16,4 18 1 15,2 20 1-15,1 16 2 16,-4 9-1-16,-9 1-6 0,-6-5-1 16,-8-7-6-1,-2-18-2-15,-2-17-2 0,4-22-1 16,4-26-3-16,1-20-8 16,0-21-11-16,-2-23-1 15,-4-14-6-15,-3-13 1 16,0-19 5-16,-9-31-15 15</inkml:trace>
  <inkml:trace contextRef="#ctx0" brushRef="#br0" timeOffset="170646.3">16091 8400 64 0,'4'90'1'16,"9"24"0"-16,6 21 19 16,4 12-8-16,3-2-3 15,-3-2-1-15,-4-7-7 16,-6-18 1-16,-4-14-2 15,-3-18-1-15,0-19-1 0,1-12-6 16,-1-13-17 0,-1-18-11-16</inkml:trace>
  <inkml:trace contextRef="#ctx0" brushRef="#br0" timeOffset="170915.45">16267 8683 61 0,'10'92'3'15,"5"7"-3"-15,-4-7 4 16,-4-5-2-16,0-6-2 16,-2-7-2-16,-1-4-9 15,2-5-14-15</inkml:trace>
  <inkml:trace contextRef="#ctx0" brushRef="#br0" timeOffset="171165.78">16315 8676 38 0,'0'0'0'16,"0"0"-3"-16,0 96 2 15,0-64-15-15</inkml:trace>
  <inkml:trace contextRef="#ctx0" brushRef="#br0" timeOffset="171335.33">16337 8690 69 0,'0'0'0'16,"0"0"-11"-16,0 0 3 15,0 0-17-15</inkml:trace>
  <inkml:trace contextRef="#ctx0" brushRef="#br0" timeOffset="171854.81">15981 8571 29 0,'0'0'6'16,"0"0"2"-16,0 0 4 15,0 0 1-15,0 0-5 16,0 0 0-16,-20-3-3 0,20 3-1 15,12 8 0 1,10 12 10-16,5 4-2 0,3 0-7 16,1 1 3-16,2-1-4 15,1-4-1-15,-1-3-1 16,-3-6-2-16,-2-3-1 16,-1-6-6-16,-3-2-10 15,-4 0-8-15,-3-11-14 16,-3-7-6-16</inkml:trace>
  <inkml:trace contextRef="#ctx0" brushRef="#br0" timeOffset="172543.3">16337 8477 54 0,'0'0'19'15,"0"0"-12"-15,0 0 12 0,0 0-1 16,-42 98-8-16,32-58-1 15,1-1 1-15,0-5-3 16,1-4-4-16,0-9-2 16,-2-6-1-16,4-6-1 15,2-7-3-15,-1-2 0 16,-2 0-2-16,1-8-6 16,-1-10 0-16,0-8 0 15,2-1 7-15,3 0 1 16,2 0 2-16,0 7 1 15,0 1 1-15,7 7 1 16,4 3 0-16,1 5 1 16,1 4 1-16,-2 0 5 0,-2 7-2 15,-2 8 2-15,-4 4-1 16,-3 1 2-16,0 0 0 16,0-1-3-16,-6-1-2 15,-10-2-2-15,1-3-2 16,-1-4 2-16,2-6-1 15,1-3 0-15,2 0 1 16,2 0-1-16,-1-14 0 16,4-4 0-16,3-1-1 15,3 0 0-15,0 2 0 16,0 6-1-16,1 2 1 16,9 7-1-16,0-1 1 0,0 3 0 15,1 0 2-15,-1 0 0 16,-2 9 1-16,-2 2 1 15,-3 0-1-15,-3-1 1 16,0-2-1-16,0-1 2 16,0-2 1-16,0-5-4 15,0 2 2-15,0-2-2 16,0 0 1-16,0 0 0 16,0 0 0-16,0-5-3 15,0-3-3-15,0 4-1 16,0 3 2-16,0 1 1 15,0 0 0-15,0 0-1 16,0 0-1-16,0 0-12 0,0 0-9 16,-2 6-10-16,-2 4-13 15,-1-3-18-15</inkml:trace>
  <inkml:trace contextRef="#ctx0" brushRef="#br0" timeOffset="172686.09">16307 8599 94 0,'0'0'6'16,"0"0"7"-16,0 0-9 15,0 0-4-15,0 0-13 16,0 0-19-16,-9-13-12 0</inkml:trace>
  <inkml:trace contextRef="#ctx0" brushRef="#br0" timeOffset="172995.63">16317 8678 28 0,'0'0'0'15,"0"0"-20"-15</inkml:trace>
  <inkml:trace contextRef="#ctx0" brushRef="#br0" timeOffset="173783.25">16274 8520 1 0,'0'0'6'0,"0"0"-6"16,0 0 0-16,0 0 0 16,0 0-3-16,0 0-1 15</inkml:trace>
  <inkml:trace contextRef="#ctx0" brushRef="#br0" timeOffset="178340.32">5957 5235 47 0,'0'0'0'0,"0"0"-2"16,0 0-12-16,0 0-1 15,-69-103-1-15</inkml:trace>
  <inkml:trace contextRef="#ctx0" brushRef="#br0" timeOffset="179569.95">8041 3785 79 0,'0'0'0'16,"0"0"0"-1,0 0 0-15,0 0 5 0,-45-84 9 16,33 65 1-16,3 3-6 16,-4 2-2-16,-1 7-2 15,-8 0-1-15,-3 7-3 16,-7 0-1-16,-8 14-1 16,-9 16 0-16,-9 18 1 15,-8 16 0-15,-6 11 0 16,-7 15 1-16,3 10 0 15,5 4 0-15,17 7-1 16,14 3 0-16,20-2 1 0,8 11 1 16,6 6 0-1,2 8-2-15,-1 10 4 0,-1 2 5 16,1 2 2-16,5 5-2 16,0-2-5-16,5 8-1 15,18-3 1-15,10 2-2 16,8-4-2-16,4-10 0 15,12-12 0-15,7-18 0 16,13-21 0-16,13-17 2 16,8-14-2-16,13-10 1 15,14-9 0-15,6-12-1 16,14-14 1-16,6-18-1 16,4-4 0-16,3-27 0 15,3-15 0-15,-5-9-1 16,-2-11 0-16,-7-11 1 0,-10-7 0 15,-12-10-2-15,-16-9 1 16,-18-6 0-16,-20-6 1 16,-20-3 0-16,-28-8-1 15,-23-2 1-15,-11-8 0 16,-34-7 0-16,-18-2 1 16,-14-6-1-16,-9-4-1 15,-8-1 1-15,-3 3 0 16,-6 8 1-16,4 9-1 15,1 8 0-15,-1 13 0 16,-2 7 3-16,-2 12 2 16,-4 6-4-16,-5 12 3 0,-5 12-4 15,-3 14 0-15,-4 11-1 16,0 11 1-16,9 14 0 16,2 10-2-16,11 4 0 15,2 17 2-15,2 17-3 16,3 12 2-16,2 12 0 15,8 9-1-15,6 5 2 16,16 9-2-16,16 3 0 16,14 8-1-16,16 3-1 15,12 2-3-15,5-1-10 16,20-7-15-16,19-16-4 16,12-24-17-16</inkml:trace>
  <inkml:trace contextRef="#ctx0" brushRef="#br0" timeOffset="179742.54">8958 4545 147 0,'0'0'0'15,"0"0"-87"-15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26:26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23923 11286 69 0,'0'0'10'0,"0"0"-9"16,0 0 5-16,0 0 1 15,0 0 4-15,0 0-1 16,0 0-6-16,-25-51 0 16,25 51-1-16,0 0-2 15,0 13 0-15,0 18 5 16,4 12 4-16,2 15 1 15,-5 17-1-15,3 9 0 0,0 3-3 16,2-1-3 0,5-6 2-16,3-6-4 0,2-7 0 15,4-4-1-15,3-8-1 16,0-6 0-16,2-9 2 16,0-9-2-16,2-9 0 15,4-8 0-15,3-7 0 16,6-7 0-16,5 0-1 15,3-13-11-15,4-9-8 16,2-5-10-16,-4-3-3 16,-6 0-1-16,-17 2-14 15</inkml:trace>
  <inkml:trace contextRef="#ctx0" brushRef="#br0" timeOffset="180.34">24153 12032 3 0,'0'0'84'0,"0"0"-84"16,0 0-1-16,85-70 1 16,-34 36-1-16,-1-5-22 15,-8 1-39-15</inkml:trace>
  <inkml:trace contextRef="#ctx0" brushRef="#br0" timeOffset="359.86">23856 11682 117 0,'0'0'0'16,"0"0"8"-16,0 0 4 15,-58-93-10-15,82 51-2 16,17-5-1-16,19 2-7 15,7 1-5-15,9 11-4 16,1 6-9-16,-5 6-5 16</inkml:trace>
  <inkml:trace contextRef="#ctx0" brushRef="#br0" timeOffset="606.45">24409 11275 22 0,'0'0'102'16,"0"0"-102"-16,0 0 8 15,0 0 1-15,0 0-8 16,6 97 10-16,26-19 8 16,5 11-9-16,-1 5 1 15,-1 2-2-15,-3-4-7 16,-4-7-2-16,-1-7-1 15,1-11-18-15,2-14-16 0,3-16-5 16,1-21-10 0</inkml:trace>
  <inkml:trace contextRef="#ctx0" brushRef="#br0" timeOffset="1139.14">24851 11266 120 0,'0'0'2'0,"0"0"18"0,0 0-8 16,0 0-7-16,37 114 27 15,-7-41-12-15,1 4-1 16,2-1 1-16,-2-3-7 16,-2-6-7-16,-2-6-3 15,-9-8-3-15,-4-9 0 16,-6-12-6-16,-3-12-10 16,-4-10-3-16,-1-10 2 15,0-13 17-15,0-21 0 16,-9-10-15-16,3-6 7 15,4 3 6-15,2 3 1 16,2 0-2-16,15 8 2 0,6 7-1 16,4 10 1-16,1 17-1 15,4 2 2-15,-2 11 0 16,-1 18 7-16,-2 3 0 16,-9 6 2-16,-4-1-1 15,-8-1 3-15,-6-2-8 16,0 0 2-16,-8-3-5 15,-13-1 3-15,-9-6-3 16,-8 0-4-16,-4-8-15 16,-3-6-10-16,9-9-11 15,11-1 0-15,16-21-5 16</inkml:trace>
  <inkml:trace contextRef="#ctx0" brushRef="#br0" timeOffset="1490.21">25412 11615 116 0,'0'0'11'16,"0"0"-8"-16,0 0 16 15,0 0 16-15,7 99 0 16,8-62-11-16,6 0-10 16,4-4-6-16,8-4-1 15,6-7-7-15,1-8 0 16,-1-9-6-16,-2-5-5 15,-6-10 2-15,-8-20 0 0,-7-4 2 16,-13-6-1 0,-3-1 2-16,-12 3 6 0,-19 5 0 15,-11 10 0-15,-6 7 3 16,-5 8 2-16,2 5-2 16,6 3-1-16,8 0-2 15,13 15 0-15,6 9 0 16,9 7-3-16,5 7 2 15,4 0-2-15,0-5-19 16,15-6-13-16,18-17-12 16,7-10 1-16</inkml:trace>
  <inkml:trace contextRef="#ctx0" brushRef="#br0" timeOffset="1910.98">25876 11521 121 0,'0'0'8'0,"0"0"-7"16,0 77 16-16,4-47 2 16,2-4-2-16,1-1-10 15,1-6-6-15,2-3-1 16,-1-9 0-16,-1-3-11 16,-1-4-6-16,2-3 2 15,2-20 11-15,2-7-12 16,3 1 5-16,1 7 7 0,-7 9 4 15,-2 6 2-15,-1 4 4 16,5 0-4-16,2 0 3 16,3-2 3-16,6-4 0 15,-1-2 5-15,2-3-1 16,1-2-6-16,-2 2-3 16,-4-2-2-16,1 4 0 15,-8 0-1-15,-2 1 2 16,-7 0 3-16,-3-3 6 15,0-3-1-15,-3-2-7 16,-18-3-3-16,-7-3-1 16,-8 1-11-16,-10-2-11 15,-1 4-4-15,4 5 2 16,11 7 2-16,13 3-9 0,9 5 3 16</inkml:trace>
  <inkml:trace contextRef="#ctx0" brushRef="#br0" timeOffset="2061.81">26601 11122 136 0,'0'0'0'0,"0"0"-19"15,0 0-1-15,0 0-50 16</inkml:trace>
  <inkml:trace contextRef="#ctx0" brushRef="#br0" timeOffset="3672.78">24286 12837 48 0,'0'0'0'16,"-81"-13"1"-16,51 7 13 0,5 2 4 15,-4 3-4-15,-6 1-3 16,-3 0-4-16,-5 17-1 15,-5 15 0-15,-3 11-3 16,-4 15 0-16,-1 8 2 16,-1 9-2-16,5 6 1 15,7 2-2-15,5 4 0 16,6 8-1-16,1 3 0 16,5 11 1-16,1 5 1 15,7 1 2-15,5 3 0 16,11-2 0-16,4-4 0 15,0 1 1-15,4-3-4 0,14-2 0 16,4-3-1 0,10 0-1-16,7-1 0 0,7 1 0 15,6-3 0-15,6 1 1 16,5-4-1-16,7-2 1 16,9-7 1-16,9-7 0 15,12-9 1-15,18-6 0 16,13-8 5-16,15-10-4 15,14-8-2-15,4-9 4 16,9-5-4-16,2-8 3 16,2-1 2-16,4-6-3 15,-2-4 1-15,1-6-1 0,-3-3-3 16,-8-5-1 0,-3-16 1-16,-11-9 1 0,0-8 0 15,-3 0-1-15,-6-11 3 16,0-1-3-16,-7-7 0 15,-8-2 2-15,-4-3-1 16,-8-3-2-16,-8-6 1 16,-8-2-1-16,-12-4 1 15,-12-2 2-15,-12-5-3 16,-13-13 1-16,-13-2-1 16,-11-5-2-16,-10 5 2 15,-9 7 1-15,-8 5-1 16,-3 2 0-16,-6 2 3 0,-13-2 0 15,-6-1 0 1,-5-4-1-16,-4-1-1 0,-4-11-1 16,-1-7-1-16,-2-5 1 15,-4-4 0-15,-4 4-2 16,-5 5 1-16,-1 7 1 16,-7 8 0-16,-6 9 0 15,-2 5 0-15,-6 5 4 16,-5 5 1-16,-5 2 1 15,-5 1 1-15,-5 1-4 16,-6 6-2-16,-6 6 1 16,-5 7-2-16,-3 12 0 15,-5 4-3-15,-3 7 2 0,-4 4 0 16,-7 4 1 0,0 4 1-16,3 2-1 0,0 6 1 15,3 4 0-15,9 0 0 16,3 11-1-16,8 9-3 15,5 5 3-15,5 3 0 16,2 3-1-16,8 2 2 16,1 4-2-16,6-2 2 15,9 5 0-15,6-3-1 16,5 1-1-16,9-2 1 16,4-5-1-16,4-1-1 15,6-5-1-15,3-2 2 16,7-2-4-16,4-3 0 15,3 4-3-15,0 2 3 16,-3 8 1-16,0 4 1 0,0 4 0 16,0 0-3-16,7-2-13 15,4-6-14-15,7-5 2 16,3-6-3-16,4-4 0 16,0-7-1-16,0-8-1 15</inkml:trace>
  <inkml:trace contextRef="#ctx0" brushRef="#br0" timeOffset="4942.05">25492 13930 51 0,'0'0'8'0,"0"0"-7"16,0 0-1-16,0 0 4 16,0 0 0-16,0 0 2 15,0 0 7-15,60 71-4 16,-60-51 0-16,0 2 5 16,-15-3-2-16,3-7-4 15,0-3 0-15,6-5-2 16,2-4 0-16,-2 0 5 0,0 0-3 15,0-13-5-15,-2-2-2 16,7-2 1-16,1 0 0 16,0 1-1-16,0 7 2 15,0 1 0-15,0 5 3 16,0 3-5-16,0 0-1 16,3 0-2-16,0 0-1 15,3 9 3-15,-5 2 1 16,-1 3 1-16,0 2 1 15,0-1 2-15,-1-2 0 16,-7-4-4-16,5-6 0 16,-1-1 0-16,2-2 0 15,-1 0 3-15,2 0 2 16,-2 0-4-16,0-2-2 16,0-4-5-16,3-1-13 0,0 0-14 15,0-2-15-15,0-2-14 16</inkml:trace>
  <inkml:trace contextRef="#ctx0" brushRef="#br0" timeOffset="7061.67">25673 13355 26 0,'0'0'16'0,"0"0"-13"16,0 0 7-16,0 0-2 16,0 0 0-16,0 0 0 0,0 0 1 15,-45-29 1-15,34 29 1 16,-2 0-6-16,-3 0-1 16,-2 18 0-16,0 8 0 15,0 5 2-15,6 4 4 16,3 1-5-16,9-3 2 15,0-1-1-15,7-4-3 16,10-3-3-16,5-6 2 16,4-2-2-16,3-8 1 15,3-3-1-15,-1-4-2 16,0-2-8-16,-2 0-10 16,-4-9-2-16,-5-10-8 15,-4-3 5-15,-7-3-8 16</inkml:trace>
  <inkml:trace contextRef="#ctx0" brushRef="#br0" timeOffset="7235.25">25815 13496 6 0,'0'0'21'16,"0"0"-2"-16,0 0-1 16,0 0 1-16,0 0-2 15,0 0-11-15,0-20-4 16,8 33 0-16,3 6 14 16,1 4-2-16,3 2-4 15,-3 2-5-15,2 2-3 16,0-3-1-16,4 1-1 15,-2-5-9-15,5-2-13 16,0-6-17-16,-6-12-13 16</inkml:trace>
  <inkml:trace contextRef="#ctx0" brushRef="#br0" timeOffset="8733.45">26832 12266 14 0,'0'0'2'15,"0"0"-2"-15,0 0 4 16,0 0 3-16,0 0-4 16,0 0 2-16,-84 23 2 15,83-21 0-15,1-2 1 16,-2 0-1-16,2 0-1 16,0 0-2-16,0 0 0 15,0 0 1-15,0 0-3 16,16-15 3-16,19-7-2 15,16-11 1-15,17-8 5 0,8-7-2 16,9-2-3-16,6-3 0 16,5 0-2-16,5 0 1 15,7 2-2-15,3-3-1 16,3-1 0-16,2-3 0 16,-3 3 0-16,-6 1 0 15,-16 11 0-15,-20 9 0 16,-26 12-1-16,-23 11-5 15,-17 5-4-15,-5 1 2 16,-11-1-25-16,-20 1-13 16</inkml:trace>
  <inkml:trace contextRef="#ctx0" brushRef="#br0" timeOffset="9025.19">27819 11415 66 0,'0'0'3'15,"0"0"-3"-15,0 0 0 16,112-65 5-16,-61 50 3 16,4 5-1-16,6 7 2 15,3 3-6-15,-1 0 0 16,-2 13-2-16,-6-1 0 0,-10 5-1 15,-9 2 0-15,-11 3 0 16,-10 8 0-16,-14 7 0 16,-1 10 0-16,-25 7-5 15,-18 8-4-15,-10 2-17 16,-9-9-23-16</inkml:trace>
  <inkml:trace contextRef="#ctx0" brushRef="#br0" timeOffset="10520.29">28974 11964 31 0,'0'87'2'0,"10"13"-1"15,18 3 2-15,13-1 5 0,12 3-1 16,13 4 6-16,17 0 1 16,13-2 1-16,16-10-8 15,8-9 3-15,12-13-2 16,4-6 1-16,7-10-5 16,1-12 1-16,-1-14-1 15,0-12 1-15,-2-16 0 16,-8-5-3-16,-11-29 2 15,-8-26 0-15,-16-16 1 16,-7-18-2-16,-6-22 1 16,-6-9-1-16,-9 2-2 15,-6 5 0-15,-4 14 1 0,-9 7 5 16,-8 8 0-16,-12-1-3 16,-10 3 3-16,-18-2 5 15,-3-5-7-15,-34-6-2 16,-27-9 4-16,-26-4-6 15,-25 10-1-15,-24 12 1 16,-19 18 0-16,-16 18 5 16,-10 10-3-16,-5 15 11 15,-5 15-3-15,-3 10-11 16,2 1 0-16,1 19 0 16,7 5 1-16,19 6-1 15,26 7-3-15,32 5 1 16,38 4-4-16,23 10 3 0,21 4-5 15,14 5-9 1,11 4-2-16,0 0-3 0,24 1-1 16,21-2-4-16,16-1 4 15,22-8-3-15,25-18-15 16</inkml:trace>
  <inkml:trace contextRef="#ctx0" brushRef="#br0" timeOffset="17064.61">25577 13875 3 0,'0'0'6'0,"0"0"-1"15,0 0 3-15,0 0 0 16,0 0-3-16,0 0-1 16,0 0 0-16,30-11 1 15,-15 11 2-15,3 0-1 16,4 2-1-16,5 8 0 0,-1 5 2 16,-1 2-3-16,0 5-1 15,0 6 3-15,-2 6-1 16,1 4 1-16,-5 2 2 15,-4 0-1-15,-3 0-2 16,-5-2-1-16,-5-2-3 16,-2-5 3-16,0-2-3 15,-18-5 2-15,-6-2-1 16,-11-5-1-16,-7-6 1 16,-7-7-1-16,-2-4-1 15,-5 0 2-15,4-4-2 16,6-7-1-16,7-3 1 15,11-1 0-15,7-4 0 0,6-8 0 16,9-9 3-16,6-3 0 16,0-2-1-16,0 3-2 15,8 6 1-15,3 5 0 16,0 2-1-16,0 3 1 16,3 1 0-16,0 0-1 15,5 1 0-15,5 0 0 16,6 4-1-16,7 2 1 15,7 9 0-15,2 5 0 16,-3 0 0-16,-1 19 0 16,-8 6 0-16,-4 1-1 15,-6 4 1-15,-8 0 0 16,-3-2-1-16,-2-2-3 16,-5 0-2-16,-1-5-4 0,-5-4-12 15,0-6-13-15,0-8-14 16</inkml:trace>
  <inkml:trace contextRef="#ctx0" brushRef="#br0" timeOffset="17936">25852 14219 17 0,'0'0'7'15,"0"0"-7"-15,0 0-3 16,0 0 1-16,0 0 0 16,0 0 0-16,1 5 1 15,1-5 1-15,-2 0 0 16,0 0 0-16,0 0 0 16,0 0 2-16,0 0 1 15,0 0 0-15,0 1-2 16,0-1-1-16,0 0 0 15,0 0 1-15,0 1-1 0,0 2 2 16,0-3 2 0,0 0 0-16,0 0 0 0,0 0 1 15,0 0 0-15,0 0 1 16,0 0-3-16,0 0 1 16,0 0 0-16,0 0-2 15,0 0 0-15,0 0-2 16,0 0 2-16,0 0-2 15,0 0 0-15,0 0 0 16,0 0 0-16,0 0 0 16,0 0 0-16,0 0 0 15,0 0 0-15,0 0 0 0,0 0 0 16,0 2 0 0,0-2 0-16,0 0 0 0,0 1 0 15,0 1 0-15,0 0 0 16,1 0 0-16,1 1 0 15,-1-3 0-15,2 2 0 16,0-2 0-16,-1 2 0 16,-1-1-1-16,-1-1 1 15,0 2-1-15,0-2-1 16,0 0-2-16,0 0 0 16,0 0-4-16,0 1 2 15,0 2 0-15,0-3-12 16</inkml:trace>
  <inkml:trace contextRef="#ctx0" brushRef="#br0" timeOffset="21151.32">23810 12313 52 0,'0'0'0'0,"0"0"0"16,0 0 8-16,0 0 2 16,0 0 0-16,0 0 1 15,0 0-3-15,-72 0-3 16,72 2-3-16,0 9-2 16,19 10 1-16,11 12 7 15,8 13 3-15,4 9-4 16,2 4-2-16,1 5-1 15,-1 0 0-15,-2-6-4 16,-4-7 0-16,-5-10 0 0,-5-12 0 16,-3-9-7-16,-6-7-8 15,-6-5-10-15,-12-8-10 16,-1 0-7-16</inkml:trace>
  <inkml:trace contextRef="#ctx0" brushRef="#br0" timeOffset="21356.84">23763 12858 68 0,'0'0'3'0,"0"0"-3"16,0 0 0-16,0 0 3 0,114 20 1 16,-74-9 3-1,-1-2-1-15,-2 1-3 0,-1-2-2 16,-6-2-1-16,-8-3-2 15,-1-3-15-15,-2 0-5 16,-5-7-14-16</inkml:trace>
  <inkml:trace contextRef="#ctx0" brushRef="#br0" timeOffset="21563.28">24154 12535 81 0,'0'0'4'0,"0"0"2"0,0 0 3 16,0 0-9 0,0 0 0-16,-11 80 8 0,11-31-3 15,0 3-1-15,0 0 0 16,0-4-3-16,4-3-1 16,6-9-1-16,4-8-12 15,3-11-18-15,2-11-10 16</inkml:trace>
  <inkml:trace contextRef="#ctx0" brushRef="#br0" timeOffset="23297.51">29768 11998 31 0,'0'0'1'0,"0"0"-1"16,0 0 3-16,0 0 1 15,0 0 2-15,0 0-4 16,0 0-1-16,0 3-1 16,0-1 0-16,0 0 1 15,0 1-1-15,0 3 0 16,0-1 0-16,-1 1 0 16,-6 1 0-16,-2-4-15 15</inkml:trace>
  <inkml:trace contextRef="#ctx0" brushRef="#br0" timeOffset="29687.84">24005 12758 46 0,'0'0'8'15,"0"0"-7"-15,0 0 11 16,0 0 0-16,0 0 1 16,0 0-3-16,0 0 0 15,-16 2-3-15,16-2-2 16,10 0-4-16,14 0 2 16,16-5 4-16,18-7 3 0,16-7-3 15,17-4 0-15,13-4 1 16,12-2-4-16,10-3-1 15,6-1 2-15,6-2-1 16,9-6 0-16,2-5-2 16,1-6-1-16,3-4 0 15,-4-1-1-15,-1-3 0 16,-5 2 0-16,-12-2-1 16,-11 4-3-16,-20 0 3 15,-18 3-1-15,-21 4 0 16,-19 3 2-16,-17-1 0 15,-17-1 1-15,-8-7-1 0,-20-6 0 16,-26-7 1-16,-20-1-2 16,-20 1 0-16,-17-2 1 15,-15 6 1-15,-12 8-1 16,-13 9 0-16,-8 18 0 16,-10 13 0-16,-6 12 0 15,-3 4 3-15,-4 7-1 16,-5 12 0-16,-8 3 1 15,-4 3-2-15,3 6-1 16,2 13-1-16,7 14 1 16,3 22 2-16,9 18-2 15,7 12 1-15,14 6 2 16,24-2-3-16,28-8 0 16,31-7-2-16,30-5 2 15,31-1-1-15,12 4 1 0,46 9-1 16,28 2 0-16,25-8 0 15,16-17-7-15,15-24-2 16,11-31 2-16,9-26 4 16,5-7 1-16,5-24 0 15,2-12-3-15,-7-7-4 16,-8-4-1-16,-9-3-6 16,-14 4 0-16,-11 5-4 15,-13 3 0-15,-16 5-15 16</inkml:trace>
  <inkml:trace contextRef="#ctx0" brushRef="#br0" timeOffset="29933.41">25327 12568 63 0,'0'0'0'0,"0"0"-18"16,0 0 3-16,0 0 14 0,0 0-2 15,0 0-10-15</inkml:trace>
  <inkml:trace contextRef="#ctx0" brushRef="#br0" timeOffset="200398.74">25530 14154 0 0,'0'0'3'15,"0"0"-2"-15,0 0 2 16,0 0 0-16,0 0-1 16,0 0 4-16,0 0-2 15,-44-50 1-15,43 47 0 16,1 3 4-16,0 0-4 15,0-1-2-15,0 1-1 0,0-2 0 16,0 2-1 0,0-2 0-16,0-3-1 0,0 0 1 15,7-10 0-15,8-3 1 16,3-5-1-16,0-1 0 16,3 2 3-16,-2 6 1 15,1 6-2-15,-1 7-1 16,-1 1 1-16,0 2-2 15,3 0 1-15,2 15-1 16,4 4 1-16,5 6 3 16,5 2-4-16,2 1 2 15,0 1-2-15,-2 0 1 16,-6 0-1-16,-8 0-1 16,-7 0 2-16,-7-5 0 0,-4 0 1 15,-4 0 0-15,-1 2 2 16,0-1-4-16,-11 1 1 15,-8-1-1-15,-3-3-1 16,-7-2 1-16,-2-6-1 16,-3-4 1-16,-2-5-1 15,3-5 1-15,0 0 0 16,5-6-1-16,4-8 2 16,0-5-2-16,6-1 0 15,3-2-1-15,4-2 1 16,3 2 0-16,2-3 0 15,0 3 0-15,0-3 0 16,2 3 0-16,-1-2 0 0,2 4 0 16,0-2 0-16,2 6 0 15,1-1 0-15,0 5 0 16,0-1 0-16,4 1 0 16,8 1 0-16,8-2 0 15,2 6 0-15,3 2-1 16,2 5 1-16,-1 0 0 15,-1 5-1-15,0 7 1 16,-3 3 0-16,-3 1-1 16,-2 2-4-16,-3 6-6 15,-4 5-15-15,-4-3-3 16,-6 1-10-16</inkml:trace>
  <inkml:trace contextRef="#ctx0" brushRef="#br0" timeOffset="201011.46">25728 14197 13 0,'0'0'0'0,"0"0"0"15,0 0 3-15,0 0 4 0,0 0 0 16,0 0-2 0,0 0-2-16,36 5-1 0,-35 8 2 15,-1 3-1-15,0 1-3 16,0-2 1-16,-4-3-1 16,-7-4 0-16,4-5 0 15,-2-3 0-15,3 0 1 16,-1-7-1-16,7-9 0 15,0 1 0-15,0-2 0 16,0 2 0-16,3 8 1 16,5 0 3-16,-2 6-1 15,0 1 1-15,2 0-2 16,-1 1 1-16,-1 12 0 0,-3 1 0 16,-1 0-1-1,-2-2-2-15,0-4 1 0,0-3-1 16,0-5 1-16,0 0-1 15,0 0 2-15,0 0-2 16,0-10-3-16,0 3 2 16,0-3 0-16,0 4 1 15,0 0 0-15,0 3-1 16,0 3 1-16,0 0-1 16,0 0 1-16,0 0-1 15,0 0-1-15,0 0 2 16,3 6-2-16,-2 0-4 0,2-3-1 15,0-1 2-15,-1 0 2 16,-2-2-2-16,1 0 1 16,-1 0-1-16,0 0 0 15,2 0-5-15</inkml:trace>
  <inkml:trace contextRef="#ctx0" brushRef="#br0" timeOffset="203253.46">30220 12115 49 0,'0'0'0'0,"0"0"0"15,0 0 9-15,0 0-4 16,0 0 2-16,0 0 0 16,0 0 1-16,-17 0-1 15,17 0-4-15,0 0-2 16,0 0-1-16,0 0 0 15,0 0-1-15,0 0 1 16,0 0-2-16,0 0-4 0,0 0-5 16,-2 0-10-16,-5 0-15 15</inkml:trace>
  <inkml:trace contextRef="#ctx0" brushRef="#br0" timeOffset="203831.5">27550 13808 6 0,'0'0'11'0,"0"0"-7"0,0 0-3 15,0 0-1-15,0 0-1 16,55-92-5-16,-32 60-8 15</inkml:trace>
  <inkml:trace contextRef="#ctx0" brushRef="#br0" timeOffset="-206878.27">21766 5730 3 0,'0'0'12'15,"0"0"-1"-15,0 0-5 16,0 0 3-16,0 0-1 0,0 0-2 16,0 0-1-1,-33-17 0-15,29 14-2 0,-2 0-1 16,-4 0-2-16,-4-1 0 16,-4 1 1-16,0 1 0 15,-4-1 3-15,3 2 0 16,0 0 0-16,3 1-1 15,4 0-1-15,-1 0-1 16,-1 0-1-16,-5 3 0 16,-5 8 0-16,-3 4 0 15,-4 2 0-15,-6 4 1 16,-2 1 0-16,-1 1 2 16,-3 3-1-16,4 0 0 15,0 6-1-15,4-3 2 16,6 1-1-16,2 0 1 0,3 2 0 15,0 4 0-15,-1 8 0 16,1 6 1-16,-5 8 0 16,3 4-1-16,0 2-2 15,3 6-1-15,3-2 1 16,2 5-1-16,0-1 3 16,2 1-1-16,1 0-1 15,3-2 0-15,3-2 1 16,2 5 0-16,2 0-1 15,5 1 0-15,0 0 2 16,0-6-2-16,5-1-1 16,8 0 1-16,2 0-1 0,3 0 0 15,0 2 0-15,3-4 1 16,4 1-1-16,2-3-1 16,3-3 1-16,-1-2 0 15,1-5 1-15,2-1-2 16,0-2 1-16,3 1 0 15,-1 1 0-15,2 1 0 16,3 2 0-16,-2-1 1 16,0-4-1-16,1 2 0 15,-4-2 1-15,1-3-1 16,0-2 0-16,-2 0 1 16,3-6-1-16,-4-4 0 15,4-5-1-15,2-3 0 0,3-3 1 16,4-3-1-1,3-3 1-15,0 1 0 0,1-3-2 16,-3-1 2-16,-6-1 0 16,-4-1-1-16,-6-1 1 15,-2-1-1-15,-1-3 1 16,0-1 0-16,1 0 0 16,2-6-1-16,1-2 1 15,2 0 0-15,5 0 0 16,0-5 1-16,4-3-2 15,1 3 1-15,2 1 0 16,-3 2 0-16,1 2 0 0,0-1 0 16,-1-1 0-16,3-1 1 15,-2 1-1-15,5-3 0 16,-2-1 0-16,3-2 0 16,-1 0 1-16,1-1-1 15,3-3 1-15,-1-1-1 16,9 1 1-16,-2-5 0 15,2 0-1-15,-2-4 0 16,0-4 0-16,3-4 0 16,5-7 0-16,5-2 0 15,4-4 0-15,1 1-1 16,-3 2 1-16,-4 3 0 16,-6 5 1-16,-8 1-1 15,-11 2 0-15,-5-1 0 16,-6 1 0-16,-5-5 1 0,-4-2 0 15,-4-3-1-15,-1-7 1 16,-1-4-1-16,1-9 1 16,2-3-1-16,3-2 0 15,-5 5 0-15,-1 6 1 16,-4 8 2-16,-3 2 2 16,3-1 2-16,2-3-4 15,1-3-1-15,1-3-1 16,0-3 0-16,-2-4-1 15,-1 0 0-15,1-5 1 16,-4 0 0-16,0 1 1 16,0 1-2-16,-4 3 1 0,-1 9 1 15,-4 4 2 1,-2 0-4-16,1 1 3 0,-2-5-3 16,1-1 0-16,3-4 1 15,-3-1-2-15,-1 2 1 16,0 2 0-16,0 2 0 15,0 4 0-15,0 1 0 16,-3-1 0-16,-6 4 1 16,-4 0-2-16,1 2 2 15,-5 2 0-15,1-2-1 16,-2 3 0-16,-3 0 0 16,-1-1 0-16,-1 1 0 15,1-1-1-15,2 1 1 0,0-3 0 16,-1 3 1-1,3 3-1-15,-3 0 0 0,-4 4 0 16,-7 0 2-16,-5 3-2 16,-7 1 1-16,-3 0 0 15,1 3-1-15,3 1-1 16,2 1 1-16,1 0 0 16,1 1 1-16,-4 2-1 15,-3 1 0-15,-6 0 0 16,-1 0 1-16,-5 0 0 15,-2 3-1-15,-9 2 3 16,-9 3-2-16,-13 2-1 0,-5 2 1 16,2 2-1-16,3 3 0 15,5 0-2-15,2 0 2 16,1 0 0-16,2 0 0 16,1 0 0-16,-4 0 0 15,-1 0 0-15,0 3 0 16,-3 1 0-16,-3 1 0 15,0 0 1-15,-1 5-1 16,2 2 0-16,7 2-1 16,11 3 1-16,5 3 0 15,8 2-1-15,1 2 1 16,5 0 0-16,2 0 0 16,8 0 0-16,4-3 0 15,10-2-2-15,7-4 0 16,8-4-2-16,5-1-6 0,6-3-5 15,1 3-6-15,2 1 1 16,0 6-5-16,0-2-9 16,15-5-12-16</inkml:trace>
  <inkml:trace contextRef="#ctx0" brushRef="#br0" timeOffset="-204422.87">26214 6658 40 0,'0'0'0'0,"0"0"-2"15,0 0 2-15,0 0 4 16,0 0-2-16,-94-23 5 16,75 22 2-16,-2-1 1 15,-1 1-3-15,-1 1-1 16,-4 0-2-16,-1 0-1 16,-3 0 1-16,-2 0-1 15,-3 0 0-15,-4 4 1 16,-1 1 0-16,-6 3-2 15,-1-2 1-15,-4 5-1 16,0 3-1-16,2 1 1 16,0 4 0-16,-2-2 0 0,1 3 1 15,-3 0 0-15,3-4 0 16,3 1 3-16,2 1 0 16,8-3 2-16,3 4-1 15,7-1-2-15,-2 4-2 16,0 4 0-16,-3 9-2 15,-1 1 0-15,-1 3-1 16,2 1 0-16,4-4 0 16,4 1 1-16,-1 0-1 15,0 3 0-15,-1 4 1 16,-2 2 0-16,1 0 2 16,0 3-3-16,1-5 1 0,-1 1-1 15,1-4 0-15,1 0 2 16,4 0 1-1,0 1 1-15,1 2-3 0,0 4 3 16,0 4-4-16,-1 5 1 16,1 2-1-16,0-1 0 15,3-4 0-15,8-2 0 16,2-4 0-16,6-3 0 16,2 1 0-16,0 0 0 15,2 2 0-15,9 0 0 16,3 6 1-16,1 2 0 15,2 5-1-15,-2 6 5 16,1 4-4-16,-4 6-1 0,0 3 0 16,1-1 0-1,-1-5 0-15,5-9 0 0,1-7 0 16,4-3 0-16,3 1 0 16,5 5 0-16,3 4 2 15,3 5-1-15,5-3 0 16,1 1 0-16,2-2 0 15,0 1-1-15,-3-2 0 16,0-1 0-16,0-3 0 16,-2-6 1-16,2-2-1 15,-1-7 2-15,2 0 2 16,4 0 7-16,1-5-6 0,3-1-2 16,2-2-2-1,4-3 3-15,2 0-2 16,9 0-1-16,6 0 0 0,6 3 2 15,2 3 4-15,-1 0-5 16,1-3-2-16,1 0 0 16,5-2 0-16,-1-6 0 15,2 0 0-15,-3-6 0 16,0-2 0-16,0-2 1 16,-1-4-1-16,4-3 3 15,6-6-3-15,4-5 0 16,6-2 1-16,-1 0-1 15,1 0-1-15,-3-11 1 16,-1 0-1-16,-3-2 1 16,-6-2 0-16,-2-1 1 0,-5-2-1 15,-3-2 0-15,-3-1 3 16,3-1-3-16,1-5-1 16,1-4 1-16,4-5 1 15,-2-7-1-15,-2-4 0 16,1-1 0-16,-2-2-1 15,3 0 0-15,-2-1 2 16,-5-2-2-16,-2-5 2 16,-3 2-1-16,-3-1 0 15,-4-2 0-15,-4 1 3 16,-6-2-3-16,-2 1 0 16,-1-3 1-16,1 0 0 15,2-2 1-15,-1-3-2 16,-5-6 0-16,-2-9 0 15,-8-1 0-15,-6-6-2 0,-4 3 1 16,-8 2 2-16,-4 2-1 16,-6 5 0-16,-4 4-1 15,-5 4 1-15,-3 2 2 16,0-2 2-16,0 3-4 16,-12-5 0-16,-6-3 0 15,-5-6 0-15,-7-2-2 16,-6 2 0-16,-5 6 1 15,-7 10 1-15,-2 4 0 16,-6 4 2-16,1 5-1 0,2-2 1 16,0 5-2-1,-3-5 0-15,-4 2 0 0,-1-3-3 16,-3 1 3-16,-2 0 0 16,-2-1-2-16,-3 4 1 15,-2 2 1-15,-4 1 0 16,0 4 0-16,-1 2 0 15,0 2 0-15,0-1 0 16,-5 2 1-16,-3 1-3 16,-2 2 2-16,2 3 0 15,0 3-3-15,-1 2 2 16,-1 4 0-16,2 0-2 16,-2 2 2-16,3-1 0 15,0 2-1-15,1-2 1 16,1 2 1-16,5 2 0 0,1 1-1 15,-1 0-1-15,3 0 2 16,2 2 0-16,5 1 0 16,5 1-1-16,4 2 0 15,0 2 1-15,7 1-1 16,-2 6 1-16,2 2 0 16,3 0 0-16,-2 0-1 15,2 0 1-15,0 2-1 16,1 5 0-16,-1 1 0 15,4 1 1-15,5-2-2 16,1-2 0-16,8 1 2 16,7-1-1-16,3 0 1 0,3 1 0 15,6-3-1 1,4-1-1-16,4 0-2 0,4-1-9 16,0 0-16-16,0 1-11 15,0 1 6-15,0-3-4 16,9 0-4-16</inkml:trace>
  <inkml:trace contextRef="#ctx0" brushRef="#br0" timeOffset="-204297.21">26427 6614 127 0,'0'0'0'0,"0"0"-30"16,0 0 8-16</inkml:trace>
  <inkml:trace contextRef="#ctx0" brushRef="#br0" timeOffset="-193432.91">27898 8061 24 0,'0'0'0'16,"0"0"0"-16,0 0 1 15,0 0 4-15,0 0 2 16,0 0 5-16,0 0 2 16,0 0-5-16,8-39-2 15,-8 39-1-15,0-2 0 16,3 0-1-16,1-3-3 16,2-2-1-16,1-1-1 15,4-4 1-15,-1 3 1 16,1 1 0-16,-2 0 0 0,0 3 1 15,0 1-1-15,1-3-2 16,6 2 0-16,4 0 0 16,8-5 2-16,4 1-2 15,-1 0 0-15,0 4 1 16,-4 0-1-16,-5 5 2 16,-1 0-1-16,-4 0-1 15,-1 6 0-15,1 5 0 16,0 0 0-16,3 3 0 15,1 1 0-15,0 3 0 16,1-1 0-16,-1 2 1 16,0 4-1-16,1 2 0 15,-4 3 0-15,0 3 1 0,-4-2-1 16,-3 0 0 0,-2-3 0-16,-1-7 0 0,-1-2 0 15,-1 0 0-15,0 1 0 16,0 1 1-16,-1-1-1 15,2 0 0-15,-3-2 0 16,-2-1-1-16,-1-2 2 16,-1 1-2-16,0-2 2 15,0 3 1-15,-3-1 0 16,-3 1-2-16,-1-1 1 16,0 1 1-16,-3-1-2 15,-1 1 3-15,-1-1 1 0,-4 1-2 16,-3-1 0-1,-3 3 1-15,-3-2-3 0,0 3 2 16,-3 1-2-16,3-4 1 16,1-2-1-16,4-3 1 15,1-5 0-15,2-1 0 16,-6-4 3-16,1 0-2 16,-5 0-1-16,-1 0-1 15,-1 0 0-15,-1 0 4 16,1 1-2-16,3-1-1 15,1 0 1-15,7 0 0 16,0 0 2-16,0 0-2 16,0 0 0-16,1 0-1 0,-2-3 1 15,-1-2 0 1,-1 3 0-16,0-2-2 0,-3 0 2 16,2 1 0-16,-1-1-1 15,5-2 0-15,1 2 4 16,0-3-1-16,2-2-2 15,3-3 4-15,0-1 0 16,2-4 0-16,-2-7-4 16,0 2 1-16,1-1-1 15,2 1 1-15,1 2 0 16,3 0-1-16,1 1 0 16,2-3-1-16,2-2-1 15,0-3 1-15,0-1-1 16,0 0 0-16,0 0 1 0,0-1-1 15,3 4-1-15,3-1 1 16,4 0 0-16,1 1 0 16,3 1-1-16,3 0 1 15,3-1 0-15,-2 4 0 16,1 4 0-16,-5 5-3 16,-3 4 3-16,-2 4-2 15,-3 2 1-15,2-1 0 16,1 0-2-16,3 1 2 15,4 0 0-15,-1 0 0 16,6-1 1-16,-2-1-1 16,2-1 1-16,0 1 0 15,-4 3-2-15,-1 1 1 0,-3 0-3 16,1 0 3-16,-1 0-1 16,5 0 2-16,-1 0-1 15,5 0 1-15,0 0 0 16,2 1-2-16,-3 2-1 15,0 2 1-15,-2 1 0 16,-2 2 1-16,-1 1 0 16,-2-1 0-16,-1 1-1 15,-3 2 1-15,2-3 0 16,0 3 0-16,0 1 1 16,3 0 0-16,-3 3 0 15,0-3 0-15,3 5 0 0,-3-2-1 16,-1 2 1-16,0-2 0 15,-2-1 0-15,0-3-1 16,-3-2 1-16,0 0-3 16,-2-3-1-16,-2-1-2 15,1 1-3-15,0 1-4 16,1-2-4-16,-1 2 1 16,2 0-1-16,2-4-11 15,1-1-4-15,-1-2-11 16</inkml:trace>
  <inkml:trace contextRef="#ctx0" brushRef="#br0" timeOffset="-184839.39">28066 8395 0 0,'0'0'1'16,"0"0"3"-16,0 0-1 16,0 0-3-16,0 0 0 15,0 0 0-15,0 0 0 16,0-2 0-16,0 1 0 16</inkml:trace>
  <inkml:trace contextRef="#ctx0" brushRef="#br0" timeOffset="-171443.78">27956 8347 7 0,'0'0'3'15,"0"0"5"-15,0 0 4 16,0 0-2-16,0 0-5 15,0 0-3-15,0 0-1 16,0 0-1-16,-17-34 0 16,17 34 0-16,1 0 0 15,6 7-1-15,-1 2 1 16,-1 3-3-16,1 0-2 0,0 0-2 16,0-2-2-1,-3-3-3-15</inkml:trace>
  <inkml:trace contextRef="#ctx0" brushRef="#br0" timeOffset="-168303.31">28066 8453 30 0,'0'0'2'16,"0"0"3"-16,0 0 4 16,0 0-1-16,0 0 4 15,0 80 0-15,0-46 0 16,0 3 1-16,10 8-2 0,5 1-1 16,7 8 0-16,2 8-1 15,3 11 1-15,1 7-2 16,-1 2 4-16,-3 1-9 15,-2-4-2-15,-4-8 0 16,-5-11 0-16,1-11-1 16,-4-12 0-16,-1-14 1 15,-3-6 0-15,1-8-1 16,-3-8-1-16,-3-1-7 16,2 0-6-16,-1-20 5 15,1-12-22-15,-3-8-9 16,0-2-11-16</inkml:trace>
  <inkml:trace contextRef="#ctx0" brushRef="#br0" timeOffset="-167530.24">28028 8449 57 0,'0'0'0'0,"0"0"-2"16,0 0 2-16,0 0 3 15,0 0 6-15,-54 85-1 16,26-55 5-16,-5 0-6 16,-9 6 0-16,-10 5-1 15,-13 9-1-15,-16 7 4 16,-17 8-1-16,-13 7 0 0,-10 5 2 16,-3 1-3-1,0 4-2-15,4 3 2 0,3 2-4 16,9 0 1-16,5-4-3 15,7-1 1-15,7-5 0 16,-2-4-1-16,3-3 1 16,4-10-2-16,11-11 1 15,16-18 1-15,16-11-2 16,17-14 1-16,12-4 2 16,7-2-3-16,5-3 0 15,4-16-7-15,21-8-17 16,11-10 12-16,8-2-11 15,1-4-16-15,-2-6-9 16</inkml:trace>
  <inkml:trace contextRef="#ctx0" brushRef="#br0" timeOffset="-166885.27">27779 8308 34 0,'0'0'3'0,"-84"24"6"16,35-11 0-16,-6 3 0 15,-6-1 2-15,-7 2-3 0,-7 5 2 16,-9 5-1-16,-10 8-1 16,-9 5-3-1,-15 5 1-15,-7 6-2 0,-3 0 2 16,-3 3 1-16,5-4 1 16,2 1-2-16,1-1 5 15,-1-1-1-15,1 2-2 16,4 1-3-16,3-4 4 15,11-3-3-15,11-7-3 16,15-5 0-16,17-5 3 16,11-6-2-16,8-5-2 15,8-6 1-15,7-8-1 16,7-3 2-16,5 0 1 16,4-5-1-16,4-2-4 15,4 0-2-15,4 1-4 0,0 0-13 16,4-6-5-16,25-5-5 15,14-8 1-15,18-7 1 16,15-3-10-16,12-6-16 16</inkml:trace>
  <inkml:trace contextRef="#ctx0" brushRef="#br0" timeOffset="-166264.2">27914 8191 34 0,'0'0'1'0,"0"0"-1"15,-110 30 2-15,67-23 9 0,-5 0 9 16,-5 1-6 0,-7-1-1-16,-9 3-6 0,-10 2-1 15,-6 1-3-15,-9-2 5 16,-3-4-3-16,-4 0 2 15,-8-4-2-15,-2-1 1 16,-6 1-2-16,-6 2 1 16,-1 5 0-16,-8 6 0 15,-5 6 2-15,-7 2 1 16,3 6-3-16,-1 2-2 16,5-6 2-16,13-5-1 15,19-7-4-15,21-9 2 16,16-5-1-16,12 0 0 15,7-17 0-15,7-6 0 0,6-3-1 16,6 0 0-16,5 2 1 16,4 3 0-16,6 4-1 15,5 3 0-15,2 3 0 16,4-1 0-16,-1 2-4 16,4 1-3-16,-3-3 0 15,0 5 0-15,3-1 1 16,-1 7-10-16,2-2-2 15,0-3-4-15,15-3-19 16,12-4 19-16,4-1-20 16</inkml:trace>
  <inkml:trace contextRef="#ctx0" brushRef="#br0" timeOffset="-161680.95">26808 9992 56 0,'0'0'0'0,"0"0"-35"15,0 0 26-15,80-19-1 16</inkml:trace>
  <inkml:trace contextRef="#ctx0" brushRef="#br0" timeOffset="-160904.95">27892 8338 10 0,'0'0'4'0,"0"0"-4"16,0 0-1-16,0 0 1 16,0 0-2-16,0 0 2 15,-7-21 0-15,7 15 0 16,0 2 0-16,0 0 0 15,0 2-2-15</inkml:trace>
  <inkml:trace contextRef="#ctx0" brushRef="#br0" timeOffset="-158485.37">28329 8265 9 0,'0'0'0'0</inkml:trace>
  <inkml:trace contextRef="#ctx0" brushRef="#br0" timeOffset="-158352.2">28329 8265 26 0,'-12'-57'3'16,"8"65"-2"-16,1 2-1 16,1-4 0-16,2 0-2 0,0-4-2 15,0 1-2 1,0-3-2-16</inkml:trace>
  <inkml:trace contextRef="#ctx0" brushRef="#br0" timeOffset="-138111.35">27023 8494 12 0,'0'0'0'15,"0"0"-6"-15</inkml:trace>
  <inkml:trace contextRef="#ctx0" brushRef="#br0" timeOffset="-118939.25">28210 8104 2 0,'0'0'8'16,"0"0"-5"-16,0 0 1 16,52 100-1-16,-52-71-1 15,-10 3-2-15,-11-6 0 16,0-2 0-16,1-6-4 16,0-4-1-16,2-6 1 15,3-5-4-15</inkml:trace>
  <inkml:trace contextRef="#ctx0" brushRef="#br0" timeOffset="-115768.67">27952 8307 14 0,'0'0'7'16,"0"0"2"-16,0 0-3 15,0 0 1-15,0 0-2 16,0 0-2-16,0 0 0 15,-12-24 3-15,9 21-1 16,0 2-1-16,0-2 3 16,0 1-2-16,0 0 1 15,1-1 1-15,-1-1-3 16,2-1-1-16,-1-1 1 16,1 1-1-16,-1-1 0 15,1-4 0-15,-3 3 1 16,4 2 1-16,-2-2 0 15,2 0 1-15,0-1-4 0,0 0-1 16,0-1 1-16,9 3-1 16,3-2-1-16,2 1 0 15,2 2 1-15,0 0-1 16,2 2-1-16,4 1 1 16,2 2 0-16,3 0 0 15,0 0 0-15,2 0-1 16,-1 12 0-16,0 4 1 15,1 1 0-15,-4 2 0 16,0-3 0-16,-4 3 0 16,-5-1 0-16,2-1 0 15,-7 2-1-15,-1-1 1 0,-1 1 0 16,-3 1 0-16,-3 2 1 16,-3 5-1-16,0-4 0 15,0 5 1-15,-11-2 0 16,-3-2 0-16,-5 1 0 15,-4-2 2-15,-5-1-1 16,-5 3 0-16,0-6 2 16,-3 0-2-16,5-4 3 15,1-5 2-15,3-5-3 16,3-1-1-16,0-4 2 16,-1 0 1-16,1 0-1 15,0-7-3-15,-1-2 5 16,1-4-2-16,3-4 3 15,2-4 0-15,1-6-3 16,4-4-5-16,1 0 3 0,4 1-3 16,3 4 1-16,3 4 3 15,1 2 3-15,2-1-3 16,0 1 2-16,0 0-1 16,8-5-3-16,12 2-2 15,7-2-1-15,4 0 0 16,2 3 1-16,2 3-1 15,-2 4 1-15,-3 4-1 16,1 3 1-16,1 5-3 16,-4 3 3-16,-2 0-4 15,-1 0-2-15,-1 6-1 16,-1 5-2-16,0 3-1 0,-7-1 0 16,-3 4 0-16,-2 0-1 15,-5 0 0-15,-3 0-2 16,-3 2-6-16,0 0-6 15,0-4-3-15,-12-1-9 16,-1-6-13-16</inkml:trace>
  <inkml:trace contextRef="#ctx0" brushRef="#br0" timeOffset="-100475.53">24921 5792 11 0,'0'0'25'15,"0"0"-18"-15,0 0 4 16,0 0 2-16,0 0 1 16,0 0-3-16,0 0-3 0,0 0 4 15,15-13-1 1,-15 5-5-16,0 2-2 0,-7-5-3 15,-9 0 0-15,-6 3-2 16,-8-1 1-16,-6 4-2 16,-5 1 0-16,-4 4 0 15,-3 0 2-15,-6 0 0 16,-4 15 0-16,-10 2 0 16,-4 2 0-16,-1 2 1 15,-1 3-1-15,5-2-1 16,9-1 1-16,11-5 0 15,16-2 0-15,17-3 0 16,7-5-1-16,9-1-3 16,0-3-9-16,13-2 6 15,19 0 3-15,10-7-17 0,8-15-12 16</inkml:trace>
  <inkml:trace contextRef="#ctx0" brushRef="#br0" timeOffset="-100192.04">24323 5571 38 0,'0'0'15'16,"0"0"-14"-16,0 0 4 16,-93-6 5-16,65 11-2 15,0 9 1-15,1 2-4 0,7 4-2 16,4 4-2-16,6 7 2 15,3 4 0-15,4 7 5 16,3 2-5-16,0 1 1 16,5-2-3-16,12-2 0 15,5-5-1-15,5-2 0 16,7-8 0-16,7-5-5 16,11-4-7-16,6-9-12 15,6-3-9-15</inkml:trace>
  <inkml:trace contextRef="#ctx0" brushRef="#br0" timeOffset="-95795.83">27762 7657 10 0,'0'0'11'0,"0"0"-10"15,0 0-1-15,0 0 2 16,-50-78 0-16,35 57 2 15,1-1-3-15,2 3 0 16,-1 3 0-16,2 4 2 16,4 1 0-16,-2 4 3 15,5 0 2-15,1 4 5 0,0 0-3 16,1 3 1-16,2 0-2 16,0 0-6-16,0 0-1 15,0 8-1-15,0 13 1 16,5 11 5-16,11 5-2 15,2 6 0-15,6 1-1 16,0 1-1-16,1-4-2 16,-2 1 0-16,-1-3 1 15,-4-6-2-15,-3-6 0 16,-5-7-1-16,2-3-3 16,-4-5-5-16,-2-6-3 15,-3 1-4-15,-3-4-8 0,0-3-3 16,-8 0 2-16</inkml:trace>
  <inkml:trace contextRef="#ctx0" brushRef="#br0" timeOffset="-95594.14">27583 7810 61 0,'0'0'9'0,"0"0"-9"15,0 0 0-15,0 0 2 16,0 0 0-16,0 0 7 15,25 31 1-15,-2-8-4 16,6-1-5-16,-1-1-1 16,2-3 0-16,1 0 0 0,0-4-1 15,2-6-7 1,-3-4-12-16,1-4-10 0</inkml:trace>
  <inkml:trace contextRef="#ctx0" brushRef="#br0" timeOffset="-95395.66">28008 7761 93 0,'0'0'0'16,"0"0"-6"-16,0 0 4 16,0 0 2-16,0 0 0 15,-85 89 0-15,76-71 0 16,2 1-3-16,1 5-6 15,0-3-2-15,2 1-9 0,-1-4-9 16</inkml:trace>
  <inkml:trace contextRef="#ctx0" brushRef="#br0" timeOffset="-60898.51">26869 9360 42 0,'0'0'0'15,"-100"-7"-18"-15,52 7-5 16</inkml:trace>
  <inkml:trace contextRef="#ctx0" brushRef="#br0" timeOffset="-57343.63">27815 7962 3 0,'0'0'3'0,"0"0"0"0,0 0-3 16,0 0-9-16</inkml:trace>
  <inkml:trace contextRef="#ctx0" brushRef="#br0" timeOffset="-55161.67">25013 5595 31 0,'0'0'5'0,"0"0"6"15,0 0 2-15,0 0-2 16,0 0-5-16,0 0-1 16,0 0 0-16,-67-28 1 15,43 25 1-15,-1 0 1 16,-8 3 2-16,-6 0-3 16,-5 0-2-16,-6 0-2 0,-2 4 0 15,-3 5-2-15,0 2 1 16,6-1 0-16,3 1 5 15,7 3-5-15,4-2-1 16,5 2 1-16,7 3-1 16,2-1-1-16,6 4-1 15,2-2 1-15,5 6 0 16,5-3 0-16,2 1-4 16,1 2-2-16,0-4-2 15,0 1-4-15,0-6-4 16,0-4-3-16,6-6-9 15,7-5-22-15</inkml:trace>
  <inkml:trace contextRef="#ctx0" brushRef="#br0" timeOffset="-54818.19">24383 5419 66 0,'0'0'0'16,"0"0"0"-16,0 0 3 0,-100 17 8 16,77-3 1-1,4 3-1-15,-1 5-4 0,4 5-4 16,1 5-1-16,0 2 3 15,5 1-1-15,4-1-2 16,4 2 0-16,2-2 3 16,0 0-4-16,5-1 1 15,8-5-2-15,5-2 0 16,0-2-1-16,1-4-8 16,4-3-9-16,-1-3-14 15,-1-6-10-15</inkml:trace>
  <inkml:trace contextRef="#ctx0" brushRef="#br0" timeOffset="-51742.36">24386 2126 21 0,'0'0'0'0,"0"0"0"16,-81-17 4-16,62 14 5 15,6 1 2-15,-1 2-7 16,3 0 1-16,-2 0 0 16,-1 5-3-16,0 7-1 15,0 9-1-15,-2 6 0 16,-1 3 0-16,0 8 1 16,1-1 0-16,2 5 0 0,5 2 1 15,3 5 2-15,4 6-2 16,2 1 1-16,0 5 4 15,2 2-4-15,8 9 0 16,5 5 2-16,-2 5-1 16,2 2-2-16,2-1-1 15,5-2 1-15,5-4-2 16,9-2 0-16,9-6 1 16,11-4-1-16,16-6 0 15,5-2 0-15,10-2 3 16,2-6-3-16,2-2 0 15,-1-7 0-15,-2-6 0 16,-2-1 0-16,-3-2 0 16,3-3 0-16,-1-1 1 15,1-1 1-15,-1-3-2 0,-1-4 2 16,4-3 0-16,2-8-1 16,-1-8 3-16,1 0-1 15,-1-13 0-15,-3-15-1 16,-2-6-1-16,-6-6-1 15,-7-6 1-15,-7-5 0 16,-3-11 1-16,-1-13-1 16,0-12 0-16,1-8-1 15,-3-8 0-15,-4-2 0 16,-8 1-1-16,-10 0-1 0,-15-2 0 16,-17 3 0-1,-4 3 2-15,-22 2 0 0,-14 4 0 16,-13 1 0-16,-11 4-1 15,-11 7 1-15,-13 10 0 16,-11 8 0-16,-12 11 1 16,-9 7 0-16,-6 5-1 15,-3 12 1-15,-5 7-1 16,6 5 0-16,5 4 0 16,8 5 0-16,7 5 0 15,7 3 0-15,5 0-2 16,5 20-6-16,6 9-2 15,2 9 1-15,11 8 1 0,13 7-4 16,19 6 5 0,17 6-5-16,12 7-6 0,7 6-10 15</inkml:trace>
  <inkml:trace contextRef="#ctx0" brushRef="#br0" timeOffset="-50386.09">28836 2435 60 0,'0'0'0'0,"0"0"-8"16,-114-35 0-16,62 31-1 15,-3 4 9-15,-1 0 4 16,4 8 4-16,3 14 1 15,1 7-3-15,-1 8-4 16,-2 8-2-16,-4 10 0 0,-2 6 1 16,2 7 0-16,1 2 1 15,8 1 0-15,3-2 0 16,7 1 2-16,6 0 3 16,3 3 1-16,8 2-4 15,4 3 0-15,7 9-1 16,8 7-1-16,0 3 1 15,5 4 1-15,17-1-2 16,5 6-1-16,4 5 0 16,10 3 1-16,6-4-1 15,17-11 0-15,17-15-1 16,17-14 2-16,13-14-1 16,8-6 2-16,2-6-1 15,4-5-1-15,-1-7-1 0,-1-7 0 16,-4-9 0-16,3-7 0 15,8-9 1-15,6-3-1 16,8-28 0-16,7-13 0 16,-2-10-2-16,-3-9 1 15,-8 0-2-15,-15-3 0 16,-12-5 3-16,-16-3 0 16,-12-5-1-16,-11-2 1 15,-6-8 0-15,-14-4 0 16,-7-3 0-16,-8-1 0 15,-16-6 0-15,-8-1 0 0,-13 4 0 16,0 3 0 0,-26 8 0-16,-20 5 0 0,-16 3-1 15,-17 2 0-15,-15 3-1 16,-12 2-1-16,-8 4 3 16,-9 6-1-16,-7 5 1 15,-6 8 0-15,-4 7 3 16,-3 7-3-16,-2 4 1 15,1 5-1-15,-5 5 1 16,-1 8-1-16,0 5 0 16,1 10 0-16,4 0 0 15,17 5-1-15,10 15 1 16,10 6 0-16,9 5 1 16,5 5-1-16,11 1-1 0,14 4 1 15,9 1 0-15,13 1 0 16,10 2 0-16,9-2 0 15,12-1-1-15,8 0 0 16,6-3 1-16,2-2 0 16,0-5 0-16,14-4-1 15,4-2 1-15,0-4 0 16,1-4 0-16,-3 0 0 16,0-6 0-16,-4 0-1 15,-2-4 0-15,-3-2 1 16,-2-3 0-16,-1 1 0 15,-4-3 0-15,0 1 0 16,0-2 0-16,0 0 0 0,0 0 2 16,0 0 0-1,0 0 2-15,0 0 1 0,0 0-3 16,0 0 1-16,0 0-1 16,0 0 2-16,0 0-4 15,0 0 1-15,0 0-1 16,0 0 0-16,0 0 0 15,0 0 0-15,0 0 0 16,0 0 0-16,0 0 0 16,0 0 0-16,0 0 0 15,0 0 0-15,0 0 0 16,0 0-1-16,0 0-1 16,0 0 1-16,0 0-2 15,0 0-1-15,-1 0-2 16,1 0 0-16,0 0-5 0,-2 0 0 15,1 0-6-15,-2 0-1 16,-3 0-1-16,0 0-12 16</inkml:trace>
  <inkml:trace contextRef="#ctx0" brushRef="#br0" timeOffset="-45832.14">27053 7587 75 0,'0'0'4'16,"0"0"-4"-16,0 0 0 16,0 0 0-16,0 0 3 15,0 0 6-15,0 0-4 16,-17-12-2-16,17 12-2 16,0 17-1-16,9 6 7 0,6 10 2 15,4 5-2-15,2 4-3 16,3 5 3-16,0-2-4 15,3-1 0-15,3-5-2 16,-1-3-1-16,3-6 0 16,-4-7 0-16,-4-6-3 15,-3-4-5-15,-9-4-9 16,-5-5-5-16,-4-4-10 16,-3 0-10-16</inkml:trace>
  <inkml:trace contextRef="#ctx0" brushRef="#br0" timeOffset="-45614.53">27097 7919 93 0,'0'0'5'16,"0"0"-5"-16,0 0-2 16,0 0 2-16,0 0 2 15,0 0 10-15,58 60-6 16,-28-39-3-16,0-1-1 15,1-3-2-15,2 2-1 16,1-8-6-16,2-3-5 16,0-2-7-16,-3-6-14 15,-3 0-16-15</inkml:trace>
  <inkml:trace contextRef="#ctx0" brushRef="#br0" timeOffset="-45409">27470 7917 116 0,'0'0'0'16,"0"0"0"-16,0 0-4 15,-103 62 4-15,78-35 1 16,2 2 2-16,4 1-1 16,4 5-2-16,3 1 0 15,5 1-1-15,1-3-6 16,3-5-10-16,3-5-11 15,0-12-10-15</inkml:trace>
  <inkml:trace contextRef="#ctx0" brushRef="#br0" timeOffset="-44465.4">22323 7078 26 0,'0'0'8'0,"0"0"4"15,0 0 3-15,0 0-2 16,88-21 2-16,-74 21-2 15,-1 0-6-15,-4 0-2 16,-1 0-3-16,1 0-1 16,-3 5 0-16,2 1-1 15,2 0-4-15,2 2-12 16,1-4-18-16,3-4-18 0</inkml:trace>
  <inkml:trace contextRef="#ctx0" brushRef="#br0" timeOffset="-44129.09">22745 6949 30 0,'0'0'0'16,"0"0"-30"-16</inkml:trace>
  <inkml:trace contextRef="#ctx0" brushRef="#br0" timeOffset="-38174.87">27754 8068 65 0,'0'0'26'16,"0"0"-26"-16,0 0-6 15,0 0 6-15,0 0 2 16,0 0 10-16,0 0-5 16,-22-70-2-16,22 61 0 15,9-3 0-15,2 2-3 16,2 0 2-16,2-2-3 16,3 4 1-16,2-1 1 15,4 3 0-15,2 1-1 16,4 2-1-16,2 0 0 15,-1 0 0-15,3 3 0 0,1 0 1 16,1 0-1-16,2 3 4 16,4 11-3-16,5 0 1 15,1 3-2-15,4 4-1 16,-3 2 1-16,-5 5-1 16,-4 1 1-16,-3 7 0 15,-4 2-1-15,-3 1 1 16,-3 4 1-16,-8 1 2 15,-1 2 0-15,-6 3 0 16,-6 6 3-16,-2 3-1 16,-4 5 3-16,0-2-4 15,-4-1-1-15,-11-7 2 16,-4-5 3-16,-2-4 1 16,-3-7-4-16,-4-1 1 0,-5-5 0 15,-9-7-1-15,-7-4-3 16,-12-8 1-16,-12-5-2 15,-6-4 4-15,-2-3-3 16,6-3-1-16,7-11-2 16,8-3 3-16,6-3-1 15,7-1-2-15,3-2 1 16,8-1 2-16,1-3 1 16,7-3 0-16,4-2 2 15,1-5-3-15,3-5 0 16,3-8-3-16,-1-3 3 15,6-4-3-15,2 2 1 16,5 4 0-16,5 8-2 0,0 5 0 16,17 2-4-1,5 2-5-15,7 3 0 0,6 4-3 16,-1 2 4-16,4 4-13 16,2 4-21-16,2 5 4 15,1 0 7-15,-1 4-8 16,-3 5-17-16</inkml:trace>
  <inkml:trace contextRef="#ctx0" brushRef="#br0" timeOffset="-35879.62">28137 8036 40 0,'0'0'20'0,"0"0"-19"16,0 0 2-16,0 0 10 16,0 0 5-16,0 0-10 15,10-16-5-15,-7 11 0 16,0 2 2-16,1 2 1 15,-4 1-3-15,0 0-1 16,0 0-1-16,0 0 1 16,0 0 1-16,0 0 0 15,0 0-1-15,0 0 1 16,0-2 1-16,0-1-1 16,2 0-2-16,0-4-1 0,-1 0-1 15,1-3 1-15,-2 1 0 16,0-3-1-16,0 1 0 15,0-3 1-15,0-2 0 16,-2-4 0-16,1-2 0 16,-4-3 0-16,-1-6 0 15,2-2-1-15,-4-1-2 16,-2-3 1-16,-3-4 1 16,-4 1 1-16,-5-1 0 15,-4-2 0-15,-2 1 0 16,-2-2 0-16,-1-3 0 15,-5-1 0-15,-1-3 0 0,-3 0 0 16,-2 2 0-16,-3-3-1 16,-3 1 1-16,-2-2 1 15,-3 2-1-15,-2-2 0 16,-3 4 0-16,0 1 0 16,-3 5-1-16,-1-1 1 15,3 0-1-15,-1 4 1 16,2 0-1-16,-3 2 1 15,-2 1 0-15,0 1 0 16,1 0 0-16,-1 0-1 16,2-3 0-16,-2-3-1 15,-5 2-1-15,1-2 1 16,-2 4 2-16,0 1 0 0,-2 6 0 16,-2 2 0-16,-3 3 0 15,-5 6 0-15,-1 1 0 16,-1 4 0-16,-4-1 0 15,-4 2 1-15,0 0-1 16,-1-2 0-16,1-2 0 16,0-1 0-16,-2 2 2 15,-2-4-2-15,-2 3 1 16,-3-1 0-16,-3 0 2 16,0 4 2-16,-4 4-3 15,-4 10 1-15,2 1 0 16,6 0-2-16,11 0-1 0,7 1 0 15,9 4 0 1,3-1-1-16,2-1 2 0,6-1-2 16,0-2 2-1,7 0-2-15,8 0 2 0,4 0 0 16,10 0-1-16,9 0 0 16,12 0 0-16,7 0 0 15,4 0 0-15,4 0 0 16,0 0-1-16,0 0-5 15,0-3-2-15,0-2-4 16,0-2-9-16,0 0-10 16,0-4-14-16</inkml:trace>
  <inkml:trace contextRef="#ctx0" brushRef="#br0" timeOffset="-35405.86">24044 5084 60 0,'0'0'27'0,"0"0"-27"15,0 0-17-15,0 0 12 16,-83 6 5-16,50 5 6 16,-2 2 4-16,-7 2 3 15,-7 5-8-15,-7 4 2 16,-10 4 0-16,-6 6-2 15,-4 5 0-15,5 3-1 16,2 5 0-16,1-1 2 16,6 7-1-16,10-1-2 15,10-2-1-15,17-4-1 16,13-2 0-16,9-3-1 0,3 0-1 16,3-6 0-1,11-1-5-15,5-3-8 0,0-3 1 16,-1 3-5-16,0-1-9 15,-9-1-5-15</inkml:trace>
  <inkml:trace contextRef="#ctx0" brushRef="#br0" timeOffset="-32985.52">22099 6721 2 0,'0'0'1'15,"0"0"-1"-15</inkml:trace>
  <inkml:trace contextRef="#ctx0" brushRef="#br0" timeOffset="-32855.03">22099 6721 50 0,'-85'50'0'16</inkml:trace>
  <inkml:trace contextRef="#ctx0" brushRef="#br0" timeOffset="-5902.62">5384 6624 20 0,'0'0'1'0,"0"0"4"16,0 0-3-16,0 0 2 15,0 0 3-15,0 0 1 16,0 0 1-16,0 0-3 16,-16 0-3-16,16 0-3 15,0-3 1-15,12 1 0 16,10-2-1-16,14 1 0 16,10-2 0-16,11 5 0 15,4-3 0-15,3 3 0 16,11 0 0-16,5 0 0 15,1 0 0-15,4-2 0 0,-3-1 0 16,-7-1 1-16,-6-6-1 16,-6-7 0-16,-2-8 1 15,-6-10 0-15,-2-11 4 16,-4-8-1-16,0-8-2 16,-9-1 1-16,-5 4-1 15,-10 1 2-15,0 1 0 16,-8-7-3-16,2-8 0 15,-5-7 0-15,-4-2-1 16,-10 1 0-16,0 4 0 16,-18 3 0-16,-16 3 1 15,-14 6-1-15,-4 6 0 16,-9 10 1-16,-8 4 0 16,-2 11 0-16,-7 7-1 0,-7 6 0 15,-9 9 0 1,-10 6-2-16,-1 5 1 0,-4 0 1 15,-2 19-1-15,3 3 1 16,4 6 0-16,13 5 0 16,16 2 0-16,14 1 0 15,9 5 0-15,10-1-1 16,9 1 0-16,8 4 0 16,9-2 0-16,8 5-1 15,8 7 2-15,0 9-1 16,21 11 1-16,12 5 0 15,9 0 0-15,8-3 0 0,8-11 0 16,3-1 0 0,-1-8 0-16,3-8 1 0,-2-3-1 15,-3-11 0-15,2-4-1 16,-4-5 1-16,4-2-1 16,3-6 1-16,1-2 0 15,0-1 0-15,-7-2 0 16,-8-4 0-16,-6-1-1 15,-13-4 1-15,-6 1-1 16,-11-1 1-16,-8-3 0 16,-2 0-1-16,-3-1 1 15,0 0 0-15,0 1 0 16,0-1 1-16,0 0 1 16,0 0 2-16,0 0-1 0,0 0-3 15,0 0 0-15,0 0-1 16,0 0-7-16,0 0-10 15,0 0-4-15,0 0-14 16</inkml:trace>
  <inkml:trace contextRef="#ctx0" brushRef="#br0" timeOffset="-5275.13">7659 6553 5 0,'0'0'1'16,"0"0"-1"-16,0 0-1 15,0 0 1-15,82-30-1 0,-60 24 1 16,-2 1-1-1,5-1 1-15,2 3 0 0,3 0-1 16</inkml:trace>
  <inkml:trace contextRef="#ctx0" brushRef="#br0" timeOffset="-3426.99">12975 6632 13 0,'0'0'1'16,"0"0"1"-16,0 0 2 16,0 0 3-16,0 0 0 15,0 0 4-15,-54-1-1 0,54 1-8 16,0 0-2-16,12 0 0 15,16 0 0-15,20 0 2 16,13 0 0-16,12-3 3 16,12-7-3-16,11-6 0 15,5-5 0-15,5-9-1 16,0-6 1-16,-6-7-1 16,-12-1 1-16,-4-6 0 15,-10-1-2-15,-11 1 1 16,-11-5 0-16,-10 4-1 15,-14-4 0-15,-8-5 1 16,-13-4 0-16,-7-8 2 0,-10-1 1 16,-19 5-2-1,-11 4 2-15,-9 6-2 0,-12 4-1 16,-8 5 1-16,-7 13-1 16,-12 9 1-16,-8 8-1 15,-9 12 1-15,-9 7-1 16,-8 2-1-16,-2 23 1 15,5 8-1-15,13 9 0 16,18 4 0-16,22 4-1 16,14 11 1-16,18 7 0 15,13 6 0-15,16-1-1 16,5-5-1-16,32-5-2 0,17-8 1 16,21-4-5-16,30-6-5 15,25-11-6 1,20-14-22-16</inkml:trace>
  <inkml:trace contextRef="#ctx0" brushRef="#br0" timeOffset="-2603.53">27976 8190 49 0,'0'0'1'15,"0"0"-2"-15,0 0 2 16,0 0-1-16,0 0 7 16,0 0-7-16,0 0-6 15,-11 0-13-15,23 1 6 16</inkml:trace>
  <inkml:trace contextRef="#ctx0" brushRef="#br0" timeOffset="-2453.83">28077 8214 59 0,'0'0'0'16,"0"0"0"-16,0 0-25 16,0 0 1-16</inkml:trace>
  <inkml:trace contextRef="#ctx0" brushRef="#br0" timeOffset="-2266.48">28077 8214 32 0,'2'-4'6'0,"-8"4"4"0,-1 0-5 16,3 0 1-16,3 0 7 15,1 0-13-15,0 3-16 16,0-3-23-16</inkml:trace>
  <inkml:trace contextRef="#ctx0" brushRef="#br0" timeOffset="-805.8">14756 6743 10 0,'0'0'6'15,"0"0"2"-15,0 0-5 16,0 0-1-16,0 0 3 16,0 0 2-16,-90-78-3 15,80 70 5-15,0 1-1 16,4 5-1-16,3-1 0 15,0 3-2-15,3 0-5 16,0 0 0-16,0 0-1 0,12 0-1 16,11 0 1-1,12 0 0-15,11 0 1 0,10 3 2 16,12-1 1 0,9 2 0-16,11 0 1 0,12 0-1 15,9-3-1-15,6-1 0 16,10 0-2-16,9 0 1 15,8-1-1-15,9-7-1 16,-4 4 1-16,1 3 0 16,-3 1 0-16,-6 0 1 15,2 0-1-15,5 1 0 16,5 6 0-16,9 1 0 16,4-3 0-16,3-5 0 15,0 0 0-15,-3 0 0 0,5-5 0 16,0-8 1-1,4-3-1-15,1-1 0 16,-6 0 0-16,-11 3 0 0,-14 1 0 16,-16 5 0-16,-13 2 0 15,-6 3 0-15,-8-2 0 16,-5 1 0-16,-4 1 0 16,-10-2 0-16,-7-2 0 15,-14 5 0-15,-17 1 0 16,-16 1 0-16,-12 0-1 15,-12 0 1-15,-2 0 0 16,-1 0 1-16,0 0 0 16,0 0-1-16,0-2 1 15,0 2 0-15,0 0 1 16,0 0 0-16,0 0-2 0,0 0-2 16,0 0-5-16,0 0-12 15,0 0-11-15,0 0-3 16</inkml:trace>
  <inkml:trace contextRef="#ctx0" brushRef="#br0" timeOffset="386.39">3126 7586 7 0,'0'0'2'0,"0"0"1"15,0 0 6-15,0 0 0 16,0 0 3-16,0 0-2 15,27-53-1-15,-27 52 3 16,0 0-2-16,0 1-2 16,0 0-4-16,0 0-4 15,0 0-1-15,3 0-1 16,7 0 2-16,8 5-1 16,6-2 1-16,7 1 0 15,10-1 1-15,9 0 1 16,4-2-1-16,10-1 0 0,5 0 1 15,4 0 0-15,12 0-2 16,4 0 1-16,7 3 0 16,16 0 3-16,13 4-4 15,11 0 1-15,13-5-1 16,10-2 0-16,-5 0 0 16,4 0 0-16,-4-12 1 15,-5 1-1-15,6 1 1 16,2 0-1-16,1 2 1 15,1 4-1-15,-7 4 0 16,-13 0 0-16,-9 0-1 16,-10 7 1-16,-15 0 0 15,-5 1 1-15,-7-4-1 0,-7-1 0 16,-5-1 0 0,-14-2 0-16,-12 0 0 0,-16 0 0 15,-12 0 0-15,-14 0 0 16,-6 0 0-16,-4 0 0 15,-3 0 1-15,2 0 1 16,-2-2 0-16,0 2-2 16,0 0-2-16,0 0-15 15,0 0-28-15</inkml:trace>
  <inkml:trace contextRef="#ctx0" brushRef="#br0" timeOffset="1946.35">29724 7398 22 0,'0'0'1'16,"0"0"-1"-16,0 0 1 16,0 0-1-16,21-76 6 15,-21 65 7-15,0 2-5 16,0-1 0-16,0 3 0 0,-9 0 0 15,-3 3-6-15,1 1-1 16,-2 2-1-16,0 1 0 16,0 0 0-16,-4 4 0 15,-1 13 0-15,0 5 0 16,0 7 0-16,3 0 0 16,5 3 1-16,5-6 0 15,5-3-1-15,0-5 1 16,0-2-1-16,5-7 0 15,8-1 0-15,2-4 1 16,4-3-1-16,4-1 0 16,1 0 0-16,1-11 0 15,-3-8 0-15,-5-2-2 0,-7-1 1 16,-5 4 1 0,-5 1 0-16,0 6 1 0,0 5 5 15,0 1 1-15,0 5 3 16,0 0-5-16,0 0-3 15,0 0-2-15,0 0-1 16,0 0 0-16,0 8-1 16,0 9 2-16,0 2 0 15,0 3 0-15,0-2 0 16,0-1 0-16,7 1 0 16,6-3-4-16,4-1-3 15,4-4-5-15,4-7-9 0,5-5-4 16</inkml:trace>
  <inkml:trace contextRef="#ctx0" brushRef="#br0" timeOffset="2195.63">29985 7227 46 0,'0'0'2'0,"0"0"1"15,0 0 6-15,0 0-4 16,0 0-4-16,0 0-1 15,-25-8 0-15,18 39 2 16,1 8 4-16,-1 7-2 16,4-3-2-16,2-1-1 0,1-9 0 15,0-5-1 1,6-6 0-16,7-5 0 0,1-6-1 16,5-3-4-16,5-8-3 15,4 0-8-15,2-17-1 16</inkml:trace>
  <inkml:trace contextRef="#ctx0" brushRef="#br0" timeOffset="2381.39">30141 7311 34 0,'0'0'11'16,"0"0"6"-16,0 0-14 16,0 0-3-16,0 0 0 15,0 0 0-15,-1 39 8 0,9-14-4 16,1 3-2-16,2-3-1 15,-2 0-1-15,-1-3 0 16,1-2 0-16,-5-3-9 16,2-4-9-16,-3-7-5 15</inkml:trace>
  <inkml:trace contextRef="#ctx0" brushRef="#br0" timeOffset="2525.01">30145 7200 65 0,'0'0'2'15,"0"0"-4"-15,0 0-15 0,0 0-13 16</inkml:trace>
  <inkml:trace contextRef="#ctx0" brushRef="#br0" timeOffset="2816.78">30320 6853 29 0,'0'0'35'0,"0"0"-31"15,0 0-4-15,96-15 3 0,-59 16 4 16,1 16-1-16,2 7 1 15,2 7 1-15,2 8-2 16,-3 8-4-16,-10 4-1 16,-12 4-1-16,-16 3 1 15,-4 5 0-15,-32 5-1 16,-13 6-1-16,-5 1-6 16,5-8-7-16,7-10-3 15,14-18-4-15,10-16-9 16</inkml:trace>
  <inkml:trace contextRef="#ctx0" brushRef="#br0" timeOffset="2989.37">30966 7243 56 0,'0'0'4'15,"0"0"-4"-15,0 0-12 16,0 0-2-16,0 0-20 16</inkml:trace>
  <inkml:trace contextRef="#ctx0" brushRef="#br0" timeOffset="5920.82">26781 8699 5 0,'0'0'6'0,"0"0"-6"16,0 0-1-16,0 0 1 16,0 0 0-16,0 0 1 0,0 0-1 15,22-1 1 1,-22 1 0-16,0 0-1 0,5 0-7 16,-1 0 1-16</inkml:trace>
  <inkml:trace contextRef="#ctx0" brushRef="#br0" timeOffset="6565.63">26938 8632 3 0,'0'0'4'0,"0"0"-1"16,0 0 0-16,0 0 2 16,0 0 1-16,0 0 0 15,30 0-2-15,-11-2-2 0,6-5 0 16,2 2 2-16,7-3-3 16,5 1 0-16,12-4 1 15,10 0 1-15,11-3 4 16,8 3-3-16,3-2-1 15,0 1-1-15,3-1 1 16,1 2 1-16,1-1 3 16,-2 0-2-16,-4 1-3 15,-1 1 1-15,-2-1-3 16,-9 1 2-16,-9 0-2 16,-15 3 0-16,-16 2 1 15,-15 1 1-15,-9 3-1 0,-4-1 0 16,-2 2 4-16,0 0 3 15,0 0-2-15,0 0-3 16,0 0-1-16,0 0-2 16,0 0 0-16,0 0 0 15,0 0-1-15,0 0-5 16,0 0-3-16,0 0-3 16,0 2-10-16,-9 11 1 15,-9 1 12-15,-3-4-16 16</inkml:trace>
  <inkml:trace contextRef="#ctx0" brushRef="#br0" timeOffset="7256.69">28471 8151 25 0,'0'0'5'0,"0"0"-4"16,0 0 0-16,0 0-1 16,-88-67 1-16,52 50 6 15,-7 0-3-15,-8-1 2 16,-9 4-3-16,-4-1-2 16,-4 1 0-16,-1-3 0 15,-3 2 2-15,-2 1 0 16,-4-1 2-16,-2 2-3 15,-3-2 0-15,-1 4-1 16,-3 0 1-16,-8 1 0 16,-6 5 2-16,-13 2-4 15,-10 3 0-15,1 0 1 0,-4 0-1 16,4 12 1-16,4 5 1 16,8 1-1-16,10 3 0 15,12 1 2-15,11 0-1 16,7 6-2-16,4 4 0 15,2 1 0-15,6 2 0 16,2-4 0-16,3-5 0 16,8-4 0-16,9-2 0 15,8-8 0-15,15-5 0 16,8-2-1-16,4-4-2 16,2-1-3-16,0 2 2 15,0-2 2-15,0 0 1 0,0 0 1 16,-1 0 0-1,1 0-1-15,0 0 0 0,0 0-4 16,6 0-8-16,22 0-7 16,12 0 9-16,12-12-12 15</inkml:trace>
  <inkml:trace contextRef="#ctx0" brushRef="#br0" timeOffset="7729.39">24617 9600 32 0,'0'0'0'15,"0"0"0"-15,0 0 0 16,0 0 0-16,0 0 0 15,0 0 0-15,7-16-6 16,2 6-14-16</inkml:trace>
  <inkml:trace contextRef="#ctx0" brushRef="#br0" timeOffset="8134.74">28422 8973 28 0,'0'0'3'16,"0"0"-1"-16,0 0-2 15,0 0 0-15,0 0 0 16,0 0-1-16,-5-4 1 16,-5 4 0-16,-14 0-7 0,-10 4-14 15</inkml:trace>
  <inkml:trace contextRef="#ctx0" brushRef="#br0" timeOffset="8729.72">26299 10606 49 0,'0'0'0'0,"0"0"-3"16,0 0-16-16,0 0 16 16,0 0 3-16,0 0 2 15,0-5 5-15,0 5-3 0,0 0 0 16,0 0-2-16,0 3-2 16,-3 2 1-16,0 0-1 15,0-1 1-15,0-1 0 16,0-1-1-16,2-1 1 15,-1-1 3-15,1 2 3 16,-1-2 0-16,-1 0 0 16,-1 0-2-16,0 0 0 15,-1 0-1-15,-1 0-1 16,0 0-3-16,0 0 0 16,-1 0 0-16,2 2 0 15,2-2 0-15,3 0 0 16,0 0-2-16,0 1-9 15,5-1-11-15,20 0 7 0,15-14 3 16</inkml:trace>
  <inkml:trace contextRef="#ctx0" brushRef="#br0" timeOffset="9355.79">31128 8540 1 0,'0'0'47'0,"0"0"-41"15,0 0-3-15,0 0 1 16,0 0 11-16,0 0-8 16,-19-12 1-16,9 8 1 15,-2 3-4-15,-10 1-3 16,-11 0-1-16,-13 0-1 15,-16 5 0-15,-18 7 0 16,-23 8 0-16,-18 1 0 16,-11 1 0-16,5 1 0 15,18-3 0-15,22-5 0 0,25-3 0 16,17-3-1-16,14-3 0 16,4-1-1-16,6-2 0 15,-2-3 1-15,3 0 0 16,3 0 0-16,4 0-2 15,8 0-6-15,5-6-2 16,17-15-16-16</inkml:trace>
  <inkml:trace contextRef="#ctx0" brushRef="#br0" timeOffset="10474.36">30115 8414 38 0,'0'0'1'16,"0"0"-2"-16,-93 42 2 16,53-16 1-16,-5 6 3 15,-1 1 9-15,-5 5-4 16,-1 1-2-16,6 3-1 16,3 4-1-16,10-1-2 15,12-3-1-15,10-3-1 16,11-5-1-16,0-6 0 15,18-3 0-15,14-3-1 16,13-2 0-16,11-1 1 16,10-3 1-16,4-4-2 15,-5-2 1-15,-5-3-1 16,-12-2 1-16,-13-2-1 0,-13-2 0 16,-9 2 0-16,-6-1 0 15,-5-1 0-15,-1-1 0 16,-1 2 0-16,0-1 0 15,0 1 0-15,0-2 0 16,0 2 0-16,0-2 0 16,0 0 0-16,0 0 0 15,0 0 0-15,0 3 0 16,0-3 0-16,0 0 0 16,0 0 1-16,0 0 0 0,0 0 0 15,0 0-1 1,0 0 1-16,0 0 0 0,0 0-1 15,0 0 2-15,0 0-2 16,0 0 0-16,0 0 1 16,0 0-1-16,0 0 0 15,0 0-1-15,0 0 1 16,0 0 0-16,0 0 1 16,0 2-2-16,0-2 1 15,0 0 0-15,0 0 0 16,0 0 1-16,0 0-1 15,0 0 0-15,0 0 0 16,0 0-1-16,0 0 1 16,0 0 0-16,0 0 0 15,0 0 0-15,0 2 0 0,0 3-1 16,0-1 0-16,0 0 1 16,0-1 0-16,-1-1 0 15,1-2 0-15,0 0 0 16,0 0 0-16,0 0 0 15,0 0 0-15,0 0-1 16,0 0 0-16,0 0 1 16,0 0-1-16,0 0 1 15,0 0-1-15,0 0 0 16,0 0 0-16,0 0-1 16,0 0 1-16,0 0 0 15,0 0 0-15,0 0 1 0,0 0 0 16,0 1 1-16,0-1-1 15,0 0-1-15,-2 1 1 16,2-1 0-16,0 0 0 16,0 0 0-16,0 0 0 15,0 0 1-15,0 0-1 16,0 0 0-16,0 0 0 16,0 0-1-16,0 0 2 15,0 0-2-15,0 0 1 16,0 0 0-16,0 0 0 15,-1 0 0-15,1 0 1 16,0 0-1-16,0 0-1 16,0 0 1-16,0 0 0 15,0 0 0-15,0 0 0 16,0 0-2-16,0 0 1 0,0 0 0 16,0 0-1-16,0 0-3 15,0 2-2-15,0 1-3 16,0-1 2-16,3 4 4 15,15-5-8-15,-2-1-9 16</inkml:trace>
  <inkml:trace contextRef="#ctx0" brushRef="#br0" timeOffset="12929.21">6937 9029 6 0,'0'0'4'16,"0"0"3"-16,0 0 4 16,0 0-4-16,0 0-1 15,0 0-2-15,0 0-2 16,-27-7 5-16,25 6-3 16,1 1 2-16,-2 0-3 15,3 0-1-15,0-2-2 16,0 2 0-16,0 0 0 15,0 0 0-15,0 0-1 16,0 0 1-16,0 0 0 16,0 0 0-16,0 0 0 15,0 0-1-15,4 0 1 0,1 0 0 16,4 0 0-16,0-4 0 16,1 3 1-16,-1-1-1 15,-1 1 0-15,-2 0-1 16,-2 1-1-16,-1 0-1 15,-3 0 2-15,0 0 1 16,0 0-1-16,0 0 1 16,3 0 0-16,0 0 0 15,3 0 0-15,5 0 0 16,2 0 0-16,9 0 0 16,4 0 0-16,4-4 0 15,5-4 0-15,-2 3 0 16,1-2 0-16,-1 2 0 0,0-4 0 15,0 1 1 1,-2 1 0-16,2 0 0 0,0 1-1 16,0 4 0-16,0-1 0 15,-2 0 0-15,3 2 1 16,2 1-2-16,0-2 2 16,3 1-1-16,0 1 0 15,2-1 0-15,-2 0 0 16,1 1 0-16,3-2 0 15,-1 2 0-15,3-1 0 16,0 1 0-16,2-2-1 16,-2 0 0-16,-2 2 1 15,-7-1-2-15,-6 1-3 16,-8 0-2-16,-10 0-3 0,-3 0-3 16,-4 0-1-16,-5 0 5 15</inkml:trace>
  <inkml:trace contextRef="#ctx0" brushRef="#br0" timeOffset="13318.79">5645 9160 2 0,'0'0'2'15,"0"0"-2"-15,0 0-4 16</inkml:trace>
  <inkml:trace contextRef="#ctx0" brushRef="#br0" timeOffset="17007.41">7184 9107 7 0,'0'0'2'0,"0"0"0"15,0 0 2-15,0 0 4 16,0 0-1-16,0 0-2 0,-34-18-1 15,30 16 2-15,1 0-1 16,1 2 0-16,1 0-3 16,-1 0 0-16,2 0-1 15,-1 0 0-15,1 0-1 16,0 0 0-16,0 0 0 16,0 0 0-16,0-3 1 15,0 3-1-15,0 0 0 16,0-2 1-16,0 1-1 15,9 0 0-15,9-2 0 16,2 0 0-16,5-4 1 16,3 1-1-16,7 0 0 15,0-2 1-15,2 3-1 16,-1 1 0-16,7-1 0 0,-1 0 0 16,1 3 0-16,5-1 0 15,1 1 0-15,2-2 0 16,3 0 0-16,1 0 0 15,-2 1 0-15,0 1 0 16,5-2 0-16,0 3 0 16,2 1 0-16,-2 0 0 15,-3 0-1-15,-3 0 1 16,2 0 0-16,1 0 0 16,3 0 0-16,-1 0 0 15,4 0 0-15,-1 0 0 16,1 0 0-16,-3 0 0 15,5 0 0-15,-4 0 0 16,4-2-1-16,0-1 1 0,1-5 0 16,2 2 0-16,3-2 0 15,3 2 0-15,3-2 1 16,2 1-1-16,2 0 0 16,-4-2-1-16,4 3 1 15,-3-3 0-15,3 1 0 16,-3 1 0-16,-3 1 0 15,-3 0 0-15,-5 4 0 16,-3-1 0-16,-2 3 0 16,-2 0 1-16,2 0-1 15,-1 0 0-15,4-2-1 0,4 1 1 16,6-2 0 0,5-2 0-16,-2 2 0 0,-3-3 0 15,3 0-1-15,-3 3 1 16,-1-4 0-16,-2 3 0 15,-6 0 0-15,-6-2-1 16,-7 1 1-16,1 2 0 16,-4-1 0-16,-5-1 0 15,-1 1-1-15,-2 0 1 16,-4 1 0-16,1-3 0 16,1 1-1-16,2-3 1 15,0 1 0-15,2 3 0 0,-2 0 0 16,0 1 0-1,-1 3 0-15,0-1 0 16,-2-1 0-16,-3 2 0 0,-1-3 0 16,3-2 0-16,4 1 0 15,1-1 0-15,-1 3 0 16,6 2 0-16,-3 0 0 16,2 0 0-16,-2 0 0 15,5 0 0-15,-2 0 0 16,6-3 0-16,-1-2 0 15,-1 2 0-15,-3 1 1 16,-8 2-1-16,-2 0 0 16,-5 0 0-16,-2 0 0 0,-1 0 0 15,1 0 0 1,3 0 0-16,0 0 0 0,1 0 0 16,-3 0 0-16,2 3 0 15,1-1 0-15,4-2 0 16,5 0 0-16,5 0 0 15,1 0 0-15,-6 0 0 16,-2 0 0-16,-3 0 0 16,-4 0 0-16,-2 0 0 15,1 0 0-15,3 0 0 16,1 0 0-16,6 0 0 16,-3 0 0-16,1 0 0 15,-3 3 0-15,1 1 0 16,2-2 0-16,2 1 0 0,0-2 0 15,1 1 0 1,-2-1 0-16,0 0 0 0,0 1 1 16,3-2-1-16,-1 1 0 15,3 1 0-15,-1-2 0 16,2 2 0-16,4-2 0 16,3 0 0-16,5 0 0 15,-4 0 1-15,-3 0-2 16,-3 0 2-16,-1 0-1 15,1 0 0-15,2 0-1 16,0 0 1-16,-1 0 0 16,0 0 0-16,-4 0 0 15,0 0 0-15,-3 0 1 0,-3 3-1 16,-2 3-1-16,0-2 1 16,0 0 0-16,-1-1 1 15,-2-1-1-15,-3-1 0 16,2 2 0-16,-2-3 0 15,3 1 0-15,0-1 0 16,-1 2 0-16,3-2-1 16,2 0 2-16,2 0-1 15,2 0 0-15,3 0 0 16,2 0 0-16,-1 0 0 16,1 0 0-16,-3 0 0 15,2 0 0-15,-1 0 0 0,0 0 0 16,0 0 0-1,-2 0 0-15,0 0 0 16,-3 3 0-16,-2-1 0 0,2 4 0 16,-3-2 0-16,-2 2 0 15,4 0 0-15,0-2 0 16,-1-1 0-16,3 0 0 16,-2-1 0-16,-2 1 1 15,1-1-1-15,-3-1 0 16,-1 2-1-16,1-1 1 15,5 1 0-15,0 2 0 16,3-2 0-16,5-1 1 16,2-1-1-16,-2 2-1 15,-1 0 1-15,-2-1 0 16,-2 1 1-16,4-3-1 0,-1 5 0 16,3-4 0-16,-1 4-1 15,-2-2 1-15,2 0 1 16,-2 1-1-16,1 0 0 15,-2-1 0-15,1 0 0 16,0 0 0-16,-2 0 0 16,2 4-1-16,-2-3 2 15,0-2-1-15,1-1 0 16,2 1 0-16,1-2 0 16,4 0 0-16,4 0 0 0,5 0 0 15,1 0 0 1,-3 0 0-16,-1 0 0 0,1 0 0 15,-3 0 0-15,2 0 0 16,0 0 0-16,-2 0 0 16,-3 0 0-16,-1 0 0 15,-1 0 0-15,-3 0 0 16,-1 0 0-16,-6 5 0 16,-1-1 0-16,-5 0 0 15,-1-2 0-15,-3 0 0 16,-2-1 0-16,-1-1 0 15,-3 2 0-15,-2-2-1 16,-4 0-2-16,-5 0-4 16,-7 0-6-16,-6 0-3 15,-3 0-7-15</inkml:trace>
  <inkml:trace contextRef="#ctx0" brushRef="#br0" timeOffset="19767.99">3391 10084 3 0,'0'0'1'16,"0"0"-1"-16,0 0 1 15,0 0 3-15,0 0-2 16,0 0 4-16,0 0 6 16,17-12-6-16,-17 12-4 15,3 0-2-15,3 0 1 16,3 0-1-16,6 0 1 16,7 0 4-16,5 0-1 15,10-3 0-15,2-2-2 16,4-2 1-16,4 0-2 15,0-3 0-15,4 4 1 0,1-2 0 16,5 2-1-16,1-3 1 16,3 2-1-16,2 2 1 15,10 0-1-15,3-2 1 16,9 3-1-16,4 1-1 16,1 1 1-16,-1 1 0 15,2 1 1-15,2 0-1 16,-2 0-1-16,-3 0 1 15,-2 0 0-15,1 0 1 16,3 0-1-16,2-4 0 16,8 1 1-16,1 1-1 15,5 1-1-15,-3-1 0 16,0 2 0-16,-5 0 1 0,-4 0-1 16,-4 0 0-1,-5 0 0-15,-3 2 0 0,0 0 1 16,0-1 1-16,-1 1-2 15,8-2 2-15,7 0 0 16,5 0-2-16,3 0 0 16,2 0 0-16,2 0 0 15,-1 0 0-15,-4 0 0 16,2-2 0-16,-7 2 0 16,-3 0 0-16,-4 0 0 0,0 0 0 15,3 0 1-15,2 0-1 16,4 0 0-16,1 0 0 15,-1 0-1-15,0-5 1 16,0 0 0-16,-3-4 0 16,-5 5 1-16,-5-2-1 15,-8 1 0-15,0-1 0 16,-3 1 0-16,0-1 0 16,2-1 1-16,5 2-1 15,2 0 0-15,0-2 0 16,0 4 0-16,-3 0 0 15,-1 0 0-15,-1 2 0 16,-2-1 0-16,-2 0 0 16,-6-1 0-16,-3 3 0 15,-4 0 0-15,-2 0 0 0,-3 0 0 16,-1 0 0 0,-2 0 0-16,2 0 0 0,-1 0 1 15,7 0-1-15,0 0 0 16,-1 0 0-16,-1 0-1 15,-7 3 1-15,2-1 0 16,-3 1 0-16,1 0 0 16,-1-2 0-16,0 2 0 15,-1 1 0-15,-3 2 0 16,-7 2 0-16,-5 0 0 16,-10 3 0-16,-5-5 0 15,-4 2 0-15,-6-2 0 0,-1 0 0 16,0-1 0-1,-3 1 0-15,3 0 0 0,-3-1 0 16,-3-1 0-16,-4-3 0 16,1-1-1-16,-2 0 1 15,0 0 0-15,0 0 0 16,0 0 0-16,0 0 0 16,0 2 0-16,0-2 0 15,0 1-1-15,1 2 1 16,1 2 0-16,1-2 0 15,-2 0 0-15,1-2 0 16,-2-1 0-16,0 0 0 16,0 0 0-16,0 0 0 15,0 0 1-15,0 0 0 16,0 0 0-16,0 0 0 0,0 0 0 16,0 0 1-16,0 0-1 15,0 0 0-15,0 2-1 16,0-2 0-16,0 0 1 15,0 1 0-15,0-1 1 16,0 0-1-16,-5 2 0 16,-1-2-1-16,0 0 1 15,-1 1 0-15,1-1 0 16,0 2-1-16,3-2 1 16,0 0 0-16,1 0-1 0,1 0 0 15,-1 0 0 1,1 2 0-16,1-2 0 0,-3 0 0 15,2 0 0-15,1 0 0 16,0 0 0-16,-2 0 0 16,2 0 0-16,-1 0 0 15,1 0 0-15,0 3 0 16,0-3-1-16,0 0 1 16,-2 0 0-16,2 0 0 15,0 0 1-15,-1 0-1 16,1 0 0-16,0 0 0 15,0 0 0-15,0 0 0 16,0 0 0-16,0 0 0 16,0 0 0-16,0 0 0 15,0 0 0-15,0 0 1 0,0 0-1 16,-2 0 1-16,2 0 0 16,0 0 0-16,0 0 0 15,0 0-1-15,0 0 0 16,0 0 0-16,0 0 0 15,0 0 0-15,0 0 0 16,0 0 0-16,0 0 0 16,0 0 0-16,0 0 0 15,0 0 0-15,0 0 0 16,0 0 0-16,0 0 0 16,0 0 0-16,0 0 0 15,-1 0 0-15,1 0 0 16,0 0 0-16,0 0 0 15,0 0 0-15,0 0 0 0,0 0 0 16,0 0 0-16,0 0 0 16,0 0 0-16,0 0 0 15,0 0 0-15,0 0 0 16,0 0 0-16,0 0 0 16,0 0 0-16,0 0 0 15,0 0 0-15,0 0 0 16,0 0-1-16,0 0 1 15,0 0-1-15,0 0-1 16,0 0 1-16,0 0 1 16,0 0-1-16,0 0 0 15,-2 0 1-15,2 0-1 16,0 0 1-16,0 0-1 0,0 0 1 16,0 0 0-16,0 0-2 15,0 0-2-15,0 0-2 16,0 0 1-16,0 0-1 15,0 2 2-15,0 1 0 16,0 1-2-16,0 1-2 16,0 5 0-16,-12 8-2 15,-15 3-3-15,-19 8-13 16</inkml:trace>
  <inkml:trace contextRef="#ctx0" brushRef="#br0" timeOffset="30937.47">28138 8243 39 0,'0'0'20'0,"0"0"-20"16,0 0 0-16,0 0 0 16,0 0 4-16,0 0 5 15,0 0-4-15,0 0-2 0,6 0-2 16,-6 0 0-16,0 0-1 16,0-3-1-16,3-11-15 15,2-6-37-15</inkml:trace>
  <inkml:trace contextRef="#ctx0" brushRef="#br0" timeOffset="31951.14">24192 7089 5 0,'0'0'5'16,"0"0"-5"-16,0 0 0 15,0 0 3-15,0 0 8 0,0 0-3 16,0 1-3-16,0-1-2 16,0 0 1-16,0 0 0 15,0 0 1-15,0 0-1 16,0 0 1-16,0 0 0 15,0 0-3-15,0 0 1 16,0 0 0-16,0 0 0 16,0 0-1-16,0 0-1 15,0 0 0-15,0 0 0 16,0 0-1-16,1 0-1 16,-1 0 1-16,0 0 0 0,0 0 0 15,0 2 0 1,0-2 0-16,0 0 0 0,0 1-1 15,0-1 0-15,0 0-1 16,0 2 0-16,0-1-2 16,3-1 4-16,-1 3-2 15,-1-3 2-15,1 1-1 16,-2 2 0-16,0-3 1 16,0 0-2-16,0 0 0 15,0 0-6-15,0 0-8 16,0 0-13-16</inkml:trace>
  <inkml:trace contextRef="#ctx0" brushRef="#br0" timeOffset="33371.68">27934 8161 48 0,'0'0'0'0,"0"0"0"16,0 0 0-16,0 0 0 15,3-83 7-15,6 68 8 16,1 1-5-16,2 1-2 16,6 3-4-16,3 2-1 15,0 1-1-15,7 2-1 16,2 2 0-16,5 3 2 15,5 0-1-15,-2 0-2 16,1 8 1-16,0 6 0 16,-6 3 0-16,-8 5-1 15,1 4 2-15,-6 8 3 0,0 3 2 16,-5 6-2-16,-2 3 3 16,-2 3-7-16,-7 1 2 15,-2 1 0-15,-2 0 0 16,0-2 4-16,-8-2 4 15,-11-1 0-15,-6-4-2 16,-7-3-4-16,-10-3 1 16,-7-7-2-16,-7-3-2 15,0-9-1-15,1-7-1 16,6-5 0-16,7-5 1 16,5 0-1-16,7-12 0 0,6-5-3 15,6-3 2-15,8-2 0 16,5-2-4-16,5-2 1 15,0-3-2-15,6-3-7 16,15-1-7-16,2-4-18 16,2-5-38-16</inkml:trace>
  <inkml:trace contextRef="#ctx0" brushRef="#br0" timeOffset="34191.5">28296 8301 46 0,'0'0'8'0,"0"0"-8"16,0 0 1-16,0 0 1 16,0 0 14-16,0 0-5 15,10-49-7-15,-8 33-3 0,3 1-1 16,-4-3 0 0,1-3 2-16,-2-4 2 15,0-6-1-15,0-5 6 0,0-1-4 16,-3-7 0-16,-14 0-1 15,1-4-2-15,-5-2 0 16,-7-4-2-16,-4-1 0 16,-3-1 0-16,-7-3 0 15,-3 1 0-15,-10-3 0 16,-9 1 0-16,-11 2-2 16,-11 1 2-16,-10 4-1 15,-8 6 1-15,-11 2 1 16,-7 9-1-16,-10 2 0 15,-12 6 1-15,-2 4 1 16,-12 7-1-16,-4 6-1 0,1 5 1 16,-6 6 1-1,4 0-2-15,1 0 2 0,3 3 0 16,3 7-1-16,4 3 0 16,6 1 0-16,12 2 2 15,7 3 1-15,12 1 0 16,14 0-3-16,14 0 0 15,11 1 0-15,12-1-1 16,12 2 0-16,10-1 0 16,8 0 0-16,5-1 1 15,4 0-1-15,1 2-1 16,0 2 1-16,0-1 0 16,-3 0-1-16,-2-1 1 0,-3-6 0 15,2-1 0 1,1-5 0-16,-1-3-1 15,1 0 1-15,4-1 1 0,6-3-1 16,7-1 0-16,6 1 1 16,3-2-1-16,3 1 0 15,0-1 0-15,0-1 0 16,0 0-3-16,4 0-4 16,15 0-12-16,9-5-7 15,10-6-2-15,3-5-8 16</inkml:trace>
  <inkml:trace contextRef="#ctx0" brushRef="#br0" timeOffset="35413.3">28466 8730 50 0,'0'0'5'15,"0"0"-4"-15,39-93 3 16,-24 59 12-16,-4-1 5 16,-5-2-5-16,-6-7-2 15,0-2-7-15,0-6 0 16,-8-4-3-16,-4-8-3 15,-3-9 1-15,-1-11-2 16,-4-5 3-16,-6-6-1 16,-4-2-2-16,-11-2 1 15,-12-4-1-15,-11-1 0 16,-12-4 0-16,-5-1-2 0,-6 4 1 16,-4 1-1-1,0 4 2-15,-7 5 0 16,0 8 0-16,-8 10 1 0,-6 10 0 15,-9 3 0 1,-13 8 3-16,-11 8-1 0,-12 4-2 16,-11 8 1-16,-2 6-1 15,0 2 1-15,9 8 2 16,7 3 1-16,3 6 2 16,8 5-4-16,5 6 2 15,3 0-1-15,8 0 0 16,5 8-2-16,0 4-1 15,1 2 0-15,5 0-1 0,1 0 1 16,6 0 0 0,12-3-1-16,9 0 1 0,17-3-1 15,12-2 0-15,16 2-1 16,13-2 1-16,9 0 0 16,8-1-1-16,6-1 1 15,1 1 0-15,0 0-2 16,-1 1 1-16,1-2 0 15,-1-2 0-15,1 1 1 16,0 1 0-16,0-1 0 16,-4-3 1-16,-1 2-1 15,-1-1 0-15,-4 1 1 16,-1-1-1-16,0 0 0 16,-1-1 1-16,4 2 1 0,5-2 0 15,4 0 3-15,3 0-1 16,2 0-1-16,0 0-2 15,0 1 1-15,0 1 1 16,0-2-3-16,0 2 2 16,0-2-2-16,0 0 1 15,0 0-1-15,0 0 0 16,0 0 0-16,0 0 0 16,0 0 0-16,0 0 0 15,0 0 0-15,0 0 0 16,0 0-1-16,0 0 0 15,0 0-1-15,2 0-5 16,3 3-1-16,1-3 1 0,3 0-2 16,1 2-3-1,1-2-8-15,6 0-3 0,4 0-3 16,5 0-7-16,6 0-17 16</inkml:trace>
  <inkml:trace contextRef="#ctx0" brushRef="#br0" timeOffset="36807.6">27762 8475 30 0,'0'0'22'0,"0"0"-21"15,0 0-1-15,74-73 0 16,-45 43 0-16,3-4 1 16,-3-4 10-16,3-5-3 0,-8-3 3 15,-5-9 0-15,-3-8-8 16,-6-7 1-16,-4-3-2 15,-2-3 3-15,-4-3 0 16,0-5 1-16,0 0-1 16,-6-4 1-16,-6-5 1 15,-6-6-2-15,-3-7-3 16,-9-8 0-16,-11-10-2 16,-12-4 0-16,-17 0 0 15,-12 10-1-15,-16 12 0 16,-10 11 1-16,-8 13 0 15,-5 8 3-15,-7 6 1 16,-11 6-4-16,-7 6 1 0,-10 6-1 16,-9 1-2-16,-8 7 2 15,-5 5 2-15,-7 3 2 16,-2 7-2-16,4 5 0 16,2 10 1-16,8 4-3 15,7 7 0-15,7 1 0 16,8 0 1-16,5 0-1 15,9 12 1-15,7 8 0 16,5 6 2-16,5 7-2 16,4 8 0-16,0 4-1 15,1 3 0-15,1 5 0 16,7 2 1-16,9-1-1 0,8 1 0 16,12-6 1-1,7-3 0-15,14-1-1 0,8-1 1 16,4 0-1-16,5-1 0 15,-3 3 0-15,1 0 0 16,-1 2 0-16,-2-1 1 16,6 1-1-16,3-3 0 15,7 2 0-15,-1-1 0 16,3-5 1-16,0-5-1 16,2-4 0-16,3-7 1 15,0-1-1-15,2 0 1 16,-3 2-1-16,-1 0 1 15,-4 4-1-15,-2-2 0 0,-1 2 1 16,-6-4 0 0,1 1 1-16,-3-6-2 0,0-2 2 15,1-2 2-15,3-3 0 16,2-1 1-16,2-1-1 16,0-2-2-16,-1-1 0 15,4-3-1-15,3 1 1 16,8-3 1-16,5-3 2 15,3 1-1-15,3-2-1 16,2 0-2-16,2 0 5 16,2 0-3-16,0 0 3 15,0 0-5-15,0 0-1 16,0 0 0-16,0 0-1 16,0 0-1-16,3 0 1 0,6 0 0 15,4 0 1-15,-3-5-1 16,-3 1-3-16,-4 4-1 15,0-1-6-15,-1 1 0 16,-1 0 4-16,2-1 1 16,-3 1 0-16,0-3-2 15,2 0-5-15,3-3-4 16,3-4-5-16,7-3 0 16,9-1-3-16,6-1 2 15,9-2-6-15</inkml:trace>
  <inkml:trace contextRef="#ctx0" brushRef="#br0" timeOffset="40610.41">24311 6660 38 0,'0'0'3'0,"0"0"-1"15,0 0-2-15,0 0 0 16,103-42 3-16,-76 35 8 16,4 0-1-16,8 1-3 15,12 0-2-15,7 1-1 16,7 3 0-16,10 2-2 16,3 0 0-16,5 0 0 15,2 0 0-15,-4 12 1 16,-1 3-1-16,-8 8 2 15,-5 5-2-15,-8 11 0 16,-6 5-2-16,-6 13 1 16,-5 10 0-16,-7 7 1 0,-9 2 0 15,-6 3 1-15,-14 0 4 16,-6-1-1-16,0-3-1 16,-15-9 3-1,-5-7-6-15,-5-5 2 0,-3-5 3 16,-8-1-3-16,-5-1 1 15,-11-2 0-15,-4 2 3 16,-11-1-2-16,-4-7 0 16,-2-5 1-16,5-10 2 15,2-7-1-15,2-8 3 16,3-9-1-16,0 0 1 16,2-10-3-16,0-12 4 0,-2-8-1 15,-2-4-3-15,-4-7 3 16,3-8-2-16,6-2-7 15,8-9-2-15,13-2 1 16,10-10-1-16,12-4 0 16,15-4-1-16,0 4 0 15,32 2-2-15,14 5-3 16,9 5-1-16,8 0 2 16,1 7-1-16,1 6 5 15,0 10-11-15,-4 12-12 16,0 10-3-16,0 12-6 15,6 7-9-15,8 5 13 16,1 16-5-16,4 12-10 0</inkml:trace>
  <inkml:trace contextRef="#ctx0" brushRef="#br0" timeOffset="51138.02">8833 14238 63 0,'0'0'1'16,"0"0"5"-16,0 0 5 15,-81-12 6-15,60 5-9 16,-1 0 1-16,-2-3 0 16,-1 1-1-16,-5 0-3 15,-4 4-2-15,-4-1-1 16,-4 4 4-16,-4 2 0 0,-7 0 1 16,0 13 2-16,-8 12-5 15,3 5 1-15,-3 6-1 16,-2 3-1-16,3-1 1 15,1 3 0-15,1 2-4 16,4-1 2-16,5 2-2 16,4 1 3-16,-1 3-3 15,1 5 3-15,2 8-1 16,3 4 1-16,2 7-2 16,5 7 2-16,7 5-2 15,5 3-1-15,10-2 0 16,7 0 0-16,4 0 3 0,0-1 0 15,13-2-2-15,13-4 0 16,5-7-1-16,8-5 2 16,4-5-1-16,3-5 3 15,3-2 1 1,5-2 1-16,4-2-1 0,9 0 4 16,5 1-4-16,7-3-4 15,5-2 4-15,5-10-1 16,8-6 0-16,3-5-3 15,10-9 3-15,2-8-4 16,3-7 6-16,0-1-2 16,1 0 1-16,5-1 3 15,-4-14-2-15,-1-5 0 16,-10-6-5-16,-12-11-1 16,-11-12-1-16,-8-10 1 0,-11-8 1 15,-4-9-1-15,-10-2 3 16,-9-2-2-16,-7 0-1 15,-4 1 0-15,-6 0 0 16,-5 2 0-16,-7 1 2 16,-3-2-1-16,-2-1 1 15,-5-2-2-15,-2-6 0 16,-2 0 2-16,-19 5-2 16,-10 5 0-16,-8 8 1 15,-10 9 0-15,-6 5 1 16,-8 2-2-16,-7 3 1 15,-4 4 1-15,-6 0-1 16,-8 3 1-16,-7-3 0 0,-9 2 2 16,4-2-4-1,4 4 0-15,8 8 0 0,9 9 0 16,6 10 2-16,4 10 1 16,5 5-2-16,0 0 3 15,2 6-1-15,-4 8-2 16,0 3 2-16,1 2-3 15,2 3 0-15,0 3 0 16,5 3 0-16,0 4 0 16,1 2 0-16,2 2 0 15,4 3-1-15,5-3-1 16,9 5 1-16,7-2-8 0,6 1 0 16,5 2 1-1,5 0-2-15,5-1-3 0,2-1 1 16,6-1 0-16,1 0-3 15,0-3-7-15,0 0-3 16,11 0-10-16,6 2 3 16,13-5-2-16,3 0-1 15,4-8-15-15</inkml:trace>
  <inkml:trace contextRef="#ctx0" brushRef="#br0" timeOffset="55293.38">10481 13672 4 0,'0'0'3'16,"0"0"-3"-16,0 0 0 16,0 0-1-16</inkml:trace>
  <inkml:trace contextRef="#ctx0" brushRef="#br0" timeOffset="56117.28">12663 14582 7 0,'0'0'0'16</inkml:trace>
  <inkml:trace contextRef="#ctx0" brushRef="#br0" timeOffset="-75207.05">15731 13724 49 0,'0'0'0'16,"0"0"0"-16,0 0 6 15,0 0 10-15,0 0 0 16,0 0-7-16,0 0-2 16,-58-8-4-16,58 8-1 15,0 0-1-15,0 7 2 16,5 3 3-16,14 4 0 15,8-2 0-15,12-3 7 16,16-6-6-16,14-3-1 16,6-5-3-16,2-11-3 15,-6-1 0-15,-11 5-11 16,-11-2-11-16,-6 1-12 16,-12-5-14-16</inkml:trace>
  <inkml:trace contextRef="#ctx0" brushRef="#br0" timeOffset="-74946.56">16356 13328 73 0,'0'0'7'0,"0"0"-7"16,0 0 10-16,0 0 8 15,48 117-8-15,-27-61 0 16,3 7-1-16,1 6-4 16,-4 4-2-16,-2 3-2 15,-1-3 0-15,-3-1-1 16,3-5-7-16,-1-10-9 16,2-8-11-16,-3-15-22 15</inkml:trace>
  <inkml:trace contextRef="#ctx0" brushRef="#br0" timeOffset="-74352.02">17215 13118 40 0,'0'0'24'16,"0"0"-17"-16,0 0 11 15,0 0 0-15,0 0 1 0,0 0-12 16,0 0-4-16,4 83 17 16,10-21 1-16,3 3-12 15,2-4-2-15,-2 0-1 16,3-3-3-16,-2-4-2 15,-1-7-1-15,-1-3 0 16,-1-8-9-16,-2-7-12 16,-2-4-12-16,-5-9-1 15,-6-13-14-15,0-3-10 16</inkml:trace>
  <inkml:trace contextRef="#ctx0" brushRef="#br0" timeOffset="-73919.04">17175 13598 79 0,'0'0'1'16,"0"0"2"-16,0 0 0 15,3-76 5-15,24 57-4 16,7 4 4-16,5 3-3 16,6 5 0-16,-3 4 0 15,0 3-2-15,-6 0-3 16,-1 6 0-16,-5 10 0 15,-2 4 0-15,-1 1 0 16,-6 4 0-16,0 0 1 16,-5-4 0-16,-1-4 0 0,-3-5 2 15,-2-7-2 1,-4-4 1-16,-1-1-1 0,-1 0 6 16,1-9 2-16,-2-10 1 15,-3-9-6-15,0-3-2 16,0-2-1-16,0-1 2 15,-12 5-3-15,-6 5 1 16,0 5 5-16,-6 10 0 16,-6 3-5-16,-4 4 2 15,-2 2-3-15,0 0 0 16,5 14 0-16,6 2 0 16,5 1-3-16,8 0-8 15,9-1-13-15,3-4-3 16,9-7-3-16,18-5-17 0</inkml:trace>
  <inkml:trace contextRef="#ctx0" brushRef="#br0" timeOffset="-73625.83">18183 13297 80 0,'0'0'15'16,"0"0"-15"-16,0 0 7 0,0 0 8 16,0 0 4-16,0 0 2 15,109 3-9-15,-62-20-5 16,2-2-5-16,-1-2-2 15,-4 0-5-15,-6 0-18 16,-7 1-9-16,-9 1-6 16,-13-1-11-16</inkml:trace>
  <inkml:trace contextRef="#ctx0" brushRef="#br0" timeOffset="-73399.22">18336 13043 100 0,'0'0'3'0,"0"0"-1"16,0 0 7-16,-5 85 12 15,7-42 0-15,11 4-4 16,3-1-8-16,4 1-3 16,-1-3-3-16,5 0-3 15,1-3 0-15,4-2-6 16,4 2-12-16,1-7-11 15,0-8-10-15,-2-14-9 16</inkml:trace>
  <inkml:trace contextRef="#ctx0" brushRef="#br0" timeOffset="-71891.96">19050 12663 95 0,'0'0'3'16,"0"0"5"-16,0 0 3 16,0 0 9-16,0 0 6 15,0 0-12-15,-16-9-13 0,28 40 0 16,10 19 10-16,3 9 4 15,7 11 5-15,-1 0-9 16,0 2-1-16,-1-2-4 16,-2-3 2-16,-1-8-5 15,0-7-2-15,-6-12-1 16,-2-5 1-16,-2-6-1 16,-8-10-1-16,-2-7 1 15,-4-4-7-15,0-5-9 16,-1-2-6-16,-1-1-7 15,-1 0 7-15,0 0-13 16,0-14-21-16</inkml:trace>
  <inkml:trace contextRef="#ctx0" brushRef="#br0" timeOffset="-70505.62">19245 13783 66 0,'0'0'1'0,"0"0"1"16,0 0 0-16,93 5 12 15,-54-2 2-15,5 2-5 16,10-5 5-16,6 0-5 16,8-8 0-16,9-14 2 15,6-11-5-15,4-7-2 16,-3-10 2-16,-4-10-2 16,-6-5-2-16,-10-3 0 15,-9-2 1-15,-11-3 3 16,-13-5 8-16,-9-4-9 15,-11-4 5-15,-11-9-7 0,-1-2-4 16,-29-3 3-16,-14 5-2 16,-14 7-2-16,-12 10 4 15,-11 11-4-15,-6 6 1 16,-12 10 3-16,-7 8-1 16,-4 8-1-16,-7 7 1 15,-2 6 2-15,1 5-2 16,5 5 1-16,5 8 4 15,9 4-7-15,3 0 1 16,10 4-2-16,8 17 1 16,5 9 0-16,11 11 0 0,6 10-1 15,7 9 2 1,4 9-1-16,6 8-1 0,7 17-2 16,6 9 2-16,8 9 0 15,8 9 0-15,10-4 0 16,0-6 0-16,13-13 0 15,17-15 0-15,13-10-3 16,11-8 3-16,10-7 1 16,11-7-1-16,7-8 0 15,9-9 0-15,9-5 1 16,3-9 0-16,1-5-1 16,3-4 3-16,1-9-1 0,-1-2-1 15,-7 0-2 1,-6-11 1-16,-9-6 0 0,-7 0-3 15,-13 2 3-15,-13 1-1 16,-14 3 0-16,-14 6 0 16,-12 1 1-16,-9 2 3 15,-2 2-3-15,-1 0 3 16,0 0-1-16,0 0 7 16,0 0 3-16,0 0 3 15,0-2-1-15,0 2-9 16,0 0-1-16,0 0-3 15,0 0-1-15,0 0 0 16,0 0-4-16,0 0 4 16,0 0 1-16,0 0 0 0,0 0-2 15,0 0 1-15,0 0 0 16,0 0 0-16,0 0 0 16,0 0 0-16,0 0-1 15,0 0 0-15,0 0 1 16,0 0 0-16,0 0 0 15,0 0-1-15,0 0-2 16,0 0-2-16,0 0-2 16,0 0-2-16,0 0-2 15,0 0-1-15,0 0 5 16,0 0-4-16,0 0-3 16,0 0 1-16,0 0 1 15,0 0-7-15,0 0-5 0,0 0-3 16,0 0 10-1,0 0 2-15,0 0-3 0,0 0-6 16,-4 0-2-16,-11 0-23 16</inkml:trace>
  <inkml:trace contextRef="#ctx0" brushRef="#br0" timeOffset="-67130.39">15059 14593 101 0,'0'0'1'15,"0"0"-1"-15,-105-10 12 16,77 10 4-16,1 15 0 15,3 3 2-15,6 6-8 16,5 7 1-16,5 6-3 16,7 9 5-16,1 14 8 15,3 14-2-15,16 15 2 16,5 7 1-16,0 3-3 16,-3-3-7-16,-3-5-1 15,0-9-5-15,-5-12-5 16,-3-15-1-16,-4-13-4 0,-3-10-18 15,-3-9-20-15,0-8-30 16,-7-10 5-16,-17-5-7 16</inkml:trace>
  <inkml:trace contextRef="#ctx0" brushRef="#br0" timeOffset="-66727.47">14723 15548 139 0,'0'0'0'0,"0"0"1"15,0 0 0-15,0 0 0 16,77-103 7-16,-29 62-2 16,6 3-4-16,-4 9 6 0,-2 17 0 15,-3 12-3-15,-5 8-3 16,-2 20 4-16,-5 11 12 16,-5 2-1-16,-6-1-5 15,-3-3 0-15,-3-5-7 16,0-8-3-16,-3-8-2 15,-3-7-1-15,-2-5-1 16,-3-4-11-16,-5 0-2 16,1-20 8-16,-1-10 3 15,0-8-3-15,-1-2 1 16,-20 2 5-16,-6 3 1 16,-7 7 1-16,-5 4 2 15,-4 8 4-15,2 9-2 0,4 5-1 16,9 2-3-1,5 0-1-15,10 15-1 0,6 4-9 16,7 2-6-16,0 1-5 16,10-5-10-16,14-7-4 15,5-10-11-15,4 0-12 16</inkml:trace>
  <inkml:trace contextRef="#ctx0" brushRef="#br0" timeOffset="-66485.8">15335 15330 87 0,'0'0'2'15,"0"0"16"-15,95 58 3 16,-60-31-8-16,-6 2 7 16,-3-3-5-16,-7-1-4 0,-9-4-4 15,-7-4 1 1,-3-5-2-16,0-5 7 0,0-6-1 16,-10-1 6-16,-8-8-8 15,1-19-6-15,1-16-4 16,4-12 0-16,8-7 0 15,4 4-3-15,0 10-2 16,15 12-10-16,10 16-10 16,5 8-10-16,7 7-9 15,3 5-11-15</inkml:trace>
  <inkml:trace contextRef="#ctx0" brushRef="#br0" timeOffset="-65750.38">16378 15416 132 0,'0'0'0'0,"0"0"0"16,0 0 11-16,66-86 4 15,-30 50-7-15,0-4-6 0,-3-1 0 16,-8 1-2-16,-9 4 0 16,-8 3 1-16,-8 9-1 15,0 6 0-15,0 7 3 16,-15 11 1-16,-2 0 4 15,-3 25-4-15,-1 14 2 16,6 9 12-16,4 9 1 16,7 2-6-16,4-5-3 15,0-7 1-15,15-8 0 16,6-13-2-16,-2-10-4 16,4-7-4-16,-1-9-1 15,0 0-6-15,4-20-12 0,2-17-4 16,0-10-16-1,-1-7 8-15,-6 4 3 0,-4 4 16 16,-6 13 9-16,-2 13 2 16,3 15 5-16,3 5 5 15,7 17-3-15,6 15 23 16,3 8 3-16,3 1-7 16,-4 4-9-16,-3-6 6 15,-2-3-3-15,-6-10 5 16,-5-6-15-16,-4-10-5 15,-5-6-5-15,-1-4-3 16,1-13-3-16,2-23 4 0,2-17-9 16,-4-13-7-1,-5-4 3-15,0 2-5 0,0 10 6 16,0 15 12-16,1 14 1 16,4 14-1-16,-2 9 1 15,1 6-5-15,6 0-25 16,2 9-2-16,8 13 15 15,2 9-6-15,4 11 4 16,2 2-5-16,-1 1-9 16,-5-1-9-16</inkml:trace>
  <inkml:trace contextRef="#ctx0" brushRef="#br0" timeOffset="-64798.06">17388 15363 59 0,'0'0'44'16,"0"0"-41"-16,0 0 9 0,0-87-9 15,0 52-3-15,0-2 0 16,0 1 0-16,0 5 0 16,-10 10 3-16,1 8 10 15,0 11 13-15,1 2-7 16,-2 11-9-16,0 18-5 16,5 5 4-16,5 4 10 15,0 3-3-15,6-4-8 16,13-3-1-16,1-5 0 15,2-6 3-15,2-9-4 16,3-7-3-16,3-7 0 16,3-6-1-16,1-23-2 0,-3-9-4 15,-2-8-12-15,-11-3-3 16,-8-2-4 0,-10 1 1-16,0 7 5 0,-9 8 7 15,-6 15 9-15,-1 14 1 16,1 6 6-16,-3 0-4 15,1 12 1-15,3 9-1 16,2 1 2-16,4-1-2 16,8-1-1-16,0-1-1 15,3-1 0-15,17-1 0 16,7 0 0-16,4-2 0 16,3 2 0-16,2 2 0 15,-2 0 0-15,-4-1 0 0,-2 4 0 16,-5-1 3-16,-4-4 0 15,-4-3-3-15,-5-7 0 16,-3-2 0-16,-3-5-2 16,2 0-8-16,1-22-1 15,2-11-9-15,-3-9-14 16,-4-3 3-16,-2 5 5 16,0 10 10-16,0 8 16 15,0 13 15-15,0 9 8 16,0 0-2-16,4 12-9 15,5 12 15-15,2 7 4 16,1 0-10-16,2-1 5 16,3-5-3-16,1-5-14 0,1-5-7 15,-2-10 1-15,2-5 1 16,-1-5-4-16,4-27 0 16,1-7-15-16,-7-11-23 15,-7-2 7-15,-9 0 12 16,0 3 4-16,-2 12 1 15,-5 14 14-15,1 15 1 16,5 8 18-16,1 21-15 16,0 23-1-16,11 19 25 15,19 20 7-15,11 19-8 16,2 11 8-16,2 12-15 16,-8 5 9-16,-9 0-15 15,-5 4 12-15,-8-3-2 16,-4-11-2-16,-5-24 45 0,-3-25-30 15,-3-28-11-15,0-26 7 16,-3-17-7-16,-19-7 20 16,-14-39-42-16,-13-27-4 15,-2-23-44-15,5-10-15 16,15 5-1-16,13 15 11 16,14 22 6-16,4 12-7 15,0 7-6-15,0 7-30 16,1 0-20-16</inkml:trace>
  <inkml:trace contextRef="#ctx0" brushRef="#br0" timeOffset="-64166.96">19693 14647 101 0,'0'0'12'0,"0"0"-9"16,-100-9 25-16,57 25 1 15,-2 15-5-15,-3 7 17 16,8 9-17-16,4 7 1 16,15 1-1-16,10 2-16 15,11-9-3-15,0-7-3 16,11-12-1-16,13-12 1 15,7-5-2-15,5-12-3 16,5-5-10-16,3-33-14 16,-2-23-7-16,-1-10-12 15,-9-12 15-15,-9-5 8 0,-16-4 3 16,-7-2 11-16,-12-3 9 16,-22-3 2-16,-14-1 11 15,0 13 12-15,4 21-20 16,12 31 25-16,19 21 22 15,10 15-19-15,3 22-33 16,1 29 0-16,16 26 0 16,8 22 7-16,5 8 3 15,3 4-3-15,4-4-2 16,3-6-5-16,4-14 0 16,2-10-3-16,0-18-13 15,2-10-25-15,-5-18-34 16,0-25 15-16,-7-9 4 0</inkml:trace>
  <inkml:trace contextRef="#ctx0" brushRef="#br0" timeOffset="-63847.31">20031 14647 138 0,'0'0'3'15,"0"0"5"-15,-80 54 27 16,50-18 1-16,2-3-1 15,7-3-13-15,3-5-9 16,9-7 0-16,4-6-8 16,5-6-5-16,0-6 0 0,0 0-10 15,8-15-5-15,13-9 4 16,4-5-9-16,7-1-10 16,-4 10 4-16,-1 9 19 15,-3 8 4-15,-5 3 0 16,-1 0 2-16,-3 1 0 15,-2 3 1-15,-1-4 1 16,0 0 0-16,2 0 0 16,0-11-1-16,2-10-18 15,0-6-27-15,-4-1-7 16,-3-4-6-16</inkml:trace>
  <inkml:trace contextRef="#ctx0" brushRef="#br0" timeOffset="-63643.45">20033 14050 167 0,'0'0'7'16,"0"0"2"-16,0 0 3 15,0 0-5-15,11 95 38 16,17-31-8-16,5 4-14 16,7 2-9-16,0-3-7 15,-4 2-7-15,-3-4-1 16,-11 2-22-16,-8-3-22 15,-7-6-28-15,-7-15-2 16,0-16-10-16</inkml:trace>
  <inkml:trace contextRef="#ctx0" brushRef="#br0" timeOffset="-63246.6">20179 14628 96 0,'0'0'8'16,"0"0"-6"-16,0 0-2 15,70-74 1-15,-31 46-1 16,4-3-1-16,-5 4 0 16,-4 1-5-16,-9 4 5 15,-7 3-2-15,-9 4 3 16,-7 4 0-16,-2 3 4 16,0 5 9-16,0 3 4 15,-6 0-2-15,-11 10-8 0,-2 9 5 16,-4 5 3-16,4 1 2 15,6 1 2-15,1-7-4 16,7-3-8-16,4-5-7 16,1-3-1-16,0-4 0 15,3-1-14-15,12-3-9 16,1 0 5-16,5 0 4 16,1-6-4-16,-2-3 11 15,1 1 6-15,-2-1 1 16,-1-1 1-16,-2 1 0 15,-2-1 1-15,-1 0-1 16,-1 3-1-16,0 2-22 16,1 1-3-16,0 1-12 0</inkml:trace>
  <inkml:trace contextRef="#ctx0" brushRef="#br0" timeOffset="-62976.71">20855 13861 154 0,'0'0'24'16,"0"0"-24"-16,0 0 8 0,0 0 8 16,43 119 37-1,-6-40-13-15,4 16-15 16,1 4 11-16,-1 7 1 0,-5 1-17 15,-6-1-16-15,-6 1-4 16,-9-3-52-16,-2-5 5 16,-6-19-44-16,0-14 21 15,-4-29-13-15,-3-24 48 16</inkml:trace>
  <inkml:trace contextRef="#ctx0" brushRef="#br0" timeOffset="-62690.44">20847 14125 21 0,'0'0'113'0,"9"-82"-113"16,17 47 0-16,4 5 9 16,2 10 15-16,9 10 0 15,5 10-12-15,0 5-4 16,2 22 4-16,-11 8-7 15,-8 6 1-15,-12 3 2 16,-11-1-3-16,-6 2-1 16,0 2-1-16,-13 0 0 15,-10-2-2-15,-2-5-1 16,-3-4-4-16,-2-11-21 16,3-11-22-16,5-14-7 15,2-9 3-15</inkml:trace>
  <inkml:trace contextRef="#ctx0" brushRef="#br0" timeOffset="-62336.64">21226 14150 99 0,'0'0'1'16,"0"0"25"-16,82 112 2 15,-49-73-5-15,0-3 5 16,1-7 4-16,-1-9-15 15,0-10-4-15,-5-6 1 16,-4-4-12-16,-3-7 3 16,-6-19-4-16,-5-8-1 0,-10-7-6 15,0-5-3-15,-19-3 7 16,-12 1-3-16,-4 8 5 16,1 14 0-16,7 12 0 15,5 14 9-15,1 0-3 16,3 14-5-16,0 11-1 15,5 6 0-15,7 3-1 16,6 0 1-16,0-3-1 16,1-7-2-16,14-7-16 15,10-12-29-15,5-5-6 16,3-7 6-16,2-22-10 16</inkml:trace>
  <inkml:trace contextRef="#ctx0" brushRef="#br0" timeOffset="-62179.86">21644 14122 91 0,'0'0'9'0,"0"0"20"16,0 0-4-16,49 75-9 16,-38-50 13-16,-4-2-1 15,1-2-15-15,-3-1-4 16,-2-2-8-16,-3 0-1 16,0-2-12-16,0-4-34 15,-6-12-11-15,-11 0-10 16</inkml:trace>
  <inkml:trace contextRef="#ctx0" brushRef="#br0" timeOffset="-62030.26">21470 13841 110 0,'0'0'1'0,"0"0"0"15,0 0-1-15,0 0-12 16,0 0 3-16,0 0-5 15,31 45-28-15</inkml:trace>
  <inkml:trace contextRef="#ctx0" brushRef="#br0" timeOffset="-61699.17">21747 14093 82 0,'0'0'16'0,"0"0"-1"0,49 83 18 15,-38-61-5-15,-3-4 8 16,-3-5-5-16,-2-7-22 16,-3-3-8-16,1-3-1 15,-1-2-3-15,0-19-4 16,0-11-28-16,-1-2 5 16,1 3 5-16,0 11 20 15,0 11 5-15,0 7 3 16,9 2 2-16,7 3 2 15,1 11 6-15,4 0 3 0,-4-2-5 16,0-2 4 0,-1-4 0-16,-2-3-5 0,-4-3-8 15,2 0-2-15,-1-9-16 16,2-11-28-16,-4-7-18 16,-5-4-32-16</inkml:trace>
  <inkml:trace contextRef="#ctx0" brushRef="#br0" timeOffset="-61534.6">21921 13735 137 0,'0'0'11'15,"0"0"-7"-15,26 124 27 16,-1-66 2-16,3-7-16 16,-1-10-14-16,-3-4-3 15,-4-7-4-15,-8-5-29 0,-8-3-4 16,-4-2-12-16,-18-4-18 15</inkml:trace>
  <inkml:trace contextRef="#ctx0" brushRef="#br0" timeOffset="-61303.87">22133 13967 61 0,'0'0'29'0,"0"0"2"16,0 0-21-16,0 0-4 16,0 0-6-16,0 0-13 15,76-58-25-15,-68 43-13 16</inkml:trace>
  <inkml:trace contextRef="#ctx0" brushRef="#br0" timeOffset="-61168.74">22245 13849 57 0,'0'0'54'0,"0"0"-29"15,0 0 1-15,0 0 1 16,0 0 9-16,0 0-16 16,4-10-7-16,-4 10 3 0,2 0-16 15,-2-2-16-15,0-2-45 16,0-7-34-16</inkml:trace>
  <inkml:trace contextRef="#ctx0" brushRef="#br0" timeOffset="-59798.56">18950 14125 3 0,'0'0'22'0,"0"0"-22"15,0 0 0-15,0 0-1 16,0 0 1-16,0 0 7 0,0 0 5 16,-51 79 2-16,44-74 3 15,4-2 0-15,2-3-4 16,1 0 1-16,0 2-7 15,0-1 1-15,0-1-5 16,0 0-2-16,0 0-1 16,0 0-1-16,0 0 1 15,0 0 1-15,3 0 0 16,8-13 6-16,4-10 15 16,9-11-7-16,1-7-6 15,1-6 0-15,-2-9-3 16,1-9-1-16,1-8 1 15,-3-4 1-15,3 1-5 0,-7 7 0 16,0 11 1-16,-2 7 2 16,-8 12 5-16,-5 8-4 15,-4 9-5-15,0 10 0 16,0 5-1-16,-1 5-4 16,-8 2-16-16,-4 0-25 15,-3 17-4-15,-1 9 5 16,-3 2-5-16</inkml:trace>
  <inkml:trace contextRef="#ctx0" brushRef="#br0" timeOffset="-59498.83">18871 13679 82 0,'0'0'10'0,"0"0"-9"15,7-75 3-15,17 37 4 16,6-3 5-16,4 4 0 16,7 2 3-16,2 7-4 15,0 8-2-15,2 11-8 16,3 9-2-16,2 0 0 16,3 23 0-16,-3 11-1 15,-2 9 0-15,-9 3 1 16,-8 4-1-16,-9 1 1 0,-9 3-2 15,-9 1-6-15,-4 3-13 16,0-2-6-16,-3-11-13 16,-6-15-18-16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43:49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29123 12789 16 0,'0'0'1'16,"0"0"0"-16,0 0 6 0,0 0 1 15,0 0 2-15,0 0 4 16,0 0-3-16,-2-24-6 15,2 24-3-15,0 0 0 16,0 0-1-16,0 0 1 16,0 0-1-16,0 0-1 15,0 0 1-15,0 0-1 16,-1 0 1-16,-4 1 0 16,-1 5 3-16,-3 2-1 15,-4 1 1-15,-2 1-1 16,-3-2 0-16,3-1-1 0,-1-2 2 15,2 1-1-15,-3-1-1 16,-4-1 1-16,-8 1-2 16,-6 3 2-16,-16 4 1 15,-19 4 4-15,-24 5 2 16,-24 10-2-16,-30 8 1 16,-16 11 0-16,-12 6-3 15,-1 4-3-15,11-4-1 16,15-4 0-16,20-7 1 15,19-4-1-15,21-4-2 16,18-3 0-16,16-5 0 16,17-5-8-16,21-7-6 0,17-8-3 15,4-8-11 1,32-1 16-16,17-4-4 0,6-17-15 16,8-9-18-16</inkml:trace>
  <inkml:trace contextRef="#ctx0" brushRef="#br0" timeOffset="1220.55">27340 12775 94 0,'0'0'1'16,"0"0"-1"-16,0 0 4 15,-104 94 8-15,73-55 6 16,-2 11 1-16,1 9-3 16,6 8-5-16,2 8-3 15,6 0-2-15,5-7-4 0,7-6 4 16,4-8 0 0,2-8-5-16,2-2 0 0,14-8 0 15,3-2-1-15,8-7 0 16,5-3 0-16,9-7-2 15,4-8-3-15,9-4-5 16,5-5 0-16,1 0-7 16,3-7-2-16,-2-8-4 15,-3-3-9-15,-5-2-1 16</inkml:trace>
  <inkml:trace contextRef="#ctx0" brushRef="#br0" timeOffset="1407.49">27965 13494 112 0,'0'0'0'16,"0"0"-53"-16,0 0 18 15</inkml:trace>
  <inkml:trace contextRef="#ctx0" brushRef="#br0" timeOffset="18606.84">25812 14163 15 0,'0'0'1'0,"0"0"-1"16,0 0-1-16,0 0 0 0,0 0 0 15,0 0-2-15,0 0 2 16,0 0 1-16,0 14 0 16,0-14 0-16,0 2 0 15,0 2 1-15,-5 1-1 16,0 0 0-16</inkml:trace>
  <inkml:trace contextRef="#ctx0" brushRef="#br0" timeOffset="22900.63">29690 14140 47 0,'0'0'1'0,"0"0"3"16,0 0 5-16,-93-3 1 15,69 3 5-15,1 6-1 16,3 1-6-16,-4 5 1 16,-1 5 0-16,-5 5-1 15,-6 9-2-15,2 9 1 0,-1 4 1 16,7 1 5-16,7 2-7 15,9-3 1-15,8-1-1 16,4-4 0-16,0-3-6 16,12-5 2-16,9-4-1 15,0-8-1-15,6-4 1 16,5-7-2-16,10-7-1 16,4-1-11-16,8-3-18 15,4-15-1-15,-3-4-11 16,-7-7-1-16</inkml:trace>
  <inkml:trace contextRef="#ctx0" brushRef="#br0" timeOffset="23095.9">29821 14459 67 0,'0'0'15'0,"0"0"-12"15,0 0-2-15,0 0-1 16,0 0 10-16,0 0 0 15,57 89-7-15,-44-56-1 16,-4 2-1-16,0 3-1 16,0 3 0-16,-2 1-10 15,1-1-14-15,-4 0-16 16</inkml:trace>
  <inkml:trace contextRef="#ctx0" brushRef="#br0" timeOffset="23553.87">29748 15407 61 0,'0'0'1'0,"0"0"2"16,0 0 11-16,-107-2 4 15,79 17-3-15,1 6-2 16,5 3-2-16,2 3-2 16,4 3-1-16,3 1 0 15,6 3-1-15,4-1-3 16,3 1 4-16,0-1-6 16,10-1-1-16,9-2 0 15,4-4-1-15,5-6-1 0,5-5-3 16,7-9-19-16,8-6-7 15,3 0-12-15,1-9-20 16</inkml:trace>
  <inkml:trace contextRef="#ctx0" brushRef="#br0" timeOffset="23905.1">30012 15705 40 0,'0'0'15'0,"0"0"-14"16,0 0-1-16,0 0 4 16,0 0 9-16,29-75-4 0,-18 68 1 15,0 4-2-15,-3 3-2 16,1 0-4-16,-3 0-1 16,0 5-1-16,-1 10 1 15,-2 7 1-15,-3 6 4 16,0 3 3-16,0 2 1 15,-8-3-1-15,2 2 0 16,0-5 2-16,5-5-3 16,1-3-4-16,0-3-2 15,0-3-2-15,7-6 1 16,13-2 1-16,3-5-1 16,9 0 0-16,5 0-1 0,5-9-5 15,6-4-17 1,3 1-9-16,-7 0-20 0</inkml:trace>
  <inkml:trace contextRef="#ctx0" brushRef="#br0" timeOffset="24430.29">29684 16512 37 0,'0'0'54'0,"0"0"-46"15,0 0 0-15,0 0 6 0,0 0-3 16,-90 12-5-16,84 4 0 15,1 5 0-15,1 4 4 16,1 4 0-16,2 7 2 16,1 3-1-16,0 1-4 15,0 1 6-15,14-4-1 16,10-1-5-16,6-5-4 16,4-3 0-16,7-4 0 15,2-10-3-15,6-5-10 16,0-5-13-16,-2-4-15 15,-3 0-8-15,-8-13-7 16,-10-9-15-16</inkml:trace>
  <inkml:trace contextRef="#ctx0" brushRef="#br0" timeOffset="24881.1">30031 16785 76 0,'0'0'7'16,"0"0"0"-16,0 0 0 16,0 0 3-16,0 0 1 15,0 0-4-15,48-42-3 16,-36 42 3-16,0 0-3 16,-6 6-3-16,-2 7-1 0,-2-1 2 15,-2 5 4-15,0 0 3 16,0 2-1-16,-5 3-6 15,-4 0 1-15,-1-1-2 16,1-4-1-16,4-4-4 16,4-6-4-16,1-5 1 15,0 0 1-15,10-1 5 16,11-1 1-16,4 0 2 16,4 2-1-16,-2 3 1 15,3 0 4-15,-2 3 0 16,-1 2-2-16,-2 3 3 15,-4 0 2-15,-9-1-2 16,-4 2-2-16,-7 3 3 16,-1 2 2-16,0 2 5 15,-15 4-5-15,-13 5 1 0,-11-2-11 16,-13 2-6-16,-8-4-34 16,-9-11-28-16,-2-8-17 15</inkml:trace>
  <inkml:trace contextRef="#ctx0" brushRef="#br0" timeOffset="25578.19">29533 17756 84 0,'0'0'9'0,"0"0"-7"15,0 0 6-15,-91 21 1 16,70-4 1-16,6 2 0 16,5 4-1-16,5 2 4 15,5 6 2-15,0 8-3 16,0 2 1-16,12 2-1 16,5 3-7-16,3-7 1 15,7-5-4-15,5-3-2 16,3-6 1-16,3-8-1 15,3-5-10-15,1-8-13 16,-1-4-12-16,0 0 0 16,-7-10-3-16,-5-6-3 15</inkml:trace>
  <inkml:trace contextRef="#ctx0" brushRef="#br0" timeOffset="25966.5">29778 18066 76 0,'0'0'21'15,"0"0"-10"-15,0 0 1 16,0 0-6-16,0 0 1 16,0 0 3-16,-30 76-1 15,30-48 5-15,15-2-7 16,7-3-1-16,3-2-4 16,4-6 0-16,-1-10 1 15,2-5-3-15,-3 0 0 0,-2-9-2 16,-5-11-17-16,-6-5-2 15,-8-1 1-15,-6 2 0 16,0 8 13-16,0 2 5 16,-3 8 2-16,-3 1 10 15,1 2 6-15,5 3-2 16,0 0-7-16,0 9-6 16,0 19 0-16,2 8 14 15,10 14-1-15,3 9-7 16,2-1-2-16,0 0-1 15,0-7-3-15,-1-6 0 16,-4-3 1-16,-1-4-2 16,-2-1-11-16,-5-8-20 15,-4-7-14-15,0-8-18 16</inkml:trace>
  <inkml:trace contextRef="#ctx0" brushRef="#br0" timeOffset="26651.15">29281 18657 69 0,'0'0'13'16,"0"0"4"-16,0 0-2 15,0 0-1-15,0 0-3 16,0 0 0-16,-55-12 2 15,52 12-4-15,-5 0-5 16,1 4-3-16,-4 9-1 16,0-3 2-16,3-1 0 15,2-3 2-15,3-2 0 16,1-4-1-16,2 0 0 16,0 0 0-16,0 0-2 15,0 7-1-15,0 2-2 0,0 8 2 16,0 10 2-16,10 2 1 15,1 2 0-15,6 1 2 16,5-5 3-16,8 0 4 16,4-4-1-16,2-6-2 15,3-2-6-15,1-8-2 16,-1-1-1-16,0-5-7 16,1-1-25-16,-3 0-6 15,-1-14-12-15,-3-10 9 16,-8-7-5-16</inkml:trace>
  <inkml:trace contextRef="#ctx0" brushRef="#br0" timeOffset="26923.43">29670 18761 29 0,'0'0'40'0,"0"0"-25"15,0 0 3 1,0 0 1-16,0 0-4 0,0 0-3 16,-67 2-8-16,67 12 2 15,0 0 1-15,13 2-2 16,2-1 3-16,3-1-1 15,0-2-5-15,-3 0 2 16,0 1-3-16,-2 0 0 16,-1-2-1-16,-1-5 0 15,-1 4 1-15,-1-3-1 16,-1-1 0-16,-3 1 1 16,-3-7-1-16,-2 2-2 0,0 3-13 15,0 2-10 1,-18 1 5-16,-9-1-14 0,-4-3-14 15,1-4 0-15</inkml:trace>
  <inkml:trace contextRef="#ctx0" brushRef="#br0" timeOffset="27063.05">29560 18768 69 0,'0'0'9'0,"0"0"-5"15,0 0-3-15,109-101 0 16,-54 69-1-16,11-5 0 15,8-4-1-15,4-2-6 16,-1-4-15-16,-5-3-19 16</inkml:trace>
  <inkml:trace contextRef="#ctx0" brushRef="#br0" timeOffset="29013.82">30125 14570 33 0,'0'0'6'15,"0"0"4"-15,0 0 2 0,0 0 1 16,0 0 0-16,0 0-2 15,0 0-2-15,-7-15 0 16,7 14-3-16,6 1-4 16,13 0-1-16,6 1 0 15,8 17 2-15,3 10-1 16,3 8 2-16,5 12 3 16,1 11 4-16,3 12 2 15,-2 8-4-15,-3 0-5 16,-5-4-2-16,-7-7-1 15,-9-7-1-15,-11-1 0 16,-9-1 0-16,-2-4 0 16,-4-6 0-16,-8-5 0 15,-1-13 0-15,4-11 0 16,2-7-6-16,0-8-10 0,-1-5-7 16,-3 0 1-16,-6-16-20 15,-6-11-25-15</inkml:trace>
  <inkml:trace contextRef="#ctx0" brushRef="#br0" timeOffset="29253.18">30285 15288 75 0,'0'0'20'0,"0"0"-18"0,0 0-1 15,0 0 0-15,0 0 14 16,12 81 1-16,11-55-3 15,6-2 1-15,2-2-4 16,0-5-5-16,2 0-3 16,0-8-2-16,3-1 0 15,5-6-1-15,4-2-17 16,7-7-6-16,1-15-5 16,1-11-8-16,-7-10-10 15</inkml:trace>
  <inkml:trace contextRef="#ctx0" brushRef="#br0" timeOffset="29448.26">30898 15183 92 0,'0'0'17'15,"0"0"-13"-15,0 0 9 0,0 0-6 16,0 0-6-16,-54 79 9 16,43-36 2-16,0 6-3 15,-1-3-5-15,0-1-4 16,-2-3 1-16,4-6-1 15,0-3-6-15,2-6-10 16,1-6-7-16,0-9-7 16,4-8-20-16</inkml:trace>
  <inkml:trace contextRef="#ctx0" brushRef="#br0" timeOffset="31240.72">29106 14401 34 0,'0'0'0'15,"0"0"0"-15,0 0 0 16,0 0 1-16,0 0 10 15,0 0 2-15,0 0-5 16,5-74 6-16,-2 67-2 16,0 0-3-16,4-4-4 15,7-1-2-15,2-3 0 0,8-2-1 16,6 0 2-16,3 1 1 16,3 3-1-16,5 5 3 15,3 4-1-15,0 4-2 16,3 0 0-16,0 0-1 15,0 7 1-15,-3 8 1 16,-2 4-3-16,-1 5 2 16,-2 2-4-16,2 5 1 15,-4 4 1-15,-1 2 0 16,-11 5 0-16,-4 2 1 16,-6 5-1-16,-9 1 1 15,-6 1 0-15,0-2-1 0,-6-1 0 16,-15-2 5-1,-7-2-2-15,-8 5 5 0,-6-3-2 16,-1 0 3-16,-6-9 1 16,-2-5-6-16,-3-10 1 15,-1-10-1-15,0-10-2 16,2-2-1-16,1-12 1 16,0-17 0-16,4-14-2 15,4-6-2-15,5-4 0 16,9 3 0-16,9 10 1 15,11 10-1-15,7 7-1 16,3 7-1-16,0 0-5 16,25 2-28-16,15-2-6 15,19-2 8-15,15 1 3 0,16 5-8 16,2 3-4-16,-7 9-8 16</inkml:trace>
  <inkml:trace contextRef="#ctx0" brushRef="#br0" timeOffset="31923.43">29511 15483 75 0,'0'0'5'15,"0"0"1"-15,0 0 1 16,0 0-4-16,0 0 5 16,26-79-1-16,3 58 2 15,2 1-2-15,3 2-1 16,1 0-3-16,6 2 3 15,6 0-1-15,8 4 1 16,8 5 0-16,8 7 0 16,8 0 4-16,5 18-2 15,2 8 0-15,-2 8-1 0,-2 6-3 16,-3 7-2-16,-8 2-1 16,-6 3-1-16,-10 0 0 15,-13-4 3-15,-14 3-3 16,-15 0-1-16,-13 5 1 15,-18 6 3-15,-28 4 1 16,-15 6-1-16,-12-2-2 16,-3-2-1-16,-6-10 1 15,-2-13 2-15,-2-10 2 16,-2-13 0-16,-3-10 5 16,0-11-3-16,3-1-3 15,4-20 1-15,2-15-2 0,7-13 1 16,6-9-2-1,8-4 1-15,13-2 1 0,12 5 2 16,9 0 2-16,6 4 0 16,11-1-6-16,6-3-1 15,4-5-2-15,10-2 1 16,19 2-3-16,16 0-6 16,14 0-2-16,8 8-1 15,2 6-3-15,-3 12-8 16,-8 13-10-16,-4 14-6 15,-5 10-8-15,-6 2-14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45:27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31018 13548 48 0,'0'0'0'0,"0"0"-7"15,0 0 1-15,0 0 6 16,0 0 4-16,0 0 0 15,0 0-3-15,0 0-1 16,-6-26-2-16,6 26 0 16,-1 0 0-16,-1 0 1 15,-2 0 1-15,1 0 0 16,-1 0 0-16,-1 0 1 16,1 0 0-16,-1 0 3 15,1 0-2-15,-2 0-2 16,1 0 1-16,1 0 1 15,-1 0 1-15,4 0 0 16,-1 0 0-16,2 0 0 0,0 0 2 16,0 0-1-16,0 0 0 15,0 0 0-15,0 0 0 16,0 0 0-16,0 0 1 16,0 0-1-16,0 0-1 15,0 0-1-15,0 0 0 16,15 0-1-16,15-11-1 15,9 1 1-15,4 3 0 16,2 3 3-16,-3 4-2 16,-8 0 2-16,-9 6 1 15,-8 9-4-15,-8 8-1 16,-9 7 0-16,-2 3 2 0,-22 8-1 16,-7 1 0-16,-6 4 0 15,-5-1 0-15,2 0 0 16,7-2 1-16,8-5-1 15,8-8 1-15,14-10-2 16,3-7-1-16,0-8 1 16,21-5 1-16,10 0 0 15,10 0 1-15,5-14-2 16,2-6 1-16,1-3-1 16,0-5-5-16,-1-1-1 15,1-2-12-15,-3 2-11 16,-1 0-17-16</inkml:trace>
  <inkml:trace contextRef="#ctx0" brushRef="#br0" timeOffset="614.94">31696 13205 36 0,'0'0'21'0,"-87"-48"-12"16,31 31-4-16,-7 3 1 0,-4 3-2 16,-8 4 1-16,-4 5-1 15,-6 2 2-15,0 0-1 16,6 15 0-16,0 9-1 15,4 7 0-15,7 12-2 16,2 9 1-16,12 7 0 16,10 12-1-16,14 7-2 15,15 8 1-15,6 4 0 16,9 5-1-16,2 4 0 16,22-7 0-16,8-3 0 15,14-12 1-15,11-13-1 16,10-10 1-16,10-14 1 15,10-15-1-15,12-14 2 16,4-11-2-16,3-11 1 0,-2-24-2 16,-5-6 2-16,-10-10 4 15,-10-8-1-15,-13-6 1 16,-10-9-1-16,-11-5 0 16,-10-4-4-16,-13-4-1 15,-21 4 0-15,-5-1 0 16,-32 4 1-16,-15 12 2 15,-10 16 6-15,-9 17 9 16,-6 16-2-16,-3 15-7 16,-2 4-9-16,10 9 0 15,5 16-8-15,15 2-9 16,11 2 1-16,13-1-5 16,9-1 0-16,11 1-2 0,7-3-9 15,0-5-7-15</inkml:trace>
  <inkml:trace contextRef="#ctx0" brushRef="#br0" timeOffset="2302.62">30427 14218 78 0,'0'0'4'16,"0"0"-4"-16,-87 1-5 15,56 9 4-15,-2-3 1 16,-1 3 1-16,-2-1 1 16,-3 2 0-16,-1 0-1 15,-2 2 3-15,1-2-2 16,7-2-2-16,7-3 0 15,10-4 0-15,7-2-1 16,7 0-5-16,3 0-9 16,0 0-11-16,0-11-10 0</inkml:trace>
  <inkml:trace contextRef="#ctx0" brushRef="#br0" timeOffset="2521.29">30079 14120 44 0,'0'0'13'16,"0"0"-9"-16,-84 31 0 16,59-5 5-16,4 6 4 15,6 4-1-15,8 2-5 0,7 3 2 16,0 1-7 0,0 0 0-16,12-3-1 0,4-1-1 15,1-4-2-15,5-3-10 16,5-8-7-16,2-5-7 15,4-14-16-15</inkml:trace>
  <inkml:trace contextRef="#ctx0" brushRef="#br0" timeOffset="2670.89">30792 14388 30 0,'0'0'0'16</inkml:trace>
  <inkml:trace contextRef="#ctx0" brushRef="#br0" timeOffset="8220.03">31032 13367 63 0,'0'0'12'16,"0"0"-10"-16,0 0-2 16,0 0 1-16,0 0 3 15,-6-73 11-15,6 62 0 0,0 8-1 16,0 1-3-16,0 2-6 16,0 0-5-16,0 19-2 15,8 17 2-15,6 18 7 16,1 15 3-16,2 7 0 15,-1 4-2-15,-1 5 3 16,-1 3 5-16,-4-1-8 16,-4-6 0-16,0-9 4 15,-2-13-7-15,-1-13-3 16,0-11-1-16,-1-16-1 16,-2-10-3-16,0-9-4 15,0-8 0-15,-9-27-9 16,-15-22-22-16,-3-21-2 15,3-20 14-15,5-3 9 16,7-1 11-16,6 12 3 0,6 17 3 16,0 15 2-16,0 8 2 15,0 13 3-15,0 11 0 16,0 8 3-16,0 6 4 16,0 8 1-16,0 4-2 15,3 0-10-15,10 20-3 16,11 20 0-16,4 21 15 15,2 11 2-15,-7 6-5 16,-7 2-7-16,-7 2-1 16,-4-7 2-16,-5-5-1 15,0-13-2-15,0-15-1 16,0-11 0-16,0-12-2 0,0-13-1 16,-2-6-3-16,1-17 2 15,-4-27-8-15,-1-31-20 16,-3-21 6-16,-1-11 11 15,1 4 9-15,1 17 2 16,5 24 2-16,2 20 2 16,1 18 9-16,0 15 4 15,0 8 4-15,0 1-14 16,0 3-5-16,0 31 0 16,13 21 7-16,7 16 13 15,-4 18 0-15,-3 7-8 16,-5-2-4-16,-5-2-3 15,-3-9 1-15,0-13-2 0,0-11-3 16,0-14-1 0,0-17 1-16,0-14-1 0,-1-14-5 15,-7-3 4-15,-8-35-1 16,-8-21-15-16,-6-23-18 16,-1-21 14-16,5-8 14 15,7 5 3-15,8 15-5 16,7 22 6-16,4 27 3 15,0 18 1-15,0 14 1 16,0 10 6-16,4 0-8 16,11 29 1-16,9 22-1 15,3 20 12-15,-2 13 3 16,-7 2-6-16,-3-3-5 16,-4-11 2-16,-4-11 2 0,-1-16-5 15,0-15-2-15,-3-13 0 16,-3-9 1-16,0-8-1 15,0-11 0-15,0-27-1 16,-12-24-11-16,-7-24-14 16,-7-15 14-16,0-8 5 15,-1 9 4-15,3 24-1 16,9 29-1-16,7 25 4 16,8 19 5-16,0 6-5 15,0 32-2-15,15 17 2 16,5 14 17-16,-4 9-5 15,0-3-7-15,-5-4-2 16,1-8 0-16,-5-11 2 0,-1-11 0 16,-3-12-5-1,-1-10 0-15,-1-7 0 0,1-9-4 16,-2 0 4-16,0-27-1 16,-5-25-1-16,-7-28-19 15,-1-15 9-15,4-3 7 16,6 9 3-16,3 22 2 15,0 25 0-15,0 21 3 16,0 12 2-16,0 9-2 16,0 7-3-16,0 21 0 15,3 12 7-15,5 10 0 16,-4 8 0-16,2 3-7 0,-3 2 2 16,0 1 1-16,-2-3-3 15,-1-12 3-15,0-8-2 16,0-10-1-16,0-12-4 15,0-6-14-15,0-10-5 16,0-3-6-16,-1-10 9 16,-12-19-6-16,-1-18-14 15,-1-10 15-15,6-12 13 16,3-3 4-16,2 0 2 16,-1 4-6-16</inkml:trace>
  <inkml:trace contextRef="#ctx0" brushRef="#br0" timeOffset="11418.89">31150 13308 20 0,'0'0'10'0,"0"0"-9"16,0 0 0-16,0 0 5 15,0 0 4-15,0 0 1 16,0 0-1-16,-8-33-3 16,8 29-2-16,0-1 2 0,0-1-1 15,0 1-3 1,0 1 0-16,-1 0 0 0,-2 0-1 15,1 1 1-15,-1 2 1 16,-1-1-2-16,3 1 1 16,-2-1-1-16,1 2-1 15,1 0 0-15,1 0 1 16,0 0 0-16,0 0-1 16,0 0 0-16,0 0 1 15,0 0-1-15,0 0 0 16,0 0 0-16,0 2-1 15,0 16 0-15,0 13 0 0,0 9 7 16,0 7 2-16,6 6-2 16,2 5 4-16,-2 3-1 15,2 2-1-15,-5 6-3 16,-3 5 4-16,0 3-5 16,0-4 1-16,0-6-2 15,-2-11-1-15,-1-10 0 16,0-8 0-16,2-8 0 15,-1-11-1-15,-1-9 0 16,3-1-2-16,-1-7 1 16,1 0 1-16,0-2 0 15,0 0 3-15,0 0-1 16,0 0-1-16,-2 0-1 16,2 0 1-16,0-3-3 15,-1-5 1-15,1 3-1 0,-2-1 0 16,2 0 0-16,0 4-1 15,0 0 0-15,0 2 0 16,0 0 1-16,0 0-1 16,0 0 0-16,-1 0-1 15,1 0 0-15,0 0 0 16,0 0 0-16,0 0 0 16,0 0-1-16,0 0 2 15,0 0 0-15,0 0 0 16,0 0-1-16,0 0 2 15,0 0 0-15,0 0-1 16,0 0 1-16,0 0 0 0,0 0 0 16,0 0 0-16,0 0 0 15,0 0-1-15,0 0 0 16,0 0 0-16,0 0-1 16,0 0-1-16,0 0 1 15,0 0 1-15,0 0-1 16,0 0-1-16,0 0 1 15,0 0-2-15,0 0 1 16,0 0-1-16,0 0 1 16,0 0-2-16,0 0 1 15,0 0-2-15,0 0-1 16,0 0-1-16,0 0-1 16,0 0 1-16,0 0 0 0,0 4 1 15,0 1 4 1,0-1-2-16,0 1-1 0,0 0-7 15,0 0-2-15,0-1-5 16,-4-3 0-16,1-1-3 16</inkml:trace>
  <inkml:trace contextRef="#ctx0" brushRef="#br0" timeOffset="13753.85">30000 13827 32 0,'0'0'0'16,"0"0"-30"-16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6:34:58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26331 3975 13 0,'0'0'6'16,"0"0"-3"-16,0 0 4 15,0 0 3-15,0 0 1 16,0 0 0-16,0 0-2 16,11 0-3-16,-11 0-1 15,0 0 1-15,0 0 0 16,0 0-2-16,0 0 0 15,-11 0-1-15,-11 0 4 16,-13 0-5-16,-14 0 0 16,-10 0 2-16,-5 0 2 0,-3 0-3 15,-4 0-1 1,-3 0 2-16,-6 0-3 0,-11-2-1 16,-7 1 0-16,-14 1 0 15,-14 0 0-15,-11 12 0 16,-12 8 0-16,-5 4 1 15,4-1-1-15,6 0 1 16,16-5-1-16,19-4-1 16,21-3 1-16,23-5-1 15,13 0-1-15,13-5 0 16,10-1-1-16,10 0 1 16,7-1-3-16,9-15-17 15,3-9-18-15</inkml:trace>
  <inkml:trace contextRef="#ctx0" brushRef="#br0" timeOffset="300.39">24643 3707 54 0,'0'0'0'0,"-102"32"0"15,46-7 2-15,-3 5 10 16,3 6 0-16,4 4 1 16,6 4-2-16,4 1-4 15,8-1-2-15,9-2-2 0,8-6-2 16,7-3 1-16,10-4 1 16,0 1-1-16,16-4 1 15,19 2-1-15,15 0 3 16,17-3-4-16,20-4-1 15,13-4-8-15,7-7-16 16,-1-10-19-16</inkml:trace>
  <inkml:trace contextRef="#ctx0" brushRef="#br0" timeOffset="2174.67">4561 2835 15 0,'0'0'17'0,"0"0"-10"0,0 0 2 15,0 0 0-15,0 0-1 16,0 0-5-16,-20-15 0 16,16 15-1-16,1-1 0 15,0 1-2-15,0 0 0 16,2 0 0-16,-1 0-1 16,1 0 1-16,1 0 0 15,-2 0 0-15,2 0-1 0,0 0 2 16,0 0-1-1,0 0 0-15,0 0 1 0,0 0-1 16,0 0 1-16,0 0-1 16,-3 0 0-16,0 0 0 15,3 0-1-15,-3 1 1 16,3 1 0-16,0-2 0 16,0 0 0-16,0 1 1 15,0 1-1-15,0 3 1 16,21 0 2-16,9-1 2 15,13 1-1-15,5-2 0 16,4 0-3-16,0-1 0 16,-4-1-1-16,3-1 1 15,-1 0 0-15,0 0-1 16,-4 0 0-16,-3 0-1 0,-1 0 1 16,-6 0 0-16,-5 0-1 15,-1 0-3-15,-8-1 0 16,-4-4 1-16,-2 2-5 15,-8 1-4-15,-2 2-10 16,-6-6-11-16</inkml:trace>
  <inkml:trace contextRef="#ctx0" brushRef="#br0" timeOffset="2498.92">5046 2701 26 0,'0'0'12'15,"0"0"-7"-15,0 0-3 16,0 0 2-16,0 0 3 16,101-14-3-16,-68 19-1 15,1 10-1-15,2 7 0 16,3 4 0-16,-2 3 0 15,-4 5 0-15,-6 3-1 16,-6-1-1-16,-12 1 0 16,-9-2 1-16,0 0 0 15,-20 1 0-15,-8-1 2 0,-15 3-1 16,-13 1-2-16,-18 6-7 16,-14 2-8-16,-9-1-10 15</inkml:trace>
  <inkml:trace contextRef="#ctx0" brushRef="#br0" timeOffset="3908.1">4446 3142 11 0,'0'0'2'16,"0"0"1"-16,0 0 9 16,0 0-3-16,0 0-2 15,0 0-1-15,-13 0 0 16,13 0 0-16,0 0-1 16,0 0-4-16,0 0-1 0,0 0-1 15,6 0 0 1,13 9 1-16,5-1 0 0,4 1 1 15,6 1 0-15,4 0-1 16,4 0 3-16,7-3-2 16,3 0 0-16,0-3-1 15,0-3 0-15,-4-1 1 16,-6 0-1-16,-8 0-1 16,-4 0 1-16,-9-4-2 15,-6 0-1-15,-5 0-5 16,-2 1-4-16,-7 0-5 15,-1-1-10-15</inkml:trace>
  <inkml:trace contextRef="#ctx0" brushRef="#br0" timeOffset="4161.7">4901 3137 2 0,'0'0'5'16,"0"0"5"-16,0 0 6 15,0 0-5-15,0 0-8 16,0 0-2-16,42-3-1 16,-8 3 2-16,2 4-2 15,1 10 0-15,-1 5 0 16,-5 2 0-16,-8 3 0 16,-7 1 0-16,-7 2 0 15,-9 2 0-15,-3 2 0 0,-21 3-2 16,-12 4-2-16,-7 1-3 15,-9 0-10-15</inkml:trace>
  <inkml:trace contextRef="#ctx0" brushRef="#br0" timeOffset="4551.7">4251 3659 19 0,'0'0'10'15,"0"0"-9"-15,0 0 1 16,0 0 10-16,80-17-6 16,-35 9 1-16,7 2-1 15,2 4-2-15,-2 1-1 16,6 1-3-16,2-1 3 16,1-2-2-16,0 0-1 15,-6 0-1-15,-7 0 1 16,-6-4 0-16,-11 1-4 0,-10 2-2 15,-9 1-4-15,-7 0-4 16,-5-1-8-16</inkml:trace>
  <inkml:trace contextRef="#ctx0" brushRef="#br0" timeOffset="4821.99">4731 3487 26 0,'0'0'5'16,"0"0"-4"-16,0 0 1 0,0 0 4 15,97-40-2-15,-63 40-1 16,2 0-1 0,-3 17-2-16,-2 6 2 0,-5 3-1 15,-9 7 2-15,-8 3-2 16,-9 0 1-16,0 1 2 15,-10 0-2-15,-20 1 1 16,-13 3-3-16,-11 5-2 16,-16 4-10-16,-9-3-12 15</inkml:trace>
  <inkml:trace contextRef="#ctx0" brushRef="#br0" timeOffset="5701.19">3414 2830 7 0,'0'0'0'0,"0"0"1"15,0 0-1-15,0 0 1 0,0 0-1 16,0 0 0-16,-84-34 0 16,68 32 0-16,-1-3-4 15</inkml:trace>
  <inkml:trace contextRef="#ctx0" brushRef="#br0" timeOffset="12141.34">4111 3680 10 0,'0'0'13'16,"0"0"-6"-16,0 0-1 16,0 0 0-16,0 0 0 15,0 0-3-15,0 0 0 16,0-17-1-16,0 16 0 15,0 1 4-15,0 0-3 16,0 0 1-16,0 0-3 16,0 0-1-16,0 0 0 15,5 0 0-15,12 0 0 16,5 0 0-16,6 0 0 16,5 0 1-16,3 1-2 0,9 4 2 15,3-1-1 1,7-2 0-16,0-2 0 0,0 0 0 15,-7-2 0-15,-5-7 0 16,-7-2 1-16,-9 2-1 16,-11 4 0-16,-8 5 0 15,-4 0-1-15,-4 0 1 16,0 0 0-16,3-3 0 16,-3 3-2-16,6-4-2 15,3-2-6-15,-1-3-5 16,0 2-11-16</inkml:trace>
  <inkml:trace contextRef="#ctx0" brushRef="#br0" timeOffset="13214.31">4334 3925 0 0,'0'0'5'15,"0"0"1"-15,0 0 5 16,0 0-2-16,0 0-4 16,0 0 1-16,-3 3-1 15,3-3-2-15,0 0 0 16,0 0-2-16,6 0 2 15,15 0 5-15,3 0-4 16,13 0-1-16,5 0-1 16,10 0-2-16,6-3 1 15,3 2-1-15,2-3 0 16,1 1 0-16,-6-5 0 16,-4-2 1-16,-8-3-1 15,-8 0 0-15,-10 3 0 0,-12 3 0 16,-8 3 0-1,-5 2 1-15,-3 1-1 0,1 0 0 16,-1 1 0-16,2-2-3 16,-1 2-4-16,1-3-4 15,4 3-5-15,-2 0-7 16</inkml:trace>
  <inkml:trace contextRef="#ctx0" brushRef="#br0" timeOffset="14879.87">3145 3906 5 0,'0'0'4'16,"0"0"-4"-16,0 0 0 15,0 0 2-15,0 0-1 16,0 0 5-16,69-1-4 15,-45-5-1-15,-3-1 2 16,6 1-1-16,-2 0-1 0,5 1-1 16,-2 3 2-1,2-1-2-15,0 2 0 0,-2-2-1 16,0 3-2-16,-4 0-2 16,-4 0-1-16,-7 0 1 15,-4 0-4-15</inkml:trace>
  <inkml:trace contextRef="#ctx0" brushRef="#br0" timeOffset="16874.72">3193 2657 9 0,'0'0'1'15,"0"0"0"-15,0 0-1 16,0 0 1-16,0 0 2 0,-43-78 5 16,28 68-3-16,6 0 0 15,-5 3 0-15,1 3-1 16,1 1-2-16,-1 3-1 16,1 0 3-16,-1 0-2 15,-1 2-2-15,3 15 0 16,-3 6-1-16,0 4 1 15,4 7 0-15,7 5 0 16,3 4 1-16,0 4-1 16,13 6 1-16,8 0-1 15,3 3 1-15,3-1-1 16,6-1 0-16,4-2 1 16,9-3-1-16,6 1 1 0,4-1-1 15,9 0 2 1,8 4-1-16,2 2 0 0,10 2 0 15,3-5-1-15,3-4 0 16,6-14 2-16,4-15-2 16,-2-16 0-16,2-3 0 15,5-14 1-15,-3-12-1 16,1-2 0-16,-4-5 0 16,-6-1 0-16,-6-2 0 15,-3-3-1-15,-10-5-1 16,-6-1 0-16,-11-6-1 15,-14-4 0-15,-11-3 1 16,-11-4 2-16,-14-6 0 16,-8-2-1-16,0-5 1 0,-19 0-1 15,-17 0 1-15,-13 3 1 16,-12 4 1-16,-16 8 1 16,-21 9 0-16,-20 15 2 15,-19 16-3-15,-15 16 3 16,-2 4-3-16,-4 4 1 15,9 15-3-15,3 8 0 16,7 5 2-16,11 6-2 16,23 4 0-16,22 3-4 15,25 2 0-15,22 1 0 16,21 2-3-16,15-2-2 16,10 2 5-16,26 2-1 15,13 2-9-15</inkml:trace>
  <inkml:trace contextRef="#ctx0" brushRef="#br0" timeOffset="17505.93">3618 4900 48 0,'0'0'0'0,"0"0"-14"15,0 0-16-15</inkml:trace>
  <inkml:trace contextRef="#ctx0" brushRef="#br0" timeOffset="18024.66">3754 7104 17 0,'0'0'0'0,"0"0"-2"0,0 0-1 15,0 0 2-15,0 0 1 16,0 0-4-16</inkml:trace>
  <inkml:trace contextRef="#ctx0" brushRef="#br0" timeOffset="19131.18">1269 6394 42 0,'0'0'0'0,"0"0"0"16,0 0-4-16,0 0 4 15,0 0 0-15,0 0 2 0,39 17 4 16,-17-17 0 0,14 0 0-16,7 0-1 0,11-11 1 15,15-8 4-15,14-4-2 16,16-4-1-16,14 0 1 16,15-2-1-16,9 3-4 15,3 4 1-15,-4 7-1 16,-7 5-1-16,-13 6-2 15,-16 2 0-15,-12 2 0 16,-12-3 1-16,-12-2-1 16,-9-1 0-16,-13-2 0 15,-12 2 0-15,-14 3-1 16,-5 0 0-16,-10 3-4 16,-1 0-4-16,0 0-4 15,-16 0-12-15,-11 0-32 0</inkml:trace>
  <inkml:trace contextRef="#ctx0" brushRef="#br0" timeOffset="19500.68">1463 7190 23 0,'0'0'5'0,"0"0"1"15,0 0 1-15,0 0 1 16,0 0-3-16,0 0-3 16,-6-27 0-16,42-2 3 15,16-13 4-15,15-8 0 16,21-5 1-16,22-3-5 15,11 1 1-15,6-2-3 16,3 0-2-16,-5 4 0 16,-7 1-1-16,-9 4 0 15,-14 8 0-15,-17 9-3 16,-11 4-3-16,-15 9-10 16,-9 8-9-16,-13 0 6 15,-15 4-15-15</inkml:trace>
  <inkml:trace contextRef="#ctx0" brushRef="#br0" timeOffset="24025.36">26088 6258 4 0,'0'0'4'15,"0"0"-2"-15,0 0 1 16,0 0 2-16,0 0 1 15,0 0-1-15,0 0 0 16,0 0-2-16,0-3 2 16,0 2-3-16,-3-1 1 0,0 2 0 15,3 0 0-15,0 0-1 16,0-1-2 0,0 1 1-16,0-2 0 0,0 2 0 15,0-3-1-15,0-2 1 16,0-1-1-16,0-2 0 15,-2 1 0-15,-3-1 0 16,2-1 1-16,0 5 0 16,0 0 1-16,2 0 1 15,-1 1-1-15,2-2-2 16,-1 1 0-16,-2-1 0 16,0 0-1-16,0-1 0 15,0 2 0-15,0 2 1 16,3 2-1-16,0 0 1 15,0-3 0-15,0 3 0 0,0 0-1 16,0 0 0-16,0 0-1 16,0 0 1-16,0-3 1 15,0-2 1-15,-1 0 0 16,-4-4 0-16,1 2 3 16,-1 0-3-16,1 2 0 15,1-1 0-15,1 3 0 16,2 0 0-16,-1 1 0 15,1 2 1-15,0 0 0 16,0 0 0-16,0-3 1 16,-2 3 1-16,2-1-1 15,0-1-1-15,0 1-1 0,0 1 0 16,0-2 2-16,0 2 2 16,0 0-3-16,0 0 1 15,0 0 0-15,0 0-1 16,0-1 1-16,0 1 0 15,0 0 0-15,0 0 0 16,0 0-1-16,0 18-1 16,0 10 6-16,0 16 9 15,0 9-2-15,6 6-5 16,5 5 7-16,-4 6-5 16,4 1 3-16,0 4-5 15,1 2 0-15,3-5-3 16,-1-8-4-16,2-9-2 15,-2-8 0-15,-1-8 0 16,-1-6 0-16,-5-4 0 0,0-5-1 16,-3-7-4-16,-1-8-5 15,-3-4-2-15,0-2 1 16,0-3-1-16,0 0 6 16,0 0 0-16,0-12-9 15,0-7-19-15,-3 1 4 16,3-3-4-16,0-1-27 15</inkml:trace>
  <inkml:trace contextRef="#ctx0" brushRef="#br0" timeOffset="24206.88">26532 6571 42 0,'0'0'0'0,"0"0"-21"15,0 0 4-15</inkml:trace>
  <inkml:trace contextRef="#ctx0" brushRef="#br0" timeOffset="25465.91">23822 6770 70 0,'0'0'7'16,"0"0"5"-16,0 0-2 16,0 0 2-16,0 0 0 15,0 0 1-15,-62-57 1 16,62 57-14-16,9 27-1 16,17 16 1-16,8 19 8 15,2 18-1-15,0 12-2 16,-5 4-3-16,-2-2 1 0,-4-6-2 15,-1-9-1-15,-4-12-2 16,-3-8-6-16,-5-11-10 16,-6-11-2-16,-5-11-10 15,-1-10-8-15,-11-12-15 16</inkml:trace>
  <inkml:trace contextRef="#ctx0" brushRef="#br0" timeOffset="26005.55">23471 6991 113 0,'0'0'0'16,"0"0"0"-16,-75-91 1 0,75 61-1 16,3-2 0-16,32-3 0 15,14-5 0-15,12 4 4 16,6 3-2-16,-1 6 1 15,-6 13-3-15,-14 10-2 16,-11 4 1-16,-12 16-1 16,-8 18 2-16,-9 9 0 15,-6 6 0-15,0 9 0 16,-15 2 1-16,-9 8 0 16,2 2-1-16,0-2 1 15,6-5-1-15,7-17 0 16,7-16-3-16,2-16 0 15,11-12-5-15,16-2 7 0,8-7 1 16,7-11 0-16,5 1 0 16,1 1 0-16,3 6 1 15,-2 4 0-15,-3 6 0 16,0 0 1-16,-1 2 0 16,-2 12 2-16,-7 4 0 15,-6 5 0-15,-17 3 0 16,-10 8 1-16,-3 9 2 15,-29 8 8-15,-21 8-2 16,-13 6-6-16,-12 0-3 16,-2-4-1-16,3-12 0 15,8-15 1-15,17-17-3 0,12-16-1 16,13-1-6-16,10-21-21 16,14-13-7-16,6-9-7 15,24-9-14-15</inkml:trace>
  <inkml:trace contextRef="#ctx0" brushRef="#br0" timeOffset="26670.98">24254 7345 101 0,'0'0'0'16,"0"0"-1"-16,0 0 1 15,0 0 1-15,72-73 0 16,-56 36-1-16,-5-6 1 0,-4-3 0 15,-7 3-1 1,0 7 1-16,0 9 0 0,-6 15 6 16,-4 4 8-16,-1 8-2 15,-1 0-3-15,-1 8-8 16,-2 17-2-16,3 7 1 16,3 3 2-16,5-1 2 15,2-1-4-15,2-5 6 16,0-3-2-16,2-3-5 15,9-9 0-15,5-3 0 16,0-6-4-16,5-4-6 16,0 0 3-16,0-14 5 15,-1-13-5-15,-5-11 2 16,0-9 2-16,-6-1 2 0,-1 1 0 16,-1 0 1-16,-1 5 0 15,-5 7 2-15,-1 8 2 16,0 7 4-16,0 8 2 15,0 2 6-15,-4 7-4 16,-2 1-1-16,0 2-5 16,-1 0-6-16,-2 12-3 15,-3 12 3-15,3 4 0 16,3 5 0-16,6-3-1 16,0-3 0-16,0-4 1 15,15-6-4-15,6-2 3 16,7-2 0-16,2-2 1 15,7-2 0-15,1 2 0 0,-3 2-1 16,-2 3 1-16,-6 0 1 16,-8 4-1-16,-7 2 1 15,-8 0 0-15,-4 2 0 16,0-1 1-16,-10 0-1 16,-8 3-1-16,-6-4 1 15,-4 2-1-15,-5-4-8 16,2-7-9-16,0-10-7 15,4-3 0-15,8-24-9 16,6-17-16-16</inkml:trace>
  <inkml:trace contextRef="#ctx0" brushRef="#br0" timeOffset="26919.98">24546 6574 116 0,'0'0'13'15,"0"0"-3"-15,0 0 4 16,0 0 0-16,0 0-14 16,0 0 8-16,71 37 6 15,-34 5 0-15,4 4 0 16,0 1-8-16,-2-2-5 16,-3-1-1-16,-3-1 0 15,-2-5-9-15,-3 2-16 16,-2-5-7-16,-9-2 0 15,-6-6-3-15,-10-10-6 16,-1-8-3-16</inkml:trace>
  <inkml:trace contextRef="#ctx0" brushRef="#br0" timeOffset="27070.97">24709 6974 93 0,'0'0'9'0,"0"0"-9"16,0 0 8-16,0 0 4 15,-22-75-8-15,46 51-4 16,13-1 0-16,15-1-15 16,6-5-21-16,3-2-16 15</inkml:trace>
  <inkml:trace contextRef="#ctx0" brushRef="#br0" timeOffset="27260.68">25343 6676 120 0,'0'0'17'0,"0"0"-17"15,0 0 0-15,0 0 0 16,103-69 1-16,-52 35-1 16,8-2 0-16,9-1-15 15,-1 3-13-15,-5 0-23 16</inkml:trace>
  <inkml:trace contextRef="#ctx0" brushRef="#br0" timeOffset="28218.74">23847 8901 97 0,'0'0'7'0,"0"0"2"16,0 0 4-16,0 0 2 16,0 0 9-16,0 0-17 15,0 0-5-15,54 14 13 16,-8 30 2-16,2 8-3 15,-2 2-1-15,-7 4-3 16,-5-5-4-16,-4-2-3 16,-6-2-2-16,-4-1 0 0,-6-3-1 15,-2-9 0 1,-6-10-10-16,-3-13-12 0,0-10-6 16,-3-3 10-16,0-9 18 15,0-24-2-15,-5-11-9 16,2-6 6-16,3 2 4 15,0 6 1-15,8 10 2 16,8 7 8-16,4 5-2 16,10 4 2-16,10 2-3 15,6 6 4-15,9 1 3 16,2 5-2-16,1 2 0 16,0 0-6-16,-5 14-1 15,-4 6-5-15,-7 4 1 0,-8 3-1 16,-4-3 1-1,-6-2-1-15,-7-6-1 0,-6-5-3 16,-5-8-2-16,-5-3 6 16,-1-1 4-16,0-28 4 15,-4-15-1-15,-13-21-7 16,-7-9 0-16,-2-7 5 16,-3-9 0-16,4-2-4 15,5 5 0-15,6 12 0 16,5 15-1-16,4 17 1 15,2 11-1-15,1 12-4 16,0 8-9-16,2 8-14 16,0 4-17-16,13 4-17 15,11 20 29-15,6 10 0 0,1 5-5 16</inkml:trace>
  <inkml:trace contextRef="#ctx0" brushRef="#br0" timeOffset="28831.82">25114 8792 114 0,'0'0'10'0,"0"0"-9"15,0 0 3-15,-30 92 10 16,30-59 4-16,0-1 2 16,0-3-2-16,10-5-5 15,5-5-6-15,3-1-1 16,-2-6-6-16,1-3 1 0,-2-4 0 15,-4-5-2-15,-2 0 1 16,-1-6-7-16,-5-19 5 16,-3-11-1-16,0-10-10 15,-17-3 9-15,-6 3 0 16,-4 7 2-16,0 9 2 16,2 10 3-16,0 8 6 15,3 9-5-15,0 3 7 16,1 0-6-16,6 10-1 15,3 9-4-15,5 3 0 16,7 0-2-16,0 0 2 16,0-4-2-16,15-6 1 0,3-6-2 15,7-6 3 1,6 0 0-16,8-17-1 0,1-14-6 16,-1-11-10-16,-6-2-5 15,-8-4 4-15,-9 3 5 16,-10 3 5-16,-6 11 5 15,0 7 3-15,-7 4 0 16,-11 11 8-16,-1 4 0 16,2 5 7-16,3 0 3 15,5 2-7-15,6 20-6 16,3 5 1-16,0 9-2 16,0 0 6-16,15 1-4 15,5-4-1-15,6-3 0 16,2-5-4-16,3-5-1 15,2-5 0-15,2-3-7 0,-1-5-10 16,0-4-11-16,2-3-2 16,-3 0-1-16,-2-10-9 15,-8-20 0-15</inkml:trace>
  <inkml:trace contextRef="#ctx0" brushRef="#br0" timeOffset="29418.94">25586 8508 102 0,'0'0'22'0,"0"0"-21"15,-37-102 1-15,31 61 4 16,3 3 2-16,-1 8 16 16,-1 7-4-16,0 9 4 15,-1 3-6-15,-1 5-8 16,1 6-7-16,0 0-2 0,-3 0-1 15,-1 10-2 1,1 11-1-16,1 8 1 0,2 4-2 16,6 2 2-16,0-3 1 15,0-5-1-15,20-8-5 16,7-3 0-16,10-6 5 16,9-2 2-16,2-1 0 15,1 2 0-15,-4-1-1 16,-5 5 1-16,-5 1 0 15,-6 2 0-15,-6 1 1 16,-8 0 2-16,-7 0 1 16,-8 2 1-16,0 4 3 15,-11 3 1-15,-18 3-2 16,-6-3-1-16,-6-1-4 0,-3-9-2 16,3-7 0-16,4-9-5 15,5-2-2-15,10-24-18 16,10-15-13-16,12-13-5 15,5-9-1-15,17-7-9 16</inkml:trace>
  <inkml:trace contextRef="#ctx0" brushRef="#br0" timeOffset="29612.27">25776 8078 12 0,'0'0'128'15,"0"0"-118"-15,0 0-5 16,0 0-5-16,0 0 2 15,0 0 1-15,61 78 11 0,-27-35 0 16,8 4-4-16,-2 1-7 16,-2-3-3-16,-4-1-7 15,-3-5-13-15,-7-2-8 16,-6-4-3-16,-11-7-11 16,-7-7-6-16</inkml:trace>
  <inkml:trace contextRef="#ctx0" brushRef="#br0" timeOffset="29770.48">25994 8398 127 0,'0'0'4'0,"0"0"-3"0,-16-73 3 16,24 38-3-16,22-6-1 16,13-1-2-16,12 0-8 15,3 3-15-15,1 8-16 16,-9 4-18-16</inkml:trace>
  <inkml:trace contextRef="#ctx0" brushRef="#br0" timeOffset="29945.01">26493 8098 71 0,'0'0'66'16,"0"0"-66"-16,0 0-2 0,0 0 2 15,82-73-1 1,-46 40-6-16,-3 3-11 0,-7 4-12 16,-9 7-17-16</inkml:trace>
  <inkml:trace contextRef="#ctx0" brushRef="#br0" timeOffset="30129.52">26399 8335 89 0,'0'0'8'0,"0"0"-7"0,0 0-1 15,0 0 3 1,0 0 6-16,82-34-9 0,-43-1-1 16,0-5-12-16,-2-7-22 15,0 0-24-15</inkml:trace>
  <inkml:trace contextRef="#ctx0" brushRef="#br0" timeOffset="31046.91">25558 6899 65 0,'0'0'8'16,"0"0"-7"-16,0 0 5 15,0 0 3-15,0 0-2 16,0 0 0-16,25-9 4 16,0-3 3-16,4 0-10 15,1-2-3-15,-2-2 0 0,6-2-1 16,1-1 0-1,-3-1-9-15,-3 1-16 0,-11 2-28 16</inkml:trace>
  <inkml:trace contextRef="#ctx0" brushRef="#br0" timeOffset="32282.26">27358 7638 54 0,'0'0'13'0,"0"0"-5"0,0 0 8 15,0 0 4 1,0 0 3-16,0 0-1 0,0 0 5 16,9 0 2-16,8-14 4 15,9-8-10-15,9-8-10 16,4-3-4-16,4 1-9 16,-1-2 0-16,2 0-1 15,-5 3-17-15,-3 4-23 16,-6 3-21-16,-8 0 7 15,-7-3-11-15</inkml:trace>
  <inkml:trace contextRef="#ctx0" brushRef="#br0" timeOffset="32577.46">27840 6774 106 0,'0'0'22'16,"0"0"2"-16,0 0 5 16,0 0-11-16,0 0-13 15,0 0-5-15,63 43 27 16,-30 3-4-16,7 11-15 16,6 7 0-16,6 6-2 15,3 3-4-15,-4-7-1 16,-2-6-1-16,-7-9-4 15,-9-6-16-15,-6-4-6 0,-6-6-13 16,-8-4-3 0,-3-6 0-16,-7-11 0 0,-3-9-12 15</inkml:trace>
  <inkml:trace contextRef="#ctx0" brushRef="#br0" timeOffset="33399.23">28132 8071 92 0,'0'0'21'16,"0"0"-7"-16,0 0 5 16,0 0 3-16,0 0-8 15,0 0-3-15,33-24-3 16,11 5 13-16,18-9-3 15,11-7-9-15,9-7 1 16,12-3 4-16,1-3-1 16,6-1 0-16,-6 0-2 0,-1-5-4 15,-3-3 0 1,-11-4-7-16,-8-7 1 0,-14-2 2 16,-10-5 0-16,-15-7-1 15,-17-12-1-15,-14-12-1 16,-4-11 0-16,-32-6-5 15,-14 6-1-15,-15 10-1 16,-11 14 7-16,-12 15 0 16,-10 18 0-16,-14 14-2 15,-15 14 4-15,-18 17-1 16,-22 12-1-16,-8 3 5 16,-5 21-5-16,6 18-2 15,16 16-1-15,19 18 3 16,25 12 0-16,21 8 0 15,28 5 0-15,28 3 0 0,29 7 0 16,16-1 0 0,44 2-2-16,28-5 2 0,18-8 3 15,13-9-3-15,8-9 0 16,-1-13 0-16,-3-12 0 16,0-10 0-16,-8-14-14 15,-7-6-19-15,-9-10-19 16,-15-9-7-16,-16-4-6 15</inkml:trace>
  <inkml:trace contextRef="#ctx0" brushRef="#br0" timeOffset="33610.67">29312 7288 207 0,'0'0'0'0,"0"0"-32"15,0 0 16-15,0 0-9 16,0 0-2-16,0 0-9 16,9 0-18-16</inkml:trace>
  <inkml:trace contextRef="#ctx0" brushRef="#br0" timeOffset="44191.24">3223 7606 16 0,'0'0'3'0,"0"0"-1"15,0 0-1-15,0 0-1 16,0 0 0-16,0 0 4 16,0 0 0-16,0 0 2 15,52-36-5-15,-41 36 0 16,5-3 2-16,2 1 1 15,10-3-1-15,5-2 1 16,6-4-1-16,1-3 1 16,2-6-1-16,4-2 0 15,-1-7-1-15,4 0 1 16,-7-4-3-16,1 1 2 0,-6 0-1 16,-4 0 0-16,-6 1-1 15,-5 1 0-15,-8 2 2 16,-1-4-1-16,-2 0 2 15,-7-1-2-15,-2-3 1 16,-2-3 0-16,0 1-1 16,0 0 0-16,0 3-1 15,0 0 1-15,-8 1-1 16,-8 0 0-16,4 3 2 16,-7-2-2-16,-3 5 0 15,-3 3 1-15,-5 2-1 16,-4 4 0-16,1 2 0 0,-4 1 0 15,1 2 0-15,-1 0 0 16,-5 5 0 0,-7-2 0-16,-3 5 0 0,-5-1 0 15,-1 4 0-15,1 3 0 16,0 0 0-16,-1 0 0 16,2 0 0-16,-1 11 0 15,5 2 0-15,7-1 0 16,6 3 0-16,9 0-1 15,2-1 0-15,6 1 1 16,-2 4 0-16,6 1 0 16,0 2 0-16,2 3 0 15,2 6-1-15,5 3 1 0,-1 5-1 16,7 3 1 0,3 4-1-16,0 0 1 0,6 0 0 15,6-5 0-15,1-2 0 16,2-6 0-16,5-2 0 15,2-5 0-15,5-1 0 16,4-1 0-16,5-4 0 16,7 2 0-16,5 0 0 15,-2 0 0-15,-1-3 0 16,1-1 0-16,-1 0 0 16,-2-4 0-16,-3-1 0 15,1-2-3-15,0-1 0 16,-2-2 1-16,-3-3-2 0,-5 2-4 15,-2-7 1-15,-1 0-2 16,3 0 1-16,1 0 1 16,-1-15-9-16</inkml:trace>
  <inkml:trace contextRef="#ctx0" brushRef="#br0" timeOffset="44463.55">3748 7492 8 0,'0'0'0'0,"0"0"-6"16</inkml:trace>
  <inkml:trace contextRef="#ctx0" brushRef="#br0" timeOffset="47214.85">3633 7286 4 0,'0'0'7'15,"0"0"4"-15,0 0-6 0,0 0-1 16,0 0 3 0,0 0-4-16,-82-4 3 0,70 1-4 15,-7 3-2-15,-2 0 0 16,-4 0 0-16,-7 0 0 15,-5 3 0-15,-2 6 0 16,-4-1 0-16,0 1 0 16,-5 5 0-16,3 0 0 15,3 0 0-15,4-4 0 16,8-4 0-16,7-5 0 16,1-1 0-16,6 0 0 15,2 0 0-15,1 0 0 0,5-1 0 16,2-2 0-1,5 0 0-15,1-1-1 0,3-2-2 16,22-4-5-16,11-2 1 16,6 0 3-16,7 1-2 15,3 1-2-15,-1 1-1 16</inkml:trace>
  <inkml:trace contextRef="#ctx0" brushRef="#br0" timeOffset="47508.34">3353 7389 3 0,'0'0'6'0,"-94"14"-1"0,44-7 2 16,-6-2-3-16,-1 0-1 15,-1 0 0-15,9-3 0 16,7-2 1-16,6 0-4 15,9 0 2-15,5 0-1 16,7-3-1-16,7-4 1 16,4 0-1-16,4-3 0 15,6 0-2-15,20-6-3 16,12-2-1-16,7 0 3 16,9 5-2-16,-2 1-1 0,-3 7 0 15,-3 2-1 1</inkml:trace>
  <inkml:trace contextRef="#ctx0" brushRef="#br0" timeOffset="47807.54">3229 7383 0 0,'0'0'5'0,"0"0"1"16,-97 0 2-16,63 0-5 15,-1 0 3-15,4 0-1 0,6 0-1 16,4-5 2-16,10 1-2 16,5-1-2-16,6 0-2 15,0-5 0-15,11-1-3 16,19-7-4-16,7 1 1 15,3 1 1-15,2 3-2 16,-3 4-3-16,-1 2-1 16</inkml:trace>
  <inkml:trace contextRef="#ctx0" brushRef="#br0" timeOffset="48654.93">3383 7381 1 0,'0'0'8'0,"0"0"-4"16,0 0 4-16,-108 41-3 15,75-34-2-15,-4-1 3 16,-9-2-5-16,-6-1 3 16,-5-1-3-16,3-2 3 15,2 0-3-15,6-17 2 16,13-10-1-16,9-2-1 16,3-6-1-16,5-5 0 15,5-3-1-15,1-3 1 16,1 0 0-16,0-2 0 0,6-1 0 15,0 0 0-15,0 6 0 16,3 4 0-16,0 6 0 16,0 5 0-16,0 1 0 15,3 0 0-15,11-1 0 16,8-3 0-16,8 1 0 16,1 0 0-16,8-1 0 15,7 6 0-15,2 3 0 16,7 0 0-16,5 5 0 15,1 0 0-15,0 1 0 16,3 3 0-16,3 0 0 16,-3 2 0-16,0 4-1 15,-7 2 1-15,-3 5 0 0,-8 0 0 16,-4 0 0 0,-5 11 0-16,-7 7-1 0,-9 9 1 15,0 7 0-15,-9 10 0 16,-4 4 0-16,-3 8 0 15,-2 0 0-15,3-1 0 16,0 0 0-16,-1 0 1 16,-1-3-1-16,-4-2 0 15,0-5 0-15,0-5 0 16,-15-1 0-16,-6-4 0 16,-3 2 1-16,-7 0-1 15,-3-3 0-15,-2-1 0 0,3-1-3 16,0-8-6-16,-1-12-14 15</inkml:trace>
  <inkml:trace contextRef="#ctx0" brushRef="#br0" timeOffset="49990.86">3402 7207 5 0,'0'0'7'0,"0"0"5"15,0 0-4-15,0 0-2 16,0 0 0-16,0 0-4 15,-21-58 3-15,21 48 2 16,0 0-5-16,0 1 0 16,10-7-2-16,10-3 0 15,13-9 0-15,8-4 1 16,7-7-1-16,6-5 3 16,12-3 0-16,5-4-1 15,11-7-1-15,6-3 2 16,12-8-1-16,12-3-1 0,15-9 1 15,19-8-2-15,15-9 0 16,3-13 1-16,7-10-1 16,1-7 1-16,7 0-2 15,5 7 2-15,2 14-1 16,3 8 1-16,-17 10 0 16,-15 9 2-16,-17 8 0 15,-22 11 0-15,-15 7-1 16,-17 10-2-16,-13 10 1 15,-19 12-1-15,-11 6 0 16,-19 10 0-16,-15 3 0 16,-6 3-2-16,-3 0-2 15,0 0 3-15,0 0-6 0,-3 0-8 16,-16 8-4 0,-8 0 0-16,-6-5-10 0</inkml:trace>
  <inkml:trace contextRef="#ctx0" brushRef="#br0" timeOffset="50237.92">6476 4841 31 0,'0'0'1'15,"0"0"-1"-15,110-78 0 0,-66 61 2 16,0 5 1-16,1 10 2 15,-3 2-2-15,-6 11-2 16,-8 20-1-16,-6 8 0 16,-14 6 0-16,-8 3 0 15,-8 5 0-15,-20 3 0 16,-9 0-2-16,0-2-3 16,1-12-17-16</inkml:trace>
  <inkml:trace contextRef="#ctx0" brushRef="#br0" timeOffset="50808.21">7454 4357 39 0,'0'0'0'16,"0"0"-1"-16,0 0 0 16,0 0 1-16,0 0 6 15,0 0 9-15,-35-2-1 16,35 2-9-16,0 0-5 16,0 20-2-16,0 17 2 0,4 12 3 15,5 8 1 1,2 4-1-16,3 0 0 0,3 1 1 15,2-6-1-15,2-5-1 16,3-7 0-16,3-11 2 16,7-6-3-16,6-10 0 15,4-13 0-15,5-4 2 16,0-15-1-16,0-20 2 16,-4-8-3-16,-5-13-1 15,-8-4 2-15,-16 0-1 16,-13 1 1-16,-3 3-1 15,-25-2 0-15,-17 2 0 16,-9-1-1-16,-9 3 0 16,-6 6 0-16,-3 4 0 15,-3 7 0-15,2 12 0 0,8 12 3 16,11 9-3-16,9 4 2 16,14 9-2-16,10 15-2 15,6 10 0-15,9 5-5 16,3 6-5-16,15 2 3 15,16 1-6-15,11-2-4 16,13-6 5-16,0-14-16 16</inkml:trace>
  <inkml:trace contextRef="#ctx0" brushRef="#br0" timeOffset="51235.82">7957 4339 87 0,'0'0'4'16,"0"0"-8"-16,0 0-2 15,0 0 4-15,0 0 2 16,0 0 1-16,30 88 4 16,-11-66 0-16,1-1-4 15,5-3-1-15,-4-3 1 16,4-7-1-16,-8-5 0 15,1-3-2-15,-5 0-4 16,2-5 2-16,-3-16 1 16,1-4-2-16,-4-4-2 15,-6 0 3-15,-3 3 2 16,0 3 2-16,0 6 1 0,0 3 1 16,-4 7 5-1,1 5 1-15,0 2 4 0,3 0-9 16,0 0-3-16,0 9-2 15,0 13 2-15,3 6 1 16,7 4 3-16,5-3-3 16,6-4 0-16,3-3-1 15,6-7 1-15,3-4-2 16,6-8-4-16,2-3-13 16,-2-16-10-16</inkml:trace>
  <inkml:trace contextRef="#ctx0" brushRef="#br0" timeOffset="51472.26">8463 3793 93 0,'0'0'2'16,"0"0"1"-16,0 0-3 15,0 0-3-15,0 0 3 16,-13 96 0-16,35-46 1 15,3 9 1-15,5 0 0 16,0 2-1-16,-5 3-1 16,-2-2-2-16,-7 0-7 15,-5-1-8-15,-11-7-5 0,0-14-10 16</inkml:trace>
  <inkml:trace contextRef="#ctx0" brushRef="#br0" timeOffset="51624.85">8339 4389 72 0,'0'0'5'15,"0"0"-5"-15,30-103 0 16,16 60-1-16,15-9-4 16,9-5-2-16,0-7-9 15,-5-11-26-15</inkml:trace>
  <inkml:trace contextRef="#ctx0" brushRef="#br0" timeOffset="51858.22">8824 3500 80 0,'0'0'5'0,"0"0"-3"15,0 0-2-15,0 0 0 16,0 0 0-16,-3 112 12 15,18-60-7-15,4 6-1 16,-1-1-3-16,0 3 0 16,-3 3-1-16,0-2 0 0,0 1-1 15,-2-6-10-15,1-8-9 16,2-14-4-16,-4-15-6 16</inkml:trace>
  <inkml:trace contextRef="#ctx0" brushRef="#br0" timeOffset="52038.74">9107 3905 96 0,'0'0'5'0,"0"0"-5"16,0 0-2-16,0 0-2 15,0 0 3-15,0 0 1 16,-9 96-1-16,23-69-10 0,2-1-11 15,-4-9-7-15</inkml:trace>
  <inkml:trace contextRef="#ctx0" brushRef="#br0" timeOffset="52179.41">9037 3742 67 0,'0'0'2'0,"0"0"-3"16,0 0 1-16,0 0-43 16</inkml:trace>
  <inkml:trace contextRef="#ctx0" brushRef="#br0" timeOffset="52750.89">9310 3981 61 0,'0'0'4'16,"0"0"-1"-16,0 0 0 15,40-106 7-15,-31 69 2 16,-4-1-5-16,-1 0 0 0,-4 3-7 16,0 9 2-1,-10 6-2-15,-4 10 0 0,0 6 0 16,0 4 0-16,3 1 0 15,0 18-3-15,2 7 1 16,1 10 2-16,1 0 0 16,7 1 0-16,0-1 0 15,3-7 0-15,10 0 0 16,4-7 0-16,2-5 2 16,5-5-1-16,3-6 1 15,2-6 1-15,4 0 0 16,5-20 2-16,-4-8-2 15,3-8 0-15,-1-4-2 16,-9-4-1-16,-3-2 0 16,-11-3 0-16,-8 6-1 0,-5 2 0 15,0 7 1 1,-15 9 0-16,3 8-1 0,3 6 1 16,2 6 1-16,4 1-1 15,1 3 1-15,-1 1 0 16,3 0-1-16,0 0 0 15,0 0-1-15,0 5-2 16,9 18-1-16,7 9 4 16,2 7 0-16,0-4 0 15,3-2 0-15,3-8 0 16,2-7 0-16,4-1 0 16,8-2-1-16,4-6-17 15,-2-9-21-15</inkml:trace>
  <inkml:trace contextRef="#ctx0" brushRef="#br0" timeOffset="52908.48">10083 3471 105 0,'0'0'6'0,"0"0"3"16,0 0-1-16,0 0-8 15,0 0 1-15,0 0-1 16,-14-55-15-16,14 64-37 15,0 8 5-15</inkml:trace>
  <inkml:trace contextRef="#ctx0" brushRef="#br0" timeOffset="53357.79">8011 5196 94 0,'0'0'1'0,"0"0"-2"16,0 0 0-16,0 0-12 15,0 0 9-15,0 0 4 0,-76 11 16 16,100-17-4-16,28-24-1 15,28-17-2-15,26-17-3 16,23-13-1-16,15-11-1 16,7-8 0-16,4 0-1 15,0 0 3-15,5 3 0 16,14 3 1-16,8-2-1 16,5 1-3-16,-7-1 2 15,-8-2-5-15,-17 2 0 16,-14 4 1-16,-15 9-1 15,-22 10-1-15,-20 18-5 16,-29 17 1-16,-27 17-4 16,-20 17-1-16,-13 7-11 15,-44 33 1-15,-27 23 9 16,-25 19-12-16,-16 7-11 0,-12 0-6 16</inkml:trace>
  <inkml:trace contextRef="#ctx0" brushRef="#br0" timeOffset="53671.51">8731 5075 100 0,'0'0'2'16,"0"0"0"-16,0 0-2 15,121-86-4-15,-32 29 2 16,16-18 2-16,20-11 1 0,18-10 0 15,16-3 0-15,9 1-1 16,-4 6-1-16,-7 2-1 16,-8 3-4-16,-19 7-7 15,-11 6 2-15,-16 14-2 16,-22 13 5-16,-17 19 1 16,-21 14 3-16,-21 13-1 15,-17 1 4-15,-5 7-5 16,-21 15 6-16,-15 7 5 15,-19 9-4-15,-11 9-1 16,-19 4-4-16</inkml:trace>
  <inkml:trace contextRef="#ctx0" brushRef="#br0" timeOffset="63295.22">3430 8448 1 0,'0'0'23'0,"0"0"-21"16,0 0 5-16,0 0-3 0,0 0 6 16,2-72 7-16,-2 60-5 15,0 0-2-15,0 4-1 16,0 0-1-16,-3 4 3 16,-2-1-1-16,-2 0-4 15,-2 1 3-15,0-3-5 16,0-1-3-16,-4 2 1 15,-1-2 1-15,1-1-3 16,-4 1 1-16,-2-1 0 16,2 3 0-16,-2-1 1 15,0 3-1-15,-1 1 0 16,-2 3 0-16,3 0-1 0,-1 0 0 16,-2 0 0-16,-2 14-1 15,4 3 1-15,-2 9-1 16,3 3 0-16,-2 8 1 15,0 4 0-15,3 3 0 16,0 2 0-16,2-3 0 16,7 1 0-16,3-1 0 15,2 4 0-15,4 0 0 16,0 2 1-16,0 3 2 16,13 0-2-16,2 1 1 15,12 1-1-15,1-3 0 16,5-1-1-16,10 2 2 15,3-4-2-15,3 0 1 16,5-5-1-16,6-11 1 0,-3-15-1 16,8-15 1-16,-2-2 2 15,2-17-1-15,1-12-1 16,-2-8 0-16,2-3 0 16,-3-7 0-16,-2-5 0 15,-3-4-1-15,-3-1 1 16,-6-2-1-16,-4 1 1 15,-9 2-1-15,-5 3 0 16,-13 0-1-16,-12 0 2 16,-6-3-1-16,-3-2 0 15,-24-4-1-15,-6-2 1 16,-9-1 0-16,-4 2 0 0,-3 3 0 16,-8 10 0-16,-4 11-1 15,0 11 2-15,-3 11 0 16,-3 4 1-16,1 9 2 15,-7 4-1-15,-1 0-1 16,-4 10 0-16,-1 9 3 16,6 6-2-16,3 4-2 15,16 7 0-15,3 2-1 16,12-1 0-16,8-6 0 16,12 2-1-16,11 0-5 15,8 1-4-15,0 4 1 0,9 4-2 16,12 6-4-1,4 0-11-15,4-1-1 0,-2-12-25 16</inkml:trace>
  <inkml:trace contextRef="#ctx0" brushRef="#br0" timeOffset="63468.64">3700 8457 16 0,'0'0'62'15,"0"0"-62"-15,0 0-32 0,0 0-4 16</inkml:trace>
  <inkml:trace contextRef="#ctx0" brushRef="#br0" timeOffset="65748.97">1063 16151 23 0,'0'0'5'0,"0"0"8"15,0 0-1-15,-86 6 8 0,69-12-10 16,-1-5 5-16,1-1-4 16,-3-1 1-16,-1 2-1 15,-1 1-3-15,4 3-5 16,0 2 8-16,6 4-1 16,3-1-3-16,2 1 1 15,4 1 5-15,3 0-5 16,0 0-8-16,14 0 0 15,18 0 0-15,8 0 9 16,11-3 2-16,3-4-3 16,1-5-3-16,3 1 0 15,-6-5-4-15,2 3-1 0,-11-3-17 16,0-3-19-16,-7-1-5 16,-6-1-6-16,-12-2-12 15</inkml:trace>
  <inkml:trace contextRef="#ctx0" brushRef="#br0" timeOffset="66001.53">1321 15586 89 0,'0'0'20'16,"0"0"4"-16,0 0-15 0,0 0-8 15,29 85 25 1,-4-25 2-16,5 4-7 0,-2 8 9 16,2 10-7-16,0 3-9 15,1 5-14-15,-1 4 0 16,0-5-14-16,-2-5-22 16,5-2-25-16,-5-7-10 15,-4-13-32-15</inkml:trace>
  <inkml:trace contextRef="#ctx0" brushRef="#br0" timeOffset="67367.8">3766 15866 10 0,'0'0'27'0,"0"0"-18"15,0 0 3-15,0 0 2 0,0 0-1 16,0 0 3-16,0 0-2 16,-55-22-2-16,50 22 0 15,2 6-6-15,0 21-3 16,3 10-1-16,0 11 9 16,0 6 3-16,8 0-9 15,8 0 3-15,8-3-2 16,6-6 0-16,10-11-1 15,5-8 1-15,7-12 0 16,0-8-1-16,1-6-2 16,-3-2 2-16,-2-19-4 15,-8-9 1-15,-10-6-2 0,-5-5 0 16,-17-5-1-16,-8 0-1 16,-9 2 1-16,-21 3-2 15,-6 4 3-15,-10 8 1 16,1 2 0-16,-7 6-1 15,-5 5 1-15,2 6-2 16,3 7 0-16,12 3 1 16,10 0-8-16,13 9-1 15,7 13-8-15,9 10-4 16,1 5-7-16,3 3-6 16,17-1-8-16,9-6-14 15</inkml:trace>
  <inkml:trace contextRef="#ctx0" brushRef="#br0" timeOffset="68125.75">6728 15596 38 0,'0'0'22'0,"0"0"0"15,0 0 8-15,0 0-5 16,0 0 2-16,0 0-8 15,-52 13-11-15,80-13 9 16,14 0 20-16,10 0-15 16,3-10-10-16,3-3-6 15,-1-4-4-15,-3-2-2 16,-2-2-22-16,-6 1-27 16,-13 1-13-16,-12-1-7 15,-18 1-4-15</inkml:trace>
  <inkml:trace contextRef="#ctx0" brushRef="#br0" timeOffset="68335.6">6873 15389 93 0,'0'0'10'0,"0"0"34"16,0 0-8-16,0 0-11 16,0 0-14-16,0 0-8 15,0 30-2-15,21 6 14 16,1 10 1-16,-1 1-10 15,-3 0-4-15,0 1-1 16,-2 2-1-16,2 1-9 16,-1-1-20-16,6-4-25 0,4-11 17 15,-3-16-39 1</inkml:trace>
  <inkml:trace contextRef="#ctx0" brushRef="#br0" timeOffset="68581.81">7319 15230 148 0,'0'0'53'16,"0"0"-52"-16,0 0-1 16,72 81 30-16,-34-37-14 15,4 5-7-15,-5 8-2 16,-1 4 3-16,-7 5-7 15,-9 9-3-15,-11 3-1 0,-9 5 0 16,0 1-16-16,-6 3-22 16,-7-7-15-16,-2-12-14 15,0-23-21-15</inkml:trace>
  <inkml:trace contextRef="#ctx0" brushRef="#br0" timeOffset="72427.33">1178 13090 0 0,'0'0'11'0,"0"0"2"15,0 0-1-15,0 0-2 16,0 0-2-16,0 0 1 16,0 0-1-16,0-3 0 0,0 0-2 15,0 3 1 1,0 0-2-16,0 0 0 0,0 0 0 15,0 0 0-15,0 0 1 16,0 0-1-16,0 0-3 16,3 0 0-16,0 0-1 15,6-2 1-15,7 1 1 16,5-4 3-16,3 4-2 16,9-2 0-16,4-1 1 15,8 3-1-15,4-3 0 16,9 2 3-16,3 0-4 15,8 0 0-15,7 0 0 16,21 2-3-16,6 0 0 16,12-1 1-16,4-2 0 0,-3-2-2 15,4 2 2-15,5-3-1 16,2 3 0-16,1 0 0 16,-1 1 0-16,7-3 1 15,-9 0-1-15,-5-5 0 16,-13 1-2-16,-13-7 1 15,-7 1 0-15,-7 0 0 16,-11 3 1-16,-8 3 0 16,-9 1 0-16,-16 3 0 15,-8 2-1-15,-11 0-2 16,-7 3 1-16,-7 0 0 16,-1 0 2-16,-2 0 0 15,0 0 0-15,0 0 0 0,0 0 0 16,0 0-3-16,0 0-13 15,-11 0-10-15,1 0-11 16,-5 0-3-16</inkml:trace>
  <inkml:trace contextRef="#ctx0" brushRef="#br0" timeOffset="72635.83">3745 12928 74 0,'0'0'0'0,"0"0"-48"16</inkml:trace>
  <inkml:trace contextRef="#ctx0" brushRef="#br0" timeOffset="75863">1502 13055 60 0,'0'0'0'16,"0"0"0"-16,0 0 0 15,0 0 0-15,0 0 1 16,0 0 7-16,-56-29 3 16,56 27-2-16,0 2-3 0,0 0-4 15,0 0-2-15,0-1 0 16,8 0-1-16,14-1 1 16,11-1 1-16,12 2 1 15,10 1 1-15,12 0 0 16,14 0-1-16,10 0 0 15,4-2-1-15,1-3 0 16,-4-4 0-16,-4-4 0 16,-3-2-1-16,3-6 0 15,-3-2 2-15,-1 0-1 16,-1-2-1-16,1 2 0 16,-8 1 1-16,3 3-1 15,-6-5 0-15,-3 4 0 0,-3-3 0 16,-9 0 0-16,-7-3-2 15,-9-1 0-15,-8-1 2 16,-4-4-2-16,-5 2 0 16,-5-3 1-16,-4-2-1 15,-4-2 1-15,-3 0 1 16,-6-7-1-16,-3 2 1 16,0-5-2-16,0-4 2 15,-6-2 0-15,-10 0 0 16,-4-2 0-16,-2 0 0 15,-8 1 0-15,-7 3 0 16,-2 4 1-16,-13 7 1 0,-5 1-2 16,-13 3 2-16,-5 8-2 15,-10 5 0-15,-6 8 2 16,-9 11-1-16,-4 4 2 16,-8 0-2-16,-3 6 0 15,-1 10 1-15,-3 1 0 16,-5 4 2-16,3 0-1 15,2 4-1-15,1-1 2 16,15 8-2-16,9 5 0 16,7 7-1-16,7 5-1 15,11 6 1-15,2 4 2 16,7 2-2-16,4 3-1 16,2-2 1-16,9 2-1 0,5-2 0 15,12-1 0 1,7-2 0-16,9 2 0 0,9 6 0 15,3 0 0-15,6 4-1 16,18-1 1-16,13-4-4 16,9-2-1-16,6-1-2 15,5-5-3-15,13-7 0 16,2-7-5-16,8-9-12 16,-2-8-11-16</inkml:trace>
  <inkml:trace contextRef="#ctx0" brushRef="#br0" timeOffset="76041.25">2534 13150 45 0,'0'0'0'16</inkml:trace>
  <inkml:trace contextRef="#ctx0" brushRef="#br0" timeOffset="83605.57">3159 16085 9 0,'0'0'12'0,"0"0"-3"16,0 0 1-16,0 0 0 15,0 0 2-15,0 0-7 16,0 0 0-16,-15 0 1 16,12 0-2-16,3 0 3 0,0 0 0 15,0 0-3-15,0 0 2 16,0 0 22-16,0 0-27 15,0 0-1-15,0 2-2 16,10 6 2-16,7 1 0 16,2 3 1-16,5-4-1 15,1-3 0-15,1-1 1 16,9-1 0-16,1-3 2 16,3 0-1-16,3 0 1 15,1-5-1-15,-4-7-1 16,4-3 1-16,-4 2-1 15,0-3-1-15,-3-3 1 16,-2 3 0-16,0-2-1 16,-7-1 0-16,0-1 0 15,-3-2 0-15,-2-3 0 0,-4-3 0 16,-2-3 0-16,-2-1-1 16,-2 0 0-16,-6 3 1 15,-2 0-2-15,-2 1 2 16,-2-1 0-16,0 4 0 15,0 0 0-15,-5 0 0 16,-10 3 1-16,-4-3 0 16,-3-3-1-16,-4-1 2 15,-2 1-2-15,4 1 3 16,-3 1 2-16,2 4-2 0,-2 1 2 16,2 4 4-16,-2 2 1 15,-3 3 3-15,0 2-3 16,-3 2 0-16,-4 2-7 15,1 2 2-15,-3 3 1 16,-5 1-1-16,0 0-4 16,-2 0 2-16,4 3 3 15,1 5-3-15,3 3 0 16,1-1 3-16,6 2-3 16,-1 1 1-16,4 0-2 15,4-1 0-15,2-1 1 16,7 0-2-16,0 1 0 15,3 4-1-15,3 5-1 0,3 2 1 16,0 7-1 0,3 4 0-16,2 0 1 0,1 2 0 15,0-3 0-15,0-3-1 16,0-7 1-16,3 3 0 16,7-2-1-16,2-1 1 15,0 2 0-15,1 0 0 16,1-1 0-16,1-2 0 15,1 2 0-15,2-2-2 16,4-3 1-16,1-1-3 16,2-2 3-16,2-4 0 15,3-4 0-15,-3-2 1 16,1 1 0-16,3-3-1 16,2 0 1-16,3-4 0 0,0 0-1 15,-1 0-1-15,-2 0 0 16,-3 0-1-16,-2 0 1 15,-5 0 1-15,1 0 0 16,-5 0-5-16,-4 0 4 16,0-2-1-16,-6-1 2 15,-3 1-2-15,0-1 2 16,-2 3 1-16,-2 0 0 16,-1 0 1-16,-1 0-1 15,0 0 0-15,0 0 0 16,0 0 1-16,0 0-1 15,0 0 0-15,0 0 1 16,0 0-1-16,0 0 0 16,0 0 0-16,0 0 0 15,0 0 0-15,0 0 0 0,0 0 0 16,0 0 0-16,0 0 1 16,0 0 2-16,0 0 2 15,0 0-3-15,0 0-1 16,0 0-1-16,0 0 1 15,0 0-1-15,0 0 1 16,0 0 1-16,0 0-2 16,0 0 0-16,0 0 0 15,0 0 0-15,0 0 1 16,0 0-2-16,0 0 1 0,0 0 0 16,0 0-1-1,0 0 1-15,0 0 0 0,0 0 0 16,0 0 0-16,0 0 0 15,0 0 0-15,0 0 0 16,0 0 0-16,0 0 0 16,0 0-2-16,0 0 2 15,0 0 0-15,0 0 0 16,0 0 0-16,0 0 0 16,0 0 0-16,0 0 1 15,0 0-1-15,0 0-1 16,0 0 1-16,0 0 0 15,0 0 1-15,0 0 0 0,0 0-1 16,0 0 0 0,0 0 0-16,0 0 0 0,0 0 0 15,0 0 0-15,0 0 0 16,0 0 0-16,0 0 0 16,0 0-2-16,0 0 2 15,0 0-1-15,0 0 0 16,0 0 0-16,0 0-2 15,0 0 1-15,0 0-1 16,0 0 3-16,0 0 0 16,0 0 0-16,0 0 0 15,0 0-1-15,0 0 1 16,0 0 0-16,0 0 0 16,0 0 0-16,0 0 1 0,0 0-1 15,0 0 0-15,0 0 1 16,0 0-1-16,0 0 0 15,0-1 0-15,0 1-1 16,0-1 1-16,0 1 0 16,0-3 0-16,0 3 0 15,0 0 0-15,0 0-1 16,0 0 1-16,0 0 0 16,0 0-1-16,0 0 1 15,0 0 0-15,0 0-2 16,0 0 2-16,0 0 0 15,0 0 0-15,0 0-1 16,0 0 1-16,0 0 0 16,0 0 0-16,0 0 0 15,0 0 0-15,0 0 0 0,0 0 0 16,0 0 0-16,0 0 1 16,0 0-1-16,0 0 0 15,0 0 1-15,0 0 0 16,0 0 0-16,0 0 1 15,0 0 0-15,0 0 0 16,0 0-1-16,-3 0 1 16,-4 0-2-16,1 0 0 15,3 0 0-15,1 0 0 16,1 0 0-16,1 0 0 0,-2 0 0 16,2 0 0-1,0 0 0-15,0 0 0 0,0 0 0 16,0 0 0-16,0 0-1 15,0 0 1-15,0 0-1 16,0 0 0-16,0 0 0 16,0 0-2-16,0 0 1 15,0 0 1-15,0 0-2 16,0 0 3-16,0 0 1 16,0 0-1-16,0 0 0 15,0 0 0-15,0 0 0 16,0 0 0-16,0 0-1 15,0 0 1-15,0 0 0 0,0 0 0 16,0 0 0 0,0 0 0-16,0 0 1 0,0 0-1 15,0 0 0-15,0 0 0 16,0 0 0-16,0 0 1 16,0 0-1-16,0 0 1 15,0 0-1-15,0 0 0 16,0 0 0-16,0 0 0 15,0 0 0-15,0 0 0 16,0 0 0-16,0 0-1 16,0 0 1-16,0 0 0 15,0 0-1-15,0 0 0 16,0 0 1-16,0 0-1 16,0 0 0-16,0 0 0 0,0 0-1 15,0 0 1-15,0 0 1 16,0 0 0-16,0 0-2 15,0 0 2-15,0 0 0 16,0 0 0-16,0 0 0 16,0 0 0-16,0 0 0 15,0 0 0-15,0 0 0 16,0 0 0-16,0 0 0 16,0 0 0-16,0 0-1 15,0 0 1-15,0 0 1 16,0 0-1-16,0 0 0 15,0 0-1-15,0 0 1 16,0 0 0-16,0 0 1 16,0 0-1-16,0 0 0 0,0 0 0 15,0 0 0-15,0 0 0 16,0 0 0-16,0 0 0 16,0 0 1-16,0 0-1 15,0 0 1-15,-1 0-1 16,1 0 1-16,0 0 1 15,0 0-1-15,0 0-1 16,0 0 0-16,0 0 0 16,0 0 0-16,0 0 1 15,0 0-1-15,0 0 0 16,0 0 0-16,0 0 0 16,0 0-1-16,0 0 1 15,0 0 0-15,0 0 1 0,0 0-1 16,0 0 0-1,0 0 0-15,0 0 0 0,0 0 0 16,0 0 0-16,0 0 0 16,0 0 0-16,0 0 0 15,0 0 0-15,0 0 0 16,0 0 0-16,0 0 0 16,0 0 0-16,0 0 0 15,0 0 0-15,0 0 0 16,0 0 0-16,0 0 0 15,0 0 0-15,0 0-2 16,0 0 2-16,0 0-1 16,0 0-1-16,0 0 2 0,0 0 0 15,0 0-2 1,0 0 2-16,0 0 0 0,0 0 0 16,0 0 0-16,0 0 0 15,0 0-1-15,0 0 1 16,0 0 0-16,0 0 0 15,0 0 0-15,0 3-1 16,0-3 1-16,0 0 0 16,0 0 0-16,0 0 0 15,0 0 0-15,0 0 0 16,0 0 0-16,0 0-1 16,0 0 2-16,0 0-2 0,0 0 2 15,0 0-2-15,0 0 1 16,0 0 0-16,0 0 0 15,0 0 0-15,0 0 0 16,0 0 0-16,0 0-2 16,0 0 2-16,0 0 0 15,0 0-2-15,0 0 1 16,0 0-4-16,0 0 2 16,0 0-2-16,0 0 0 15,0 0 0-15,0 0 0 16,0 0 1-16,0 0 1 15,0 0 1-15,0 0 0 16,0 0 1-16,0 0-3 16,0 0-6-16,0 0-3 0,0 0-4 15,0 0-5-15,0 0 1 16,-2 0-6-16,-2 0 5 16</inkml:trace>
  <inkml:trace contextRef="#ctx0" brushRef="#br0" timeOffset="84230.27">3098 15461 14 0,'0'0'7'0,"0"0"-3"15,0 0 1-15,-81 0 3 0,60 0-6 16,-4 0 0 0,-2 0 0-16,2 14-2 0,1 6 0 15,4 7 0-15,1 8 0 16,7 3-2-16,5 9 0 15,4 6 0-15,3 6 0 16,0 7 0-16,0 5 2 16,22 1 0-16,11 2-1 15,13-5 1-15,12-8-2 16,2-13-11-16,-1-16-5 16</inkml:trace>
  <inkml:trace contextRef="#ctx0" brushRef="#br0" timeOffset="90745.35">5377 6713 30 0,'0'0'1'15,"0"0"4"-15,116 0 8 16,-50 0-3-16,8-6 4 15,10 2 1-15,10 0-2 16,9 0-9-16,4-1-1 16,-1-3-2-16,-6-1 1 0,-6-2-2 15,-14-1 1-15,-14 0-1 16,-17 3-4-16,-16-1-7 16,-21-2-16-16,-12 0-24 15</inkml:trace>
  <inkml:trace contextRef="#ctx0" brushRef="#br0" timeOffset="91035.07">6081 6372 56 0,'0'0'0'0,"0"0"0"16,113-53 1-16,-58 45 6 15,8 8 5-15,4 0-1 16,2 19 0-16,7 9-2 16,-6 8 2-16,-6 6-7 15,-10 8 0-15,-15 3 1 16,-17 7-4-16,-16 11 0 16,-6 9 3-16,-21 8-4 15,-12-4 0-15,-4-9-11 16,10-15-13-16,6-18-10 15,8-21-1-15</inkml:trace>
  <inkml:trace contextRef="#ctx0" brushRef="#br0" timeOffset="91198.83">6974 6506 47 0,'0'0'0'0,"0"0"-1"16,0 0-10-16,0 0-24 15</inkml:trace>
  <inkml:trace contextRef="#ctx0" brushRef="#br0" timeOffset="93977.57">25501 7549 42 0,'0'0'16'16,"0"0"-4"-16,0 0 8 16,0 0-2-16,0 0-2 15,0 0 0-15,94-74 1 0,-76 63 1 16,0-3-6-16,6-3-3 16,6-3-2-16,4-7-2 15,11-9 6-15,4-6-5 16,12-10 0-16,7-8-4 15,3-4 0-15,-4 6-1 16,-9 8-1-16,-16 12 0 16,-15 16-6-16,-12 8-14 15,-14 6 1-15,-1 2-5 16,-6 4-30-16,-16 2-4 16</inkml:trace>
  <inkml:trace contextRef="#ctx0" brushRef="#br0" timeOffset="94256.93">25786 7129 70 0,'0'0'0'0,"0"0"0"16,0 0 2-16,51-87 6 15,-17 59 3-15,6 5 1 16,2 2-2-16,0 8-4 15,4 5 0-15,-4 8-3 16,-5 0-1-16,-3 0-2 16,-5 10 0-16,-5 6 0 15,-5 3 0-15,-5 5-2 16,-6 6-3-16,-8 7-4 0,0 2-2 16,-7 3-1-1,-12-4-9-15,-7-6-11 0</inkml:trace>
  <inkml:trace contextRef="#ctx0" brushRef="#br0" timeOffset="95477.15">26004 6110 54 0,'0'0'2'0,"0"0"-2"16,0 0 1-16,0 0 2 16,0 0 0-16,0 0 4 15,-17-88-1-15,31 73 4 16,-1-2-3-16,8 2-4 16,7-1 1-16,5 1-2 15,9-1 0-15,10 2 0 16,11 3 1-16,6 6 0 15,5 5-1-15,4 9-2 16,-2 20 3-16,-6 13 2 16,-4 11-2-16,-13 12-1 0,-9 15 0 15,-15 13 0-15,-12 5 0 16,-16 5 0-16,-1-8-2 16,-24-4 1-16,-9-10 2 15,-8-8 5-15,-10-10-1 16,-9-8 4-16,-11-6-3 15,-13-6-1-15,-14-6-1 16,-17-2-1-16,-14-7 0 16,-8-9-1-16,-6-6 0 15,6-12 6-15,12-1 2 16,16-31-2-16,19-19-7 16,22-20-1-16,14-25-2 0,24-24 0 15,26-21-6-15,10-16-3 16,46 2 5-16,20 9 2 15,26 17 1-15,17 21 1 16,13 18-5-16,6 19-8 16,-2 18-1-16,-4 12-2 15,-10 15-3-15,-3 9-5 16,-10 9-13-16,-14-1-26 16</inkml:trace>
  <inkml:trace contextRef="#ctx0" brushRef="#br0" timeOffset="96857.76">28844 4496 81 0,'0'0'5'16,"-133"-38"-1"-16,51 22-3 16,-12 1-1-16,-11-3 0 15,-14 1 2-15,-5 3 5 16,-5 2 1-16,-4 3-4 15,3 4-2-15,5-1-2 16,10 1 0-16,18-4 0 16,18-2 0-16,22-5-1 15,20-1-1-15,16-3-3 16,18-5-4-16,8-6-17 16,36-10-9-16</inkml:trace>
  <inkml:trace contextRef="#ctx0" brushRef="#br0" timeOffset="97114.97">27592 3834 98 0,'-86'22'0'16,"-10"14"-2"-16,2 7 0 15,6 3-1-15,10 1 3 16,12 1 1-16,3 8 0 15,11 7 3-15,6 10-3 16,11 5 1-16,15-2-2 0,15-6 0 16,5-12-1-1,33-15-3-15,22-5-4 0,21-14 3 16,22-11 0-16,22-13-9 16,13-11-17-16</inkml:trace>
  <inkml:trace contextRef="#ctx0" brushRef="#br0" timeOffset="100438.07">29385 8603 4 0,'0'0'1'0,"0"0"2"0,0 0-2 15,0 0 0-15,9 79-1 16,0-68-1-16,-1-2 1 16,-1-1 0-16,1-3 0 15,-3-1-1-15,0-2 0 16,-4-1 1-16,1-1 4 15,-2 0 8-15,0 0-2 16,0 0 1-16,-2-7-8 16,-9-5 1-16,-1 2 9 15,-3-7-3-15,-2-3 1 16,1-6-2-16,-2-3 0 0,-3-7-2 16,-3-3 4-16,0-1 3 15,0-2-3-15,2 0-4 16,0 1 2-16,5-5 1 15,-2-2-9-15,-2-3-1 16,2 0 0-16,-2-3-4 16,-1 0 1-16,2 0 3 15,-1-2-2-15,2-1-5 16,1 0 4-16,0 2-1 16,4 6 1-16,3 11-3 15,3 13 2-15,5 10 1 16,2 9-3-16,1 6-8 0,0 0-11 15,0 4-1 1,3 15 15-16,7 4-3 0,0 1-15 16</inkml:trace>
  <inkml:trace contextRef="#ctx0" brushRef="#br0" timeOffset="100923.47">28811 8124 20 0,'0'0'48'15,"15"-79"-40"-15,-6 37-6 16,1-7 5-16,4-3 3 16,-1-1-3-16,2-1 2 15,0 0-4-15,0 2 0 16,1-2-1-16,4 1-3 15,-4 2 0-15,7 4-1 0,-3 8 1 16,0 11 1-16,-1 11 2 16,2 10-3-16,2 7-1 15,3 0-2-15,4 4-1 16,0 14 0-16,0 4-1 16,-3 5-1-16,-4-1-3 15,0 5 2-15,-4 1 0 16,1-3-5-16,-3 3-2 15,-2 0 2-15,-2 1-8 16,-3-4-8-16</inkml:trace>
  <inkml:trace contextRef="#ctx0" brushRef="#br0" timeOffset="101125.93">29722 7556 23 0,'0'0'2'15,"0"0"-2"-15</inkml:trace>
  <inkml:trace contextRef="#ctx0" brushRef="#br0" timeOffset="107530.85">10105 11930 48 0,'0'0'0'0,"0"0"-3"16,0 0 3-16,0 0 4 15,0 0 1-15,0 0 5 16,0 0 0-16,0 0 1 16,40 17-2-16,-32-14-4 15,1 0 5-15,1 1-1 16,5 3-3-16,2-1-3 16,5 3-2-16,6 2 0 15,3 0 0-15,5 3-1 16,6-1 1-16,7 1-1 15,6-1 0-15,7 0 0 16,2-2 0-16,-2-2 0 0,-2 1 0 16,-2-1 0-1,2-1-1-15,4 0 1 0,6 0 0 16,8-2 0-16,5-2 0 16,1-2 0-16,10 2 0 15,4-3 0-15,1 1 0 16,2-2 1-16,6 0-1 15,1 0 0-15,4 0 0 16,-2-2 0-16,-5-3-1 16,-4 3 1-16,-3 1 0 15,-5 1 0-15,-4 0 0 16,-5 0 1-16,0 0-1 16,-3 7 0-16,3-2 0 15,-5 1 0-15,6-1-1 16,0 0 1-16,0-3 0 0,-3-2 0 15,-1 0 0-15,-4 1 0 16,-1-1-1-16,3 1 1 16,-1 0 0-16,2-1 0 15,4 0 1-15,0 0-2 16,2 0 1-16,1-6-1 16,2-3 1-16,2-1-1 15,3-1 1-15,-1 0-1 16,-5-1 1-16,-4 0-1 15,-2 4 1-15,-4 1 0 16,-2 2 0-16,-3-1 0 16,-1 2 0-16,-1-2 0 0,0-1 0 15,0-1 0-15,4-1 0 16,-4 1 0-16,2-1 0 16,-1-2 0-16,1 2 0 15,3 0-1-15,-3 0 1 16,-3 1-1-16,-4 1 1 15,0-1 0-15,1 0-1 16,4-1 1-16,-1-1 0 16,4-1 0-16,1-1 0 15,3-1 0-15,4 1 0 16,0-2 0-16,-1 0 0 16,2 2 0-16,-1 1 0 15,3-2 0-15,-1 2 0 0,-4 2 0 16,-1 1 0-1,-2 1 0-15,0 0-1 0,2-2 1 16,2 3 0-16,-5-1 0 16,1 1 1-16,-3 2-1 15,-5 0-1-15,0 1 1 16,-6 1 0-16,-2 2 1 16,-1 0-1-16,-1 0 0 15,6 0 0-15,-1 0-1 16,3 0 2-16,0 0-2 15,-5 0 1-15,1 0 0 16,0 0 0-16,-1 0 0 0,0 0 0 16,-4 0 1-1,-2 0-1-15,-3 0 0 0,0 0 0 16,-1-2 0-16,-1 2 0 16,0 0 0-16,1 0 0 15,0 0 1-15,-1 0-1 16,1 0 0-16,-1 0 0 15,-2 0 0-15,3 0 0 16,1 0 0-16,0 0 0 16,-3 0 0-16,-1 0 0 15,-7 0 0-15,-1 0 0 16,-4 0 0-16,1-1 1 16,4-1 0-16,-1 1-1 15,3-1 1-15,0 0 0 16,1-1 0-16,3 0 0 0,-2 0-1 15,-1 1 1-15,-3-1 0 16,-5 0 0-16,-3-2-1 16,2 3 2-16,-5-1 0 15,1 0 3-15,-3 0-3 16,0 2 0-16,-4-1 2 16,-1 2-3-16,-3 0 0 15,-3 0 0-15,-2 0 1 16,2 0 0-16,-1 0 2 15,2 0-4-15,-1 0 2 16,3 0 0-16,4 0 0 16,-1 0-1-16,6 0-1 0,-2 2 2 15,-1-2 0-15,0 0 1 16,-2 0-1-16,-2 0 1 16,-3 0 1-16,-5 0 2 15,-1 0 1-15,-2 0-1 16,-6 0 4-16,-2 0-4 15,2 0-1-15,-5 0 2 16,1-2-1-16,-2 2-1 16,0 0-1-16,0 0 4 15,0 0 0-15,0 0-1 16,0 0-1-16,0 0-1 16,0 0 1-16,0 0-2 15,0 0 2-15,0 0-3 0,0 0-3 16,0 0 0-1,0 0 0-15,0 0 0 0,0 0-1 16,0 0 1-16,0 0 0 16,0 0 0-16,0 0 0 15,0 0 1-15,0 0-1 16,0 0 0-16,0 0 1 16,0 0-1-16,0 0 2 15,0 0-1-15,0 0 0 16,0 0-1-16,0 0 1 15,0 0-1-15,0 0 0 16,0 0 0-16,0 0 0 0,0 0 0 16,0 0 0-16,0 0 0 15,0 0 0-15,0 0 1 16,0 0-1-16,0 0 0 16,0 0 0-16,0 0 0 15,0 0 0-15,0 0 0 16,0 0 0-16,0 0 0 15,0 0-2-15,0 0 1 16,0 0-2-16,0 0-3 16,0 0 1-16,0 0-1 15,0 0 1-15,0 0 2 16,0 0 1-16,0 0-2 16,0 0-1-16,0 0-2 15,0 0-14-15,0 0-19 16,-7 0-10-16,-10-7-13 0,-5-1-19 15</inkml:trace>
  <inkml:trace contextRef="#ctx0" brushRef="#br0" timeOffset="108760.87">20369 11808 26 0,'0'0'0'16,"0"0"0"-16,0 0 11 15,0 0 4-15,0 0 3 0,0 0-5 16,104 61 0-16,-68-61-1 16,6 0 1-16,8-6-4 15,8-17 0-15,6-6 3 16,4-9-4-16,-4-9 0 16,-1-3-1-16,-7-5-2 15,-4-6-1-15,-7 5 2 16,-9 0-2-16,-9 2 2 15,-9 4 1-15,-14-1 6 16,-4-2-2-16,-3-2-7 16,-22 2-4-16,-8 4 2 0,-4 5 0 15,-3 4 0-15,-2 6 1 16,0 5 10-16,-6 3-1 16,-4 4 2-16,-6 1-13 15,-9 1 6-15,-3 2-3 16,-5 5-4-16,3 2-2 15,-1 5 2-15,-1 3-2 16,4 3 1-16,1 0 1 16,5 0 0-16,4 4 0 15,3 6 1-15,5-1-1 16,5 5 1-16,5 2 0 16,9 2-1-16,5 1-2 0,7 5 1 15,4 4 1 1,3 2 0-16,2 5 0 0,2 4 1 15,3 2-1-15,6-1 2 16,1 1-1-16,0 2 0 16,10-1 2-16,7 2-1 15,2 2-1-15,5 3 2 16,1-2-1-16,8 3 4 16,1-5-3-16,7-4-1 15,0-6-2-15,5-6 1 16,-1-2 1-16,4-4-2 15,2-4 3-15,3-5-2 16,3-3 0-16,-2-5 0 16,-3-2 0-16,-10-3 0 0,-8 1-1 15,-7-2 0-15,-11 1 0 16,-5 0 0-16,-7-1 0 16,-2 2 1-16,-2-1-1 15,0-1-1-15,0 0 1 16,0 1 3-16,0-1-3 15,0 3 0-15,0-3 2 16,0 0 0-16,0 0-2 16,0 0 4-16,0 0-3 15,0 0 0-15,0 0 0 16,0 0 0-16,0 0-1 16,0 0 1-16,0 0-1 15,0 0 1-15,0 0-1 0,0 0 0 16,0 0 1-1,0 0-1-15,0 0 1 0,0 0-1 16,0 0 0-16,0 0-1 16,0 0 0-16,0 0-5 15,0 0-8-15,0 0-9 16,0 0-11-16,0 0-14 16,0 0-5-16,0 3 5 15,0 6-2-15,0 1 9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07:13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13935 10048 50 0,'0'0'0'0,"0"0"0"16,0 0 1-16,0 0 3 16,0 0 8-16,-32-73-2 15,32 71-3-15,0 2 0 0,0 0-1 16,0 0-2-16,0 0-1 15,0 0 1-15,-3 7-4 16,-5 24 1-16,-7 26-1 16,-3 26 9-16,-9 23 1 15,1 15-3-15,3 8-2 16,7 9 2-16,9 2-1 16,7 3 4-16,0 2-2 15,20-4-7-15,13-4 1 16,12-8-1-16,7-19-1 15,11-15 0-15,7-22 0 16,3-21-4-16,6-23-5 16,6-21 1-16,6-8-3 15,-1-43-8-15,-7-32-20 16,-13-28-46-16</inkml:trace>
  <inkml:trace contextRef="#ctx0" brushRef="#br0" timeOffset="599.92">14701 10648 114 0,'0'0'2'16,"0"0"0"-16,0 0 2 16,0 0-2-16,0 0-1 15,27 89 24-15,-2-16-3 16,-3 6-11-16,-5 1-1 0,-6-2-4 15,-8-10 0-15,-3-7-2 16,0-11-3-16,-10-10 0 16,-2-13-1-16,0-13-12 15,-3-13-4-15,-3-5 1 16,-6-34-3-16,-1-27-19 16,1-19 6-16,12-11 12 15,8 4 11-15,4 18 8 16,0 20 13-16,7 21-1 15,5 8 3-15,3 10-4 16,2 2 2-16,11 4 0 16,9 7-3-16,17 1-1 15,9 21 3-15,5 19 0 0,2 14-2 16,-4 10 3-16,-3 7 0 16,-5 0 2-16,-5-6-8 15,-5-8-3-15,-5-7-1 16,-5-11 0-16,-8-13-2 15,-10-9-1-15,-8-10-2 16,-6-7-7-16,-3-10 9 16,-1-30 0-16,-2-29 0 15,0-25-3-15,-11-27 1 16,-12-12-3-16,-1-3 3 16,6 18-1-16,5 32 3 15,8 37 9-15,3 29 5 0,1 18-10 16,1 2-4-16,0 0-3 15,0 0-12-15,0 10-28 16,21 12 8-16,4 4-4 16,0 1-25-16</inkml:trace>
  <inkml:trace contextRef="#ctx0" brushRef="#br0" timeOffset="908.69">15630 10555 146 0,'0'0'4'15,"0"0"-4"1,0 0 16-16,-13 105 7 0,15-58 12 16,15 7-4-16,4 4-10 15,0 1-2-15,-2 1-4 16,-1-6-8-16,-2-6 3 15,5-5-5-15,3-9-5 16,4-8 2-16,4-7 1 16,3-13-3-16,12-6-1 15,11 0-12-15,8-28-8 16,10-7-21-16,-3-6-9 16,1-1-7-16,-5-2 2 15,-5-1-10-15</inkml:trace>
  <inkml:trace contextRef="#ctx0" brushRef="#br0" timeOffset="1131.92">16534 10428 114 0,'0'0'4'0,"0"0"-3"15,0 0-1-15,13 79 16 16,9-21 8-16,7 6 0 15,-1 3-11-15,0-3-2 16,-3-2-6-16,-5-4-2 16,-3-3-3-16,-8-6-13 15,-5-8-27-15,-4-10 12 0,-1-14-18 16,-20-17 2-16</inkml:trace>
  <inkml:trace contextRef="#ctx0" brushRef="#br0" timeOffset="1417.37">16364 10476 23 0,'0'0'103'0,"7"-87"-103"16,26 48 0-16,13 0 4 16,8 8 9-16,5 7 7 15,3 11-8-15,0 11-6 0,-1 2-2 16,1 20-4-16,-3 16 1 15,-6 9 3-15,-10 2 0 16,-18 4 0-16,-19-1-1 16,-6-4-1-16,-31 0 0 15,-18-4-1-15,-11-2-1 16,0-8-4-16,6-8-13 16,7-12-6-16,8-12-6 15,5-11-11-15,4-33-28 16</inkml:trace>
  <inkml:trace contextRef="#ctx0" brushRef="#br0" timeOffset="1696.55">16687 9914 114 0,'0'0'0'15,"87"-43"0"-15,-14 27 4 16,21 10 14-16,13 6 0 15,17 20 2-15,9 23-7 16,7 22 3-16,-1 15-6 16,-14 22 3-16,-16 16-1 15,-18 6 1-15,-19 10 2 16,-17 2-3-16,-24-7-7 16,-26 6-1-16,-13-5-4 0,-38 3-1 15,-16 1-15 1,-6-6-27-16,6-17-5 0,6-28-3 15,10-41-3 1</inkml:trace>
  <inkml:trace contextRef="#ctx0" brushRef="#br0" timeOffset="1860.12">18270 10938 102 0,'0'0'32'16,"0"0"-32"-16,0 0-23 16,0 0 14-16,0 0-6 15,0 0-41-15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51:44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7366 4129 4 0,'0'0'6'0,"0"0"-6"16,0 0-1-16,0 0 1 16,0 0-2-16,0 0-2 15,0 0 2-15,0 0 2 16,-34 5 5-16,30-5 2 15,2 0-5-15,-2 0-1 16,-2 0 2-16,1 0-1 16,4 0 6-16,-2 0-1 15,3 0-4-15,-2 0-2 16,-1 0 0-16,-1 0 2 0,1 0-2 16,0 0 2-16,0 0 1 15,0 0 1-15,0 0-2 16,3 0 2-16,0 0-1 15,0 0 0-15,0 0-3 16,0 0 1-16,0 0 0 16,0 0 1-16,0 0-2 15,0 0 1-15,6 0-1 16,15 0 0-16,4 0 0 16,11 0 1-16,3 0-2 15,5 3 1-15,1 1 0 16,1 4-1-16,-1 0 0 15,1 2 0-15,-1 1 0 16,3 3 1-16,-2 1-1 0,3 2 0 16,6 0 0-16,5-1 0 15,10 1 1-15,8 1-1 16,10 1 0-16,6 0 1 16,9-2-1-16,4-1 0 15,11-1 0-15,3 4 0 16,4-2 0-16,1 5 0 15,3 0 1-15,9-2 0 16,8-1 1-16,13-1-2 16,17 0 1-16,5-1 0 15,5-2-1-15,-2 0 1 0,-2-2-1 16,0 1 1 0,6-4-1-16,10-2 0 0,-1-2 0 15,3 0 0-15,-1-3 2 16,0-3-2-16,10 0 0 15,6-15 0-15,1-6 0 16,-1-7 1-16,-8-3-1 16,-7-5 0-16,-9-3 0 15,-6-4 1-15,-12-5-2 16,-18 2 1-16,-25-1 0 16,-26 3 1-16,-25-3 0 15,-21-5 1-15,-13-3 1 16,-14-8 0-16,-4-9-3 0,-10-8 1 15,-4-8-1 1,-10-7 0-16,-3-11 0 0,-2-5 0 16,-25 2 0-16,-14 1 0 15,-22 8 6-15,-22 6-6 16,-25 0 2-16,-26 3-1 16,-17-1-1-16,-13 3 0 15,-9 2 0-15,-5 3 0 16,-11-2 0-16,-13 3 0 15,-8 5 0-15,-9 8-1 16,-4 11 2-16,-3 12-1 16,-13 12 0-16,-18 10 0 15,-8 9 0-15,-12 10 1 16,-7 6-1-16,-8 0 0 0,0 17 0 16,-3 5-1-16,6 1 1 15,5 1 0-15,0 2 0 16,4-1-1-16,9 3 1 15,11 8 0-15,5 6 0 16,9 9 0-16,8 7 0 16,25 4 0-16,30 2 0 15,30 3 0-15,18 5 0 16,16 4 1-16,19 0-1 16,16 3-1-16,20-3 1 15,19-2 0-15,14 4-1 16,19-1 1-16,14 2 0 0,0 2-1 15,20-1 0-15,20-1 1 16,5-3-1-16,7-1 1 16,11-2 0-16,8 2 0 15,13 4 0-15,10 1 2 16,13-2 2-16,18-1-2 16,17-7 0-16,21-3-2 15,17-7 1-15,11-7-1 16,10-11 0-16,1-8 0 15,8-9 0-15,7-6 1 16,8-5-1-16,-3 3-2 16,-9 2 1-16,-16 12-10 15,-22 6-13-15,-19-5-19 16</inkml:trace>
  <inkml:trace contextRef="#ctx0" brushRef="#br0" timeOffset="16811.03">16910 6713 9 0,'0'0'0'16,"0"0"0"-16,116 25 2 16,-70-17 1-16,13-4-1 0,12-2 6 15,17-2-3-15,16 0 0 16,17-3 4-16,15-6-1 16,19-3-2-16,20-1 1 15,17 1-2-15,18-3-3 16,13 1-1-16,5-3-1 15,5 5 0-15,4-1 1 16,3 0 0-16,7 3 1 16,6 0 0-16,6 6-1 15,8-1 0-15,10 0 0 16,8 2 0-16,6 2-1 16,3 1 0-16,1 0 1 15,-1 0-1-15,-6 0 0 0,-6 0 0 16,-16 0 1-1,-9 0-1-15,-9 0 0 0,-15 0 0 16,-17 0-2 0,-14 0 2-16,-16-3-1 0,-14-4 1 15,-14 1 0-15,-20-1-1 16,-12 0 2-16,-21 2-1 16,-18 0 1-16,-17 0 0 15,-24 1 0-15,-19 3 0 16,-14 1 2-16,-11 0-3 15,-2 0 2-15,0 0 6 16,0 0-1-16,0 0-3 0,0 0 1 16,0 0 3-1,-7-5 0-15,-8-1-3 0,-8-3-4 16,-2 1-1-16,2-2 2 16,6 5-2-16,8 1 1 15,4 1 1-15,5 1-1 16,0 2-1-16,0 0-1 15,-1 0 0-15,-3 0-1 16,2 0 1-16,-1 0 1 16,1 2-1-16,2 0-1 15,0 1-3-15,0-1-1 16,0 2-4-16,-3 2 0 0,-1 2 1 16,-4 6-2-1,-2 2 4-15,-2 4-6 16,1-2-6-16,3-5-8 0</inkml:trace>
  <inkml:trace contextRef="#ctx0" brushRef="#br0" timeOffset="20208.16">2771 13280 15 0,'0'0'0'0,"0"0"-15"16</inkml:trace>
  <inkml:trace contextRef="#ctx0" brushRef="#br0" timeOffset="20289.93">2759 13095 7 0,'0'0'0'0,"0"0"-4"15,0 0 1-15</inkml:trace>
  <inkml:trace contextRef="#ctx0" brushRef="#br0" timeOffset="21932.81">2607 13043 0 0,'0'0'25'16,"0"0"-19"-16,0 0 7 16,0 0 2-16,0 0-8 15,0 0-4-15,-16-12 0 16,16 12-1-16,0 0 0 15,0 0-2-15,10-2 1 16,8-3 7-16,10 0-2 16,8-5-2-16,10 1-2 15,9-2-1-15,8 2 1 16,10 0-1-16,0 2-1 0,3 2 1 16,-1 2 0-1,-5 1-1-15,8 1 0 0,-1-2 1 16,5-2 0-16,2 2 0 15,4 0-1-15,4 3 1 16,5-2 0-16,6 2-1 16,7 0 0-16,11-1 0 15,3-2 1-15,6 0-1 16,0-2-1-16,-5 2 1 16,3-1 0-16,-3 4 1 15,-4 0-1-15,3 0 0 16,3-4 0-16,3-2 0 15,2-5 0-15,4 0 0 0,-3 0 0 16,1 2 0 0,-3 4 0-16,-4 2 0 0,0 3 0 15,-2 0 0-15,6 0 0 16,5 0 0-16,9 0 0 16,7 0 0-16,0-3 0 15,0-5 0-15,4-2 0 16,-4 0 0-16,0 1 0 15,0-1 0-15,2 3 0 16,-4 2 0-16,-4-2 0 16,-6 2 0-16,-2 0 0 15,-3 1-1-15,-3 0 2 16,6-2-2-16,1 0 0 16,1-1-1-16,5 1 1 0,-6-2 0 15,-4 2 1 1,-3 3-1-16,-5-2 1 0,-7 0-1 15,3 1-1-15,2-2 2 16,3-1-2-16,0-1 2 16,-1-2-1-16,-3-3 0 15,-3 1 0-15,-3 0 1 16,-4-1-1-16,-3-1 1 16,-5-1 0-16,-5 3 0 15,2-1 0-15,-3 0 0 16,-1-1 1-16,-5-2-1 15,-5 0-1-15,-4-5 1 16,-3-4 0-16,-4 0 0 0,-7-4 0 16,-5-1 0-16,-8-2 0 15,-9-1-1-15,-4-2 1 16,-11-4-1-16,-4-2-1 16,-8-3 1-16,-8-5-2 15,-2-1 1-15,-8-1 1 16,-4 0 1-16,-5 1 1 15,-18 1 1-15,-10 0 1 16,-13-4-1-16,-6-4 1 16,-14-4-1-16,-10-1 0 15,-12-2-1-15,-9 3 0 16,-12-2 0-16,-13 1-1 0,-8-4 1 16,-10 4-1-1,-5-2 0-15,-5 1 1 0,-8 0-1 16,-14 1 0-16,-7 0 0 15,-16 8 3-15,-4 5 1 16,-8 6-3-16,-5 4 0 16,3 3-1-16,-6 1 1 15,-8 0 1-15,4 1-2 16,-1-2 2-16,-2 1 0 16,3 2 1-16,-8 5 4 15,3 6-1-15,-1 5-1 16,4 3-3-16,3 0-2 15,2 6 0-15,1 4 0 16,3 2 1-16,8 2-1 16,3 0-1-16,13 0 0 0,-3 0 1 15,3 14 1-15,-4 6-1 16,4 4 0-16,3 5 0 16,3 5 0-16,6 4 0 15,0 4 0-15,7-1 1 16,-2 5 0-16,11-3 0 15,5 1 2-15,10 6 0 16,12 0-2-16,1 0 0 16,10 3 0-16,2 0-1 15,8 1 0-15,5-1 2 16,5-2-2-16,8-1 1 16,8-1 1-16,12 0-2 0,11 0 0 15,8 3 0-15,4 3 0 16,3 3 0-16,6 5 0 15,5 3 0-15,7 0 0 16,5 1 0-16,4-9 0 16,6 0 0-16,2-5-1 15,5-1 2-15,5-2-1 16,3-4 0-16,0 1-1 16,0 0 1-16,9 1 0 15,12 1 0-15,9 2 0 16,7 0 0-16,11 0 0 15,6-3 0-15,7-4 1 16,7-5-1-16,7-3 0 0,10-2 0 16,9-1 1-16,6 0-1 15,6-7 0-15,0-2 0 16,4-5-1-16,9-7 2 16,4-5-2-16,2-4 1 15,8-3-13-15,10 0-17 16,6-12-14-16</inkml:trace>
  <inkml:trace contextRef="#ctx0" brushRef="#br0" timeOffset="24430.98">13516 13104 59 0,'0'0'2'16,"0"0"-2"-16,0 0 0 15,0 0-1-15,0 0 1 16,0 0 0-16,0 0 1 15,24-9 4-15,-8 3 0 16,7 1 0-16,4 0 0 16,6 1-1-16,4 1-2 15,2 3-1-15,6 0-1 16,2 0 0-16,7 0 0 16,1 1-1-16,3 4 2 15,4 1-2-15,0-1 1 16,5 1-1-16,3 0 0 15,5 2-1-15,2-1 2 16,0 2 0-16,2-2-1 0,4-1 1 16,6 1 0-16,7-2 0 15,1-3 0-15,7 0 0 16,4-2 0-16,5 0 0 16,11-7 0-16,9-8 0 15,5-1 0-15,10-2 0 16,-1 2 0-16,0 1 1 15,2 2-1-15,-3 0-1 16,-1 1 1-16,4 3 1 16,0-2-1-16,-1 5 0 0,0 0 0 15,-4-2 0 1,-2 2 0-16,-1-1-1 0,-3 3 1 16,0-2 0-16,4 4 0 15,-2-1 0-15,2 1 0 16,-2 2 0-16,-3 0 0 15,-1 0 0-15,1 0 0 16,-2 0-1-16,0 0 1 16,6 4 0-16,2-3 0 15,3 1 0-15,5 0 0 16,-4 2-1-16,0 0 0 16,2 3 0-16,-3-1-1 15,5 2 2-15,2-3-3 16,-1-1 2-16,5-1-1 15,-2-3-3-15,0 0 4 0,0 0-3 16,-1 0 4-16,0 0-1 16,4 0 1-16,3 0 0 15,4 0 0-15,0 0 0 16,-2-5 0-16,3 1 0 16,-3 1 0-16,7-4-2 15,1 1 0-15,1 2 1 16,2-4 0-16,-5 2 0 15,-7 3 0-15,-6 1 1 16,-10 2 0-16,-2 0 1 16,-5 0 0-16,-3 0 2 15,-3 0-1-15,-3 0-1 0,-1 0 0 16,1 0 1-16,-2 0 1 16,-2 0-1-16,-1-5 2 15,-1 2-2-15,-5-2-1 16,-4 2-1-16,-9 2 1 15,-12-2-1-15,-15 1-1 16,-9 2 1-16,-12 0 0 16,-13 0 0-16,-11 0 0 15,-6 0 1-15,-5 6 2 16,-5-4-1-16,-3 1 2 16,-6-2-1-16,-3-1-1 15,-5 0 4-15,-1 0 3 16,0 0 2-16,0 2-1 15,0-2-1-15,0 1-4 16,0-1-1-16,0 0-2 0,0 0 0 16,0 0-1-16,0 0 0 15,0 0 0-15,0 0-1 16,0 0 0-16,0 0-1 16,0 2 1-16,0-2-1 15,0 2 1-15,0-2 0 16,0 0 0-16,0 3 0 15,0 0 0-15,0-2 1 16,0 2-1-16,0-2 0 16,0-1 1-16,0 0 2 15,0 0 1-15,0 0 1 16,0 0 1-16,0 0-4 0,0 0 1 16,0 0 0-16,0 0-2 15,0 0 1-15,0 0-2 16,0 0 2-16,0 0-1 15,0 0-1-15,0 0 1 16,0 0-1-16,0 0 1 16,0 0 1-16,0 0-2 15,0 0 2-15,0 0-1 16,0 0 0-16,0 0 1 16,0 0-1-16,0 0 0 15,0 0 0-15,0 0-1 16,0 0 1-16,0 0-1 15,0 0 0-15,0 0 1 0,0 0-1 16,0 0 0-16,0 0 0 16,0 0 0-16,0 0 0 15,0 0 0-15,0 0 0 16,0 0 0-16,0 2 0 16,0-2 0-16,0 0 0 15,0 0 0-15,0 0 0 16,0 0 1-16,0 0-1 15,0 0 0-15,0 0-1 16,0 0 1-16,0 0 0 16,0 0 1-16,0 0-1 15,0 0 0-15,0 0 0 0,0 0 0 16,0 0 0-16,0 0 0 16,0 0 0-16,0 0 0 15,0 0 0-15,0 0 0 16,0 0 1-16,0 0-2 15,0 0 2-15,0 0-2 16,0 0 1-16,0 0-1 16,0 0 1-16,0 0-3 15,0 0-1-15,0 0-3 16,0 0-1-16,0 0-1 16,0 0-1-16,0 0-6 15,4-2-6-15,5-23-13 16,5-18-48-16</inkml:trace>
  <inkml:trace contextRef="#ctx0" brushRef="#br0" timeOffset="26446.84">3402 15379 68 0,'0'0'0'0,"0"0"0"16,0 0-5-16,0 0-1 16,0 0-3-16,0 0 9 15,0 0 2-15,83-2 3 16,-41-1-2-16,10 0 2 16,11 1-3-16,10-1 1 15,9 3-2-15,11 0-1 16,8 0 0-16,11 0 0 0,15 0 0 15,10 5 1-15,9 2 0 16,8 3 0-16,1 6 1 16,0 4-2-16,0 4 0 15,2 3 0-15,8 2 1 16,1 0 2-16,13-3 5 16,3-6-3-16,3-3 0 15,3-5-1-15,7-7 0 16,5-5-3-16,4 0 0 15,4-1-1-15,-4-13 1 16,-4-1-1-16,6-1 0 16,-2-1 0-16,-2-4 1 15,-1 1-1-15,-6-2 0 0,-1 0 0 16,-4 1 0-16,-1 1 0 16,-4-4 0-16,-1-7 0 15,-7-4 0-15,-10-8 0 16,-7-5 0-16,-11-13-2 15,-8-13 1-15,0-9 1 16,-7-9 1-16,-12 0-1 16,-7 2 0-16,-18 6 0 15,-22 4 0-15,-19 7 0 16,-24 5 1-16,-25 1-1 16,-7-1 0-16,-34-2-1 15,-20-5 1-15,-13 2 0 0,-16-5 0 16,-10-4 0-1,-10 5 0-15,-12 6 3 0,-6 9-1 16,-10 9-1-16,-6 3 2 16,-12 3 1-16,-12 2-4 15,-12 5 3-15,-14-1-2 16,-5 7-1-16,-8 0 0 16,-3 1 0-16,-6 4 0 15,-7 3 0-15,-15 3 1 16,-6 1-1-16,-8 3 0 15,-9 5 0-15,-2 5 0 16,-7 9 0-16,-2 0 0 16,-1 4-1-16,5 17 1 15,-4 4 0-15,2 4 1 16,5 5 2-16,6 7 0 0,9 1-2 16,7 5 1-16,-1 3-1 15,15 2-1-15,4 2 0 16,15-2 0-16,11-1 0 15,7 2 0-15,0 0 0 16,12 4 0-16,12 4 0 16,13 3 0-16,20-2-1 15,18-1 1-15,14-2 0 16,17-3 0-16,15-1 0 16,13-2 0-16,18-2 1 15,14-3-1-15,16 5-1 16,3 1 1-16,30 4-2 0,16 0 2 15,15 3 0-15,15-4 0 16,14-4 0-16,10-3 0 16,7-7 0-16,17-2 0 15,10 0 0-15,9-8-1 16,14-5 1-16,7-6-1 16,2-5 1-16,5-2-2 15,8-3-3-15,15-4-5 16,9-8-6-16,10 0-13 15,6-11-7-15</inkml:trace>
  <inkml:trace contextRef="#ctx0" brushRef="#br0" timeOffset="29386.39">11237 15323 46 0,'0'0'4'15,"0"0"-4"-15,0 0 12 16,0 0-3-16,0 0-2 0,0 0-1 15,-34-12-6-15,34 12 0 16,6-3-4-16,15 3 4 16,4 0 0-16,6 0 0 15,8 0 0-15,7 0 0 16,8 0-1-16,6 0 1 16,8 0 1-16,7 3-1 15,14-1 0-15,12 1 1 16,7-3-1-16,8 0 0 15,2 0 0-15,6 0 0 16,6 0 0-16,4 0 0 16,5 0 0-16,7 0-1 15,9 0 1-15,5 0 0 16,11-1 1-16,5-3-1 0,-1-2 0 16,6 1 0-16,4 1 0 15,5-1 0-15,3 0-1 16,2-2 1-16,3 0 0 15,-3 0 0-15,1 0-1 16,1 3 1-16,1 0 1 16,1 2-1-16,-1 1 0 15,-7-1 0-15,-1 2 0 16,-6 0 0-16,1 0-1 16,-3 5 1-16,-4 3 0 15,-2 0-1-15,-6 1 1 16,-3 1 0-16,-3 1 0 15,2-2 0-15,-1-1 0 0,3-2 0 16,0-3 0-16,-4 0 0 16,-3-1-2-16,3 0 2 15,0-2-1-15,8 0 1 16,4 0 0-16,4-2 0 16,4-6 0-16,-1-3 0 15,2 3 0-15,0-1 1 16,3 1-1-16,2 0 1 15,2-5 1-15,-1-1-2 16,1-2 1-16,2-3-1 16,8-2 3-16,5-3 0 15,5-4 2-15,7-3 0 0,0-2 1 16,-1-2 0-16,0 2-4 16,-6-2 2-1,-8 5-2-15,-12 3-1 0,-13 3 0 16,-13 4-1-16,-17 6 0 15,-10 0 1-15,-12 4-1 16,-8 1 0-16,-7-1 1 16,-6 0 3-16,-6 0 0 15,-5 2 1-15,-10-1-3 16,-7 5-1-16,-13 0 0 16,-11 2-1-16,-15 2 0 15,-14 0 2-15,-11 0-1 16,-7 0 0-16,-6 0 1 0,-1 0 2 15,0 0 4-15,0 0-2 16,0 0 0-16,0 0 0 16,0 0 1-16,0 0-3 15,0 0 2-15,0 0-1 16,0 0-3-16,0 0-1 16,0 0 5-16,0 0 1 15,0 0-5-15,0 0 0 16,0 0 0-16,0 0-2 15,0 0 0-15,0 0 0 16,0 0 0-16,0 0-2 16,0 0 2-16,0 0 0 15,0 0 1-15,0 0-1 0,0 0 1 16,0 0-1-16,0 0 0 16,0 0 0-16,0 0 0 15,0 0 0-15,0 0 0 16,0 0 0-16,0 0 2 15,0 0-4-15,2 0 4 16,-2 0-2-16,0 0 0 16,0 0 2-16,0 0 1 15,0 0-1-15,0 0 4 16,0-2-1-16,1 2 1 16,-1 0-4-16,0 0 2 15,0 0-4-15,0 0 1 16,0 0 0-16,0 0 0 15,0 0 0-15,0 0 0 0,0 0 2 16,0 0-2-16,0 0 3 16,0 0 1-16,0 0 0 15,0 0 2-15,0 0-3 16,0 0-1-16,0 0 1 16,0 0 3-16,0 0-7 15,2 0 3-15,-2 0 0 16,0 0 4-16,0 0-6 15,0 0 2-15,0 0 1 16,0 0 1-16,0 0-3 16,0 0 1-16,1 0-2 0,-1 0 0 15,2 0-1 1,-2 0 0-16,0 0 4 0,1 0-3 16,1 0-1-16,-1 0 2 15,-1 0 0-15,0 0-2 16,0 0 0-16,0 0 1 15,0 0-1-15,0 0 0 16,0 0-1-16,0 0 1 16,0 0 0-16,0 0 1 15,0 0-1-15,0 0 0 16,0 0 0-16,0 0 0 16,0 0 0-16,0 0 0 15,0 0 1-15,0 0-2 16,0 0 2-16,0 0-2 0,0 0 2 15,0 0-1-15,0 0 0 16,0 0 0-16,0 0 2 16,0 0 0-16,0 0 0 15,0 0-1-15,0 0 0 16,0 0 1-16,0 0-1 16,0 0 0-16,0 0 0 15,0 0-1-15,0 0 0 16,0 0 1-16,0 0-1 15,0 0 0-15,0 0 1 16,0 0 1-16,0 0 0 16,0 0 0-16,0 0 1 15,0 0-3-15,0 0 1 0,0 0 0 16,0 0 0-16,0 0-1 16,0 0-1-16,0 0 1 15,0 0 0-15,0 0 0 16,0 0 0-16,0 0 0 15,0 0 0-15,0 0 0 16,0 0 0-16,0 0 0 16,0 0 0-16,0 0 0 15,0 0 0-15,0 0 0 16,0 0 0-16,0 0 0 16,0 0 0-16,0 0 4 15,0 0-4-15,0 0-3 0,0 0 3 16,0 0 0-1,0 0 0-15,0 0 0 0,0 0 0 16,0 0 0-16,0 0 0 16,0 0 0-16,0 0 0 15,0 0 0-15,0 0 0 16,0 0 0-16,0 0 0 16,0 0 0-16,0 0 1 15,0 0-2-15,0 0 2 16,0 0-2-16,0 0 2 15,0 0-1-15,0 0 0 16,0 0-1-16,0 0 1 16,0 0 0-16,0 0 0 0,0 0 0 15,0 0 0 1,0 0 0-16,0 0 0 0,0 0 0 16,0 0 1-16,0 0-1 15,0 0 0-15,0 0 1 16,0 0-1-16,0 0 0 15,0 0 4-15,0 0-4 16,0 0-2-16,0 0 0 16,0 0 0-16,0 0 1 15,0 0 0-15,0 0-1 16,0 0-2-16,0 0 0 16,0 0-3-16,0 0 1 0,0 0-4 15,0 0 2 1,0 0 0-16,0 0-1 0,0 0-9 15,0 0 3-15,0 0-1 16,0 0-2-16,0 0-9 16,3-5 7-16,9-10 3 15,3-14-12-15,6-16-12 16,-4-14-7-16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07:35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11497 9350 10 0,'0'0'6'15,"0"0"-5"-15,0 0 3 0,0 0-1 16,0 0-1-16,0 0 6 16,0 0-1-16,-18 0 0 15,18 0 0-15,0 0 0 16,0 0-3-16,0 0-2 16,0 0-1-16,0 0-1 15,9 0 1-15,7 1 2 16,5 4-2-16,0 0 0 15,6-1 2-15,3-2 0 16,6-1 2-16,5 0-2 16,7-1 0-16,7 0 0 15,9 0-3-15,6 0 1 0,2 0-1 16,7 0 0-16,5 0 0 16,8 0 0-16,8-4 0 15,3 0 0-15,4-4 0 16,7-2 0-16,5-4 0 15,9-2 0-15,12-1 1 16,0 2-1-16,8 0 0 16,-1 4 0-16,0 3 0 15,2 2 0-15,0 0 0 16,-1-2 1-16,4 1-1 16,3-3 0-16,1-1 0 15,0 0 0-15,-4-3 0 16,-1 2 0-16,-5 1 0 15,-4 0 0-15,-5 3 1 0,3 2-1 16,-5-2 1-16,3 1-1 16,-2-2 0-16,3 0 0 15,-2 1 1-15,5-2-1 16,1-2 1-16,3 2-1 16,6-3 1-16,-1-1-1 15,4 0 0-15,-2 0 1 16,-7 2-1-16,-4 4 1 15,-6 2 0-15,-9 3-1 16,-5 1 0-16,-1 2 1 16,0-1-1-16,0 1 0 0,1 0 0 15,-3-2 0 1,2 2 0-16,-2-3 0 0,-2 3 0 16,-5 0 0-16,-4-2 0 15,-1 2 0-15,-3 0 0 16,-4 0 1-16,-5 0-1 15,-4 0 0-15,-4 0-1 16,1 0 1-16,0 0 0 16,1 0 0-16,1 0 0 15,-1 0 0-15,2 0-1 16,-1 0 1-16,1 0 0 16,1 0 0-16,2 0 0 15,3 0 0-15,-1 0 0 16,-1 0 0-16,-1-2-1 0,1-1 1 15,-1 2 0-15,0 1 0 16,-1 0 0-16,1 0 0 16,-2 0 0-16,-1 0 0 15,-6 0 0-15,-4 0 1 16,-2 0-1-16,-7 0 0 16,-11 3 0-16,-12 0 0 15,-9 2 0-15,-8 0 0 16,-9 0 0-16,-5 2 0 15,-9-2 0-15,-4-2 0 16,-2 0 0-16,-2-1 0 16,-1-2 0-16,0 0 0 15,0 0 0-15,0 0 1 0,0 0 1 16,0 0 1-16,0 0 1 16,0 0 0-16,0 0 0 15,0 0-1-15,0 0 0 16,0 0-1-16,0 0 0 15,0 0 0-15,0 0-1 16,0 0 1-16,0 0-1 16,0 0-1-16,0 0 0 15,0 0-3-15,0 0-6 16,0 0-3-16,0 0-6 16,-9 0-12-16,0 0 4 15,-3 0-5-15</inkml:trace>
  <inkml:trace contextRef="#ctx0" brushRef="#br0" timeOffset="13326">16569 3517 24 0,'0'0'0'16,"0"0"1"0,0 0 4-16,0 0 2 0,-81 23 2 15,78-21-3-15,3-1-1 16,0 1-3-16,0 1 0 16,0 5 0-16,0 0 0 15,3 3 2-15,14 2 0 16,9 0 2-16,8 1-1 15,12-1 2-15,16-3-1 16,15 1-3-16,17-8-1 16,9 0 0-16,10-3 0 15,8 0 0-15,6-12 0 16,8-5 2-16,6 0-4 16,2 0 1-16,5 0 0 0,5 2 0 15,-1 5 1-15,5 0-1 16,-3 4-1-16,-8 2 1 15,-5 1-1-15,-11 3 0 16,-12 0 1-16,-10 0-1 16,-6 0 0-16,-5 0 0 15,-3 0 0-15,-4 3 0 16,-8 1 0-16,-1-1 0 16,1-1 0-16,1-2 0 15,2 0 0-15,-3 0 0 16,-3 0 0-16,-4 0 0 15,-1-5 0-15,-7 1 0 16,-4 1 0-16,-3 1 0 0,-1-1 1 16,6 1-1-16,5-4 0 15,6 2 0-15,-1 0-1 16,3 0 1-16,3 2 1 16,1-2-1-16,5 1 1 15,-1 1 0-15,-3-1-1 16,-2 2 1-16,-8-1-1 15,-6 2 2-15,-7 0 1 16,-8 0 0-16,-1 0-3 16,-2 0 2-16,8 0-2 15,5 0 1-15,6 0-1 16,4 0 0-16,-1-1 0 0,-3-3 1 16,-3-1-1-1,-1 3 1-15,-3 0-1 0,-4 1 0 16,-5 1 1-16,-12-2-1 15,-6 1 1-15,-7 0 0 16,-6-1-1-16,-3 1 1 16,-2-3 1-16,5 1 2 15,4-4 1-15,7-3-3 16,5 2-1-16,0 0 0 16,-5-1-1-16,-5 4 1 15,-11 2-1-15,-9 0 0 16,-4 1 1-16,-1 2-1 15,-1 0 1-15,-1 0-1 0,0 0 0 16,2-5-4 0,4-3-11-16,6-5-23 0,0-1-26 15</inkml:trace>
  <inkml:trace contextRef="#ctx0" brushRef="#br0" timeOffset="13490.79">22864 3343 84 0,'0'0'0'0,"0"0"-8"15,0 0 2-15,0 0 6 0,0 0-1 16,0 0 1 0,-7 4-11-16,-1-4-18 0</inkml:trace>
  <inkml:trace contextRef="#ctx0" brushRef="#br0" timeOffset="22625.31">1048 13040 27 0,'0'0'1'0,"0"0"4"15,0 0 2-15,0 0 0 16,0 0-1-16,0 0 2 16,0 0-1-16,-15-9-3 15,15 9-1-15,0 0-2 0,2 0-1 16,14 12 0-1,8 10 1-15,6 8 1 0,4 7 1 16,0-1 0-16,2 3-1 16,-3-5 0-16,0-2-2 15,-2-8 1-15,-4-2-1 16,3-3 0-16,-8-5-5 16,-4-3-7-16,-3-7-8 15,-12-4-8-15</inkml:trace>
  <inkml:trace contextRef="#ctx0" brushRef="#br0" timeOffset="22874.04">1151 12997 65 0,'0'0'3'16,"0"0"-3"-16,0 0 0 15,0 0 8-15,42 95 1 16,-21-59-6-16,-5-2-1 16,-4 0 4-16,2 4-5 15,-4-1 1-15,-4-1-2 16,0 0 0-16,0 2-3 16,-3 0-11-16,1-1-3 0,-4-5-9 15</inkml:trace>
  <inkml:trace contextRef="#ctx0" brushRef="#br0" timeOffset="23076.56">1069 13522 72 0,'0'0'6'0,"0"0"5"15,0 0 0-15,0 0-2 16,0 0-9-16,2-96-3 15,38 57 0-15,9-4 1 16,9 3-3-16,5 2-5 16,8-1-1-16,-5 1-8 15,-3 1-8-15</inkml:trace>
  <inkml:trace contextRef="#ctx0" brushRef="#br0" timeOffset="24105.91">1557 12237 63 0,'0'0'1'0,"0"0"2"16,0 0-3-16,0 0 0 15,46 109 7-15,-1-47 4 0,15 5-1 16,-1 5-6-16,4 4 0 15,-5 6-2-15,-6 2-2 16,-7-4 1-16,-8-4-1 16,-4-9-3-16,-6-9-4 15,-8-7-7-15,-7-8 0 16,-6-9-8-16,-6-11-17 16</inkml:trace>
  <inkml:trace contextRef="#ctx0" brushRef="#br0" timeOffset="24405.28">1388 12617 71 0,'0'0'0'0,"-52"-113"0"16,43 56 1-16,9 7 0 15,0 11 2-15,15 6-1 16,12 5-1-16,13 7 2 15,8 2-1-15,7 3 1 16,12 8-2-16,9 5 2 16,0 3 1-16,-7 8 0 15,-9 16-3-15,-19 10-1 16,-15 7 2-16,-11 7 2 16,-11 8 0-16,-4 1-3 0,-1 1-1 15,-17-4-1 1,4-2-8-16,-3-13-16 0,-3-14-10 15</inkml:trace>
  <inkml:trace contextRef="#ctx0" brushRef="#br0" timeOffset="25041.28">1955 12351 87 0,'0'0'3'0,"0"0"-1"15,0 0-1-15,0 0 9 16,101 32 0-16,-68-12-4 16,-3 5-4-16,-2 0-1 15,-11 2-1-15,1-3 1 0,-11-3-1 16,-4-6 0-16,-3-7-2 16,0-6-1-16,-1-2 2 15,-17-8 1-15,-6-19-9 16,0-7-1-16,5-8 4 15,8-2 1-15,8-1 4 16,3 3 1-16,0 6 1 16,9 5 3-16,6 8-1 15,5 9 0-15,-1 3-2 16,5 8 0-16,-3 3-1 16,3 0 1-16,-2 6 0 15,2 7 0-15,-6 1 0 0,-2-2-1 16,-1-4 0-1,-3-4-6-15,-3-4-2 0,-6-7-1 16,0-20 8-16,-3-9-2 16,0 0-5-16,-6 4 2 15,-8 8 3-15,-8 10 3 16,-3 9 13-16,-5 5-3 16,0 0 3-16,-1 2-4 15,1 9-2-15,6-2-1 16,6-1 0-16,3-4 0 15,9-3-4-15,2 0 2 16,4-1-2-16,0 0-2 16,0 3-1-16,0 4-6 15,0 7-1-15,0 0 7 16,9 0 1-16,4-5-2 0,8-7-5 16,6-2 1-16,12-25 5 15,7-17-1-15,-1-8-5 16,1-1-8-16,-7-2-1 15,-9 5-7-15,-8 1 2 16</inkml:trace>
  <inkml:trace contextRef="#ctx0" brushRef="#br0" timeOffset="25439.51">2455 11665 15 0,'0'0'22'16,"0"0"-5"-16,0 0-7 16,-81 19-6-16,53 15 1 0,8 2 0 15,3 2 1 1,3-1 2-16,7-5-4 0,5-4 0 15,2-8-2-15,0-4-1 16,0-6-1-16,12-6 0 16,6-4-1-16,3 0-5 15,3-13-1-15,1-10-3 16,-2-1-3-16,-1 5 2 16,-1 9 6-16,-2 10 5 15,5 5 2-15,3 17 11 16,7 12 1-16,2 7 4 15,6 7-5-15,-2 8-5 16,6 8 3-16,-1 10 2 16,1 10 6-16,-1 4-2 15,-6 1-4-15,-2-6-4 0,-11-8-3 16,-7-14-2 0,-13-19-3-16,-6-15-1 0,0-15 1 15,0-9 4-15,-9-3 22 16,-15 0-6-16,-7-20-21 15,-13-17-5-15,-2-15-21 16,-2-17-25-16,-4-14-7 16,6-6-10-16</inkml:trace>
  <inkml:trace contextRef="#ctx0" brushRef="#br0" timeOffset="26090.51">2577 11754 58 0,'0'0'10'15,"0"0"8"-15,0 0 5 16,0 0-9-16,0 0-13 16,0 0 2-16,76-35 8 15,-40 53-1-15,-5 3-1 16,-8-1-7-16,-7-4-2 16,-5-2 1-16,-7-5-1 15,-1-5 0-15,-3-2-3 16,0 0 1-16,-7-2 1 15,-13 0-4-15,-4-11-1 16,-3-18 1-16,2-10-6 16,6-11 0-16,7 0 7 15,9 0-4-15,3 4-5 16,6 7-4-16,16 8 7 0,5 2-7 16,3 3 3-16,-2-1 1 15,5 0 5-15,-5 0 3 16,-5 4 5-16,-7 3 6 15,-10 5 8-15,-6 5 2 16,0 6 11-16,-15 4-18 16,-3 0 2-16,-4 13-4 15,7 12 1-15,2 9-1 16,8 3 3-16,5 1-3 16,0-1 3-16,0-3-1 0,13-7-5 15,1-7-2-15,2-6 0 16,-1-7-2-16,0-7-4 15,0-1-9-15,6-25 3 16,-3-8 0-16,-2-13-11 16,-5 0 2-16,-6 5 3 15,-5 5 10-15,0 13 6 16,0 11 14-16,0 8 7 16,0 5 3-16,0 0-19 15,3 0-4-15,8 4 1 16,3 4 7-16,-1-1 1 15,-1-1-7-15,1-3-1 16,-1-3-1-16,3 0-1 16,-3-5-1-16,9-15-5 15,-5-8-12-15,-1-3-15 0,-6 2-14 16</inkml:trace>
  <inkml:trace contextRef="#ctx0" brushRef="#br0" timeOffset="27141.38">3099 11096 58 0,'0'0'17'16,"0"0"5"-16,0 0-1 16,0 0-7-16,0 0-7 15,0 0-5-15,-12-11-2 16,12 11-4-16,14 8 4 16,3 3-1-16,0-1 1 15,5-5 0-15,-4-1 0 0,-3-4-4 16,-6 0-4-1,-2 0 0-15,-5-13 4 0,-2-7 1 16,0-3-2-16,0-1 4 16,-6 2 1-16,-1 2 3 15,4 8 6-15,0 2 5 16,1 8-2-16,2 2-3 16,0 0-9-16,5 0-1 15,11 7 0-15,-4 4 2 16,4-1-1-16,-2 0 4 15,-2-3-4-15,-2-4 0 16,-2-3 0-16,-4 0-2 16,1-4-2-16,3-18 2 15,0-5 0-15,-2-6-3 16,3 0 0-16,-6 7-1 0,1 6 4 16,-2 6 2-16,-1 7 0 15,-1 4 3-15,0 3 3 16,0 0-3-16,2 0-3 15,-2 0 0-15,4-2 0 16,1-3 0-16,4-5 1 16,1-6-1-16,-1 1-1 15,-3-4 1-15,-3 2-2 16,-1 2 2-16,-1 5 0 16,-1 7 0-16,2 2 0 0,5 1-1 15,2 0 0 1,10 0 1-16,4 1 1 0,2-1-1 15,2 0 1-15,0-13 0 16,-2-11 1-16,2-6-2 16,-6-8 0-16,1-2 0 15,-4 0 0-15,-1-1-1 16,-4 7 1-16,-3 5 0 16,-2 4 0-16,5 1 0 15,-1-2 1-15,3 1-1 16,0-2 3-16,1 0 4 15,-4 2-5-15,-4 4 0 16,-5 4 2-16,-3 5 0 16,0 4 9-16,0 3-7 15,-3 0 3-15,0 3 2 0,-3 2-6 16,3 0-2-16,-2 0-3 16,2 10-2-16,-1 9 0 15,3 5 1-15,-2 2 1 16,1 3 0-16,-1-1 0 15,0-7 0-15,0-6 0 16,3-6-1-16,0-7-3 16,0-2-4-16,0 0 1 15,0-11 6-15,8-7 0 16,3 2-4-16,-3 3 0 16,-5 9 2-16,0 4 2 15,0 0 0-15,13 4 0 0,5 18 1 16,6 8 16-1,3 8-2-15,4 8 4 0,-1 5 1 16,1 2-11-16,0 2-4 16,-2-1-3-16,-4-3 0 15,0 2-1-15,-8 5 0 16,-5 6-3-16,-6 0-25 16,-9-8-2-16,0-15-3 15,0-21 10-15,-8-20-2 16,-17-14 0-16</inkml:trace>
  <inkml:trace contextRef="#ctx0" brushRef="#br0" timeOffset="27292.64">3299 10232 134 0,'0'0'11'0,"0"0"-4"15,-93-61 11-15,86 50-6 16,7 3-12-16,0 3-12 15,3 4-36-15,12 1-26 16</inkml:trace>
  <inkml:trace contextRef="#ctx0" brushRef="#br0" timeOffset="28117.32">1918 15299 29 0,'0'0'17'15,"0"0"-4"-15,0 0-5 16,0 0-1-16,0 0 8 15,124-11 1-15,-68 11-3 16,4 0-6-16,-5 0 2 16,0 0-5-16,-10 0-3 15,-6 0-1-15,-5 3 0 16,-10-3-10-16,-6 3-11 16,-9-3-21-16,-9 0-3 15</inkml:trace>
  <inkml:trace contextRef="#ctx0" brushRef="#br0" timeOffset="28329.25">2113 14904 100 0,'0'0'7'0,"0"0"1"16,0 0-5-16,0 0-3 15,0 0-1-15,0 0 1 16,58 46 1-16,-25-9 7 15,0 3-4-15,-2 3-3 16,-1 3-1-16,0 3-3 16,-9 2-15-16,-5 1-17 15,-14-4-13-15</inkml:trace>
  <inkml:trace contextRef="#ctx0" brushRef="#br0" timeOffset="28492.43">2119 15620 129 0,'0'0'3'16,"0"0"-3"-16,0 0 3 15,0 0-3-15,-3-102-10 16,48 29-3-16,12-15-9 16,5-14-8-16,1-8-4 15</inkml:trace>
  <inkml:trace contextRef="#ctx0" brushRef="#br0" timeOffset="29145.3">11528 5338 16 0,'0'0'0'0</inkml:trace>
  <inkml:trace contextRef="#ctx0" brushRef="#br0" timeOffset="30185.73">10202 4023 31 0,'0'0'13'0,"0"0"-8"16,0 0-3-16,0 0-1 15,0 0 0-15,0 0 1 16,-3-2 0-16,3 2 0 16,0 0-1-16,0 0 0 15,9 0 1-15,10 2 3 16,7 3-2-16,8-2 0 16,14-3 1-16,16 0-2 15,18 0 2-15,19-13 1 16,14-7 1-16,15-6-6 15,4-3 2-15,11-1 0 16,4-3 1-16,0 1-1 16,0 1 0-16,8 2 1 0,7-2-2 15,12-1 0-15,14-1-1 16,3 0 2-16,6 0-1 16,7 3-1-16,2 2 1 15,7 2-1-15,5-2 0 16,0 2 0-16,-2 1 2 15,0 1-1-15,-7 1 1 16,4 2-1-16,0 1-1 16,-9 2 0-16,-5 2 0 15,-2 5 0-15,-4 0 0 16,2 1 0-16,0-2 0 16,-3 0 0-16,-8-1 0 0,-12-1 0 15,-5 2 0-15,-10 1 0 16,-12 3 0-16,-5 0-1 15,-15 3 1-15,-10 3 0 16,-11-1 1-16,-10 3-1 16,-11-2 0-16,-8 2 0 15,-11 0 0-15,-12 0 0 16,-14 0 0-16,-13 0 0 16,-14 0-1-16,-5 0 1 15,-5 0-1-15,-3 0 1 16,0 0 0-16,0 0-3 15,0 0-2-15,0 0-6 16,-3 0-6-16,-5 0-2 0,-2 0-21 16</inkml:trace>
  <inkml:trace contextRef="#ctx0" brushRef="#br0" timeOffset="30389.55">18109 3271 93 0,'0'0'2'0,"0"0"-2"16,0 0-11-16,0 0 9 15,0 0-3-15,0 0-7 0,92-32-17 16</inkml:trace>
  <inkml:trace contextRef="#ctx0" brushRef="#br0" timeOffset="33425.58">2116 10222 59 0,'0'0'3'0,"0"0"2"16,0 0 5-16,0 0 4 15,119 26-1-15,-66-17 0 16,15-1-5-16,7-8 1 16,7 0-3-16,-3 0-3 15,-3-19-1-15,-7-5-1 16,-8 0 3-16,-3-1-2 15,-12-2-2-15,-7-1 0 16,-14 2 0-16,-16-6 0 0,-9-2 0 16,-16-5-1-1,-27-4 1-15,-17-4-1 0,-7-1 1 16,-12 2 0-16,6 5 0 16,0 10 0-16,7 12-1 15,8 17 2-15,16 2-1 16,9 5 0-16,14 11 2 15,13 10 0-15,6 17-2 16,6 23 0-16,18 28 3 16,4 25 7-16,11 26 3 15,4 31 0-15,8 16-5 16,-2 5-6-16,-7-11-2 16,-5-32 0-16,-7-35-2 15,-9-32 2-15,-3-22-1 0,-5-15 0 16,-1-10-6-16,-3-9-13 15,-1-9-11-15,-8-19-13 16,0-6-19-16</inkml:trace>
  <inkml:trace contextRef="#ctx0" brushRef="#br0" timeOffset="33598.07">2880 10036 149 0,'0'0'0'0,"0"0"-25"15,0 0-25-15,0 0 15 16,0 0 15-16</inkml:trace>
  <inkml:trace contextRef="#ctx0" brushRef="#br0" timeOffset="34047.58">2525 13326 88 0,'0'0'8'0,"77"-79"1"16,-2 3-1-16,28-32 0 15,22-33 0-15,23-30 0 16,13-26 5-16,8-11 6 0,7-3 2 16,-2 2-8-16,-1 13 2 15,-3 20-8-15,-13 18-5 16,-11 25-2-16,-24 23-3 16,-28 25-9-16,-27 26-9 15,-28 25 0-15,-22 19 1 16,-13 15-3-16,-4 0 1 15,-18 17 0-15,-7 12-6 16,-8 8-8-16</inkml:trace>
  <inkml:trace contextRef="#ctx0" brushRef="#br0" timeOffset="90287.43">5129 5767 4 0,'0'0'19'0,"0"0"-19"15,0 0 1-15,0 0-1 16,0 0-1-16,3-77 1 15,-1 64 0-15,1-1 2 16,1 4 5-16,2-3-2 16,-3 2 2-16,1 2-1 15,-2 1-1-15,-2-1 6 16,0 6-8-16,0-2 0 0,0 1-2 16,0 4 1-16,0 0 2 15,0 0-3-15,0 0-1 16,-8 15-1-16,-3 11 1 15,-3 13 0-15,1 16 1 16,10 18 0-16,3 11 0 16,0 14 0-16,3 11 4 15,18 8-3-15,2 10 0 16,10 3 0-16,11 1-1 16,12-3 0-16,22-9-1 15,22-5 0-15,22-20 0 16,29-21-3-16,23-19-6 15,19-21-6-15,12-25-8 16</inkml:trace>
  <inkml:trace contextRef="#ctx0" brushRef="#br0" timeOffset="90931.86">20164 6609 18 0,'0'0'2'0,"0"0"-2"15,0 0-3-15,0 0-1 16,0 0 2-16,0 0-4 16</inkml:trace>
  <inkml:trace contextRef="#ctx0" brushRef="#br0" timeOffset="91658.47">22109 7868 39 0,'0'0'1'15,"0"0"-1"-15,0 0 1 16,0 0-1-16,0 0 1 15,0 0-2-15,0-58 2 16,0 58-1-16,0 0 1 0,0 0 0 16,18 3 1-16,10 11 2 15,8 3 0-15,10 7 0 16,5 5-1-16,11 10-1 16,10 11 1-16,9 11 0 15,12 13 1-15,8 13 2 16,-1 12 3-16,-6 9-2 15,-9 8-1-15,-16 4-1 16,-20 1 0-16,-23 2-3 16,-23 10-1-16,-11 4 0 15,-40 0 0-15,-21-3-1 16,-22-11 0-16,-10-14 0 16,-2-12 0-16,4-18 1 15,14-13-1-15,18-14-1 16,17-10-1-16,12-9-7 0,8-10-17 15,4-14-8-15</inkml:trace>
  <inkml:trace contextRef="#ctx0" brushRef="#br0" timeOffset="91847.99">23117 9531 99 0,'0'0'0'15,"0"0"-8"-15,0 0-35 16,0 0 12-16</inkml:trace>
  <inkml:trace contextRef="#ctx0" brushRef="#br0" timeOffset="147921.65">9396 10844 3 0,'97'0'4'0,"0"-5"2"16,2-2-1-16,5-3 0 16,-1 1-4-16,0 3 0 15,3 1 1-15,-1 2 0 16,3 1 2-16,7 2-2 15,-1-1-1-15,2-2 1 16,0-2-1-16,-4-1-1 16,0 0 0-16,0 1 0 15,-2-2 0-15,-2 0 0 16,0-3 2-16,3 3-2 16,4-3 2-16,4-2-2 15,5-3 0-15,4-2 0 0,-4-2 0 16,0-1 0-16,-1 1-1 15,-2 2 0-15,-6 2 1 16,0 1-1-16,3 5 1 16,-2 1 0-16,1 4 0 15,-3-1-1-15,-3-2 1 16,1 1 0-16,-5 2 0 16,-3 0 0-16,-5 3 0 15,-2-2 1-15,0 3 0 16,-5 0 0-16,4 0 0 15,-1 0-1-15,2 4 0 16,-1 3 0-16,-2 0 0 16,-2-1 0-16,2 0 0 0,-3 1 0 15,-3 0 0 1,-1 0 0-16,-7 1 0 0,2 1 0 16,-6 1 1-16,2-1-1 15,-1-1 0-15,4 3 0 16,2-3 0-16,3 1-1 15,-4-3 1-15,-2 2 0 16,-2-2 0-16,-1-3 0 16,3 4 0-16,0-4 0 15,2 2 0-15,0-1 0 16,0-1 0-16,1 1 0 16,-1 1 0-16,-2 0 0 0,2 0 0 15,1 1 0 1,3 0 0-16,0 1-1 0,-4 0 1 15,-2-4 0 1,-1 2-1-16,0 0 1 0,-1 0 0 16,-5 2 0-16,-3 2 0 15,1-2 0-15,0 1 0 16,2-2 0-16,0 0 0 16,2-4 1-16,2 1-1 15,2-3 0-15,6 0 0 16,2 0 0-16,-2 0 0 15,-6 0 0-15,0-3 0 16,-2 1 0-16,-1 2 0 16,0 0-1-16,-1 0 1 0,-3 0 0 15,1 0 0-15,-2 0 1 16,-2 0-1-16,1 5 0 16,-4-2 0-16,-2 1 0 15,3-2 0-15,0 3 0 16,3-2 0-16,-4 0 0 15,-2-1 0-15,0-1 0 16,2 0 0-16,2-1 0 16,1 0 0-16,1 0 0 15,0 0 0-15,5 0 0 16,1 0 0-16,7 0 0 16,5 0 0-16,5-4 0 15,7 0 1-15,10 0 1 0,5-1-2 16,4 0 2-16,2-4-2 15,0 2 1-15,-2 0-1 16,-4 3 0-16,-1-1 0 16,-6 1 1-16,-5 3-1 15,3-3 0-15,-6 2-1 16,-1 1 1-16,-10-3 0 16,-9 4-1-16,-11 0 1 15,-8 0-2-15,-7 0 0 16,-12 0 0-16,-11 4-1 15,-10 2-1-15,-9 0-3 16,-5-3-9-16</inkml:trace>
  <inkml:trace contextRef="#ctx0" brushRef="#br0" timeOffset="152414.74">27570 11339 72 0,'0'0'2'16,"0"0"-2"-16,0 0-1 16,0 0-1-16,0 0 2 15,0 0 0-15,0 0 2 16,24 19 4-16,-5-8 2 16,4 1-4-16,7 1 0 15,8-2 0-15,7-5 2 16,12-6-1-16,16 0 1 15,25-21 1-15,26-17-1 16,27-14-1-16,22-13-3 16,20-10 0-16,9-7 0 15,7-4-2-15,3-3 1 0,0 3-1 16,-5 6 0-16,-6 12-2 16,-18 14 0-16,-23 15-2 15,-25 9-5-15,-28 9 1 16,-24 8-4-16,-20 5-6 15,-14 2 0-15,-12 1-11 16</inkml:trace>
  <inkml:trace contextRef="#ctx0" brushRef="#br0" timeOffset="164194.53">29449 5320 45 0,'0'0'3'0,"124"-3"-3"15,-61 6 0-15,3 9 0 16,0 6 1-16,-1 5 0 16,-7 4 1-16,-7 6 3 15,-7 4-3-15,-11 6 3 16,-8 9 1-16,-11 12-3 15,-14 11-3-15,0 13 1 0,-22 18 0 16,-16 13 0-16,-8 13 0 16,-11 8 0-16,-7 5-1 15,-6 6 1-15,2 1-1 16,8 3 2-16,15 6 6 16,21-7 1-16,24 0-4 15,19-15 1-15,37-10-2 16,27-13-1-16,19-11-2 15,13-15 1-15,7-15-1 16,0-9 0-16,-1-18-1 16,-8-9 0-16,-2-10-2 15,-16-7 2-15,-18-3-1 16,-22-5 0-16,-27 1 0 0,-20 4-1 16,-8 10 0-16,-19 14 2 15,-22 14 0-15,-12 18 0 16,-9 14 0-16,-4 13 0 15,5 11-1-15,6 15 1 16,6 13 0-16,3 17 0 16,7 13 0-16,7 20 2 15,13 12-1-15,15 12 0 16,4 11 0-16,23 0 1 16,13 0 1-16,12-3-1 15,5-6-2-15,0-1 2 16,4-1 1-16,-5-5 0 15,-10-4-2-15,-13-9 0 0,-14-10 1 16,-15-11-1-16,-12-4-1 16,-30-15 1-16,-16-12 0 15,-15-13 6-15,-16-20 3 16,-17-9 4-16,-15-11-8 16,-15-9-1-16,-11-12-2 15,-6-11 2-15,-5-12-3 16,-3-14-1-16,9-14-1 15,10-11-3-15,18-9-6 16,25-16-9-16,22-26-8 16,28-27-8-16,34-26-18 15</inkml:trace>
  <inkml:trace contextRef="#ctx0" brushRef="#br0" timeOffset="164362.43">30285 12564 102 0,'0'0'0'0,"0"0"-4"15,0 0-4-15,0 0 6 16,0 0-3-16,0 0-13 16,-2 6-17-16</inkml:trace>
  <inkml:trace contextRef="#ctx0" brushRef="#br0" timeOffset="166962.26">19101 13546 52 0,'0'0'0'16,"0"0"-5"-16,0 0-7 0,0 0 12 15,0 0 6-15,0 0 4 16,1-18 2-16,2 16-4 16,3 1-1-16,0-2-1 15,3-2-1-15,7-1-1 16,4 0-3-16,8 2 0 16,7 1 1-16,5 2 1 15,3 1-1-15,3 0-1 16,1 4 0-16,2 7-1 15,-4 2 1-15,2-4-1 16,3 2 0-16,5-5 0 16,7-1-1-16,10-2 0 15,4-3 0-15,11 0 0 16,5 0 1-16,7 0 0 0,5 3 0 16,-1 1 0-16,4 1 0 15,2-1-1-15,4-1 1 16,2-2-1-16,4-1 1 15,1 0 0-15,2 0 0 16,6 0 0-16,1 0 0 16,-1 0 0-16,2 1 1 15,-2 4 0-15,-1 3 1 16,-5 0-1-16,-2 3-1 16,-10 1 1-16,-6-1 0 15,-1 0-1-15,-1-2 0 16,-2-2 0-16,3-2 0 15,2 0 0-15,3-1 2 0,4 0-2 16,1 3 2-16,-3-1 2 16,-4 0-3-16,-4 1 0 15,-2-3-1-15,-2-1 0 16,1-2 0-16,-4 1 0 16,1-2 0-16,-5 0 1 15,-3 0-1-15,-3 2 0 16,-4 1 0-16,-6 0 1 15,-6 0-1-15,-12 0-1 16,-8 0 1-16,-9-3 0 16,-7 2 0-16,-9 0 0 15,-10-1 0-15,-6-1 0 0,-7 0 0 16,-1 2 0-16,0-2 4 16,0 0 3-1,0 0-1-15,0 0-3 0,-4 0 1 16,-5 0-4-16,-1-2 2 15,2-1-2-15,2 1 0 16,2-1 0-16,2 2-1 16,-2-2-6-16,2-2-12 15,2-3-20-15,0-4-26 16</inkml:trace>
  <inkml:trace contextRef="#ctx0" brushRef="#br0" timeOffset="167135.29">24854 13671 106 0,'0'0'0'16,"0"0"-22"-16,0 0-14 15,0 0 22-15,0 0-7 16</inkml:trace>
  <inkml:trace contextRef="#ctx0" brushRef="#br0" timeOffset="172576.6">19466 12501 78 0,'0'0'0'0,"0"0"-3"15,0 0 2-15,-33 92 1 16,33-34 5-16,0 10 2 16,0 13-1-16,8 10 0 15,2 5-1-15,4 9 0 16,5 4-2-16,8-3-3 15,9-11 0-15,13-6 0 16,8-12-4-16,11-5-5 16,7-11-11-16,5-10-2 15,0-12-19-15</inkml:trace>
  <inkml:trace contextRef="#ctx0" brushRef="#br0" timeOffset="173193.53">24320 12421 83 0,'0'0'0'0,"0"0"-9"15,0 0 9-15,97-16 4 16,-48 16 8-16,6 14-4 16,6 22-2-16,5 18 2 15,3 25 2-15,-2 20-2 16,-7 17 1-16,-10 14-3 16,-20 5-2-16,-19 5-3 15,-14 4 0-15,-49 4 0 16,-29 9 0-16,-39 5-1 15,-32 6-5-15,-27 5-9 16,-23-3-5-16,-15 5-1 0,-8-1-7 16,-11-3-4-1</inkml:trace>
  <inkml:trace contextRef="#ctx0" brushRef="#br0" timeOffset="175483.92">24247 12593 50 0,'0'0'8'16,"0"0"-7"-16,0 0 4 15,0 0 3-15,-84 34 2 16,84-34 0-16,0 0-4 0,0 0-1 15,9 0-2 1,27-17-1-16,26-12 2 0,28-14 3 16,30-11-2-16,26-7 0 15,21-3 0-15,16 4-1 16,14 1 5-16,13 6-2 16,4 6-3-16,-1 4-2 15,-10 8-2-15,-24 4 0 16,-24 5 0-16,-33 8 3 15,-28 7-1-15,-27 4-2 16,-24 2-1-16,-17 3 0 16,-14 0-3-16,-8-1-7 15,-4 2-2-15,0-3 2 16,0-1-6-16,-16-2-12 16,-17 0-11-16</inkml:trace>
  <inkml:trace contextRef="#ctx0" brushRef="#br0" timeOffset="175803.06">26299 11754 83 0,'0'0'9'0,"0"0"-7"16,0 0-2-16,149-33 0 15,-59 24 6-15,11-1 5 16,8 1 0-16,7 5-5 15,2 4 3-15,3 0 3 0,-3 1 0 16,-12 14-6-16,-12 7-3 16,-17 2 0-16,-19 3 0 15,-17 2-2-15,-17 2-1 16,-17 3 0-16,-7 0 0 16,-20 4 0-16,-30 5 1 15,-19-1-1-15,-16 5-3 16,0-2-5-16,11-3-6 15,14-4-1-15,19-4-12 16,9-9-10-16,10-9-16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11:30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7611 3205 0 0,'0'0'0'0,"0"0"2"16,0 0 2-16,0 0 2 15,0 0 0-15,0 0 2 16,0 0-4-16,-25-34-3 16,22 32 1-16,1 1 1 15,2 1 0-15,0 0-3 16,0 0 0-16,0 0-1 0,2 0-3 16,13 0 4-16,9 0 1 15,7 0 0-15,12 0-1 16,2 0 0-16,4 0 1 15,-1 0-1-15,9 0 0 16,1 0 0-16,7 0 0 16,8 0 0-16,7 0 0 15,3 0 0-15,5-5 0 16,6-2 0-16,6 0 0 16,4 2 0-16,2 2 0 15,0 3 0-15,0 0 0 16,-4 0 0-16,0 0 0 15,3 8 0-15,2-2 0 0,6 2-1 16,3 0 1-16,1-3 0 16,4 4 0-16,0-1 0 15,3 1 0-15,-3-1 0 16,-2-1 0-16,3-2-1 16,4-3 1-16,6-2-1 15,4 0 1-15,7 0 0 16,-7 0-1-16,-1 0 1 15,-6 0 0-15,-7 0 0 16,-4 0 0-16,1 0 1 16,4 0-1-16,3 0 0 15,7 0-1-15,4 0 1 16,-1 0 0-16,3 0 0 16,-2 2 0-16,-7 1 0 0,1-1 0 15,5 1 1-15,0-2-1 16,8-1 0-16,4 0 0 15,-1 0 0-15,0 0-1 16,-4 0 1-16,-8 0 0 16,-2 0 1-16,-1-3-2 15,2-2 2-15,3-3-1 16,2-1 0-16,-5-1-1 16,-1 3 1-16,-8 2 1 15,-11 2-1-15,-7 3 0 0,-9-3 0 16,-2 3 1-1,1-2-1-15,0 1 0 0,-2 0 0 16,1-2-1-16,-1-1 2 16,-1 1-2-16,-3 0 2 15,-4 0-1-15,-7 0 0 16,-2 3 1-16,-5-4-1 16,-5 3 0-16,-2-1 2 15,-2 1-2-15,5-2 1 16,-2 1-1-16,3 0 0 15,-1-3 0-15,-5 1 0 16,-3-1-1-16,-4 0 1 16,-2 0 0-16,-2 1 1 15,-2-3-1-15,-2 1 0 16,-4-1 0-16,-3 1 1 0,-8 3-1 16,-4 0 1-16,-3 0-1 15,-6 1 1-15,-2-1 0 16,-1 1-1-16,-3 1 1 15,0 1 0-15,-5-2 1 16,2 2-1-16,-4-1 1 16,-2 0 1-16,0-1 2 15,-2-1-2-15,0 2 0 16,1-2-1-16,4 2-1 16,6-1-1-16,4-2 0 15,5 1 0-15,1 0 0 16,2-2 0-16,-4 1-1 0,-2 1 1 15,-4 1 0-15,-9 0 0 16,-2 2 0-16,-4-1 0 16,-2 1 0-16,1 0 0 15,-1 0-1-15,0 0 1 16,0 0 1-16,0 0-1 16,0 0 1-16,0 0 3 15,0 0-1-15,0 0 2 16,0 0-2-16,0 0-2 15,0 0 0-15,0 0 0 16,0 0-1-16,0 0 1 16,0 0-1-16,0 0 1 15,0 0-1-15,0 0 0 16,0 0 0-16,0 0 0 16,0 0 0-16,0 0 0 0,0 0 0 15,0 0 0-15,0 0 0 16,0 0 0-16,0 0-2 15,0 0 1-15,0 0-2 16,0 0-3-16,0 0-1 16,0 0 3-16,0 0 1 15,0 0 1-15,0 0 0 16,0 0-1-16,0 3 0 16,0 4-4-16,0 5-3 15,-3-7-11-15</inkml:trace>
  <inkml:trace contextRef="#ctx0" brushRef="#br0" timeOffset="757.22">17620 1693 28 0,'0'0'2'15,"0"0"-2"-15,0 0 0 16,92-8 0-16,-47 15 0 15,7 6 0-15,2 1 5 16,4 1 0-16,2 4-1 16,2 5 1-16,5 7-3 15,-3 5 2-15,-2 11-2 0,-7 12 0 16,-12 11 1 0,-10 19-2-16,-11 15-1 0,-14 11 2 15,-8 5-2-15,0 3 1 16,-11-6-1-16,-7-5 1 15,-2-3-1-15,-3-5 0 16,-5-8 0-16,-2-6 1 16,-1-5-2-16,-2-7 1 15,0-10-2-15,0-13 0 16,2-15-1-16,5-15-1 16,-2-9-1-16,3-9-1 15,1-7-3-15,6-27-17 16</inkml:trace>
  <inkml:trace contextRef="#ctx0" brushRef="#br0" timeOffset="1176.27">18850 1934 20 0,'0'0'35'16,"0"0"-35"-16,85-4-6 0,-51 22 4 16,2 12 0-16,-1 6 1 15,-4 9 1-15,0 5 0 16,-2 5 0-16,-2 11 1 15,-2 0-1-15,-4 1 0 16,-6 0 0-16,-5-8 0 16,-7 1 0-16,-3 3 0 15,-4-2 0-15,-17 1 1 16,-8-1-1-16,-5-2 1 16,-8-5-1-16,-1-5 0 15,-2-7 0-15,4-9 0 16,3-10 0-16,7-9 0 0,5-10-2 15,4-4 0 1,7-3-1-16,6-20-8 0</inkml:trace>
  <inkml:trace contextRef="#ctx0" brushRef="#br0" timeOffset="1465.78">19217 2057 18 0,'0'0'1'0,"0"0"-1"16,0 0-1-16,-83 69 1 0,47-28 2 15,-5 11 3-15,-2 9 0 16,5 3-1-16,0 1-1 15,7-5-3-15,7 1 0 16,6-3 0-16,11-2 0 16,7-6-5-16,3-11-1 15,27-12-3-15,13-15-6 16</inkml:trace>
  <inkml:trace contextRef="#ctx0" brushRef="#br0" timeOffset="1649.29">19850 2595 21 0,'0'0'0'16,"0"0"-1"-16,0 0-19 15</inkml:trace>
  <inkml:trace contextRef="#ctx0" brushRef="#br0" timeOffset="6327.24">7775 7040 8 0,'0'0'0'16,"0"0"1"-16,0 0 7 15,0 0 3-15,0 0-1 16,0 0-7-16,0 0-1 16,-7-26-1-16,4 25 1 15,0 1 1-15,-2 0-1 16,-5 0 1-16,2 0-2 16,-4 2-1-16,-4 11-1 15,-3 1 0-15,-1 5-4 16,1-1 0-16,-2-2 2 15,6-4-1-15,0 1 3 0,3-6 0 16,3 2 1-16,1-4 0 16,3 0 0-16,2-2 0 15,0 0 0-15,3-3 0 16,-3 2 0-16,-2 1 0 16,-1 0 0-16,-1 0 0 15,3-1 0-15,1 1 2 16,1-1 1-16,2-2 2 15,0 1 0-15,0-1-2 16,0 0 0-16,0 0-2 16,0 0 0-16,0 2-1 15,0 0 1-15,15 0 3 0,6 0 1 16,7-2-3-16,7 0 0 16,3 0 1-16,3 0-1 15,-1 0 0-15,3 0 0 16,2 0 1-16,4 0-2 15,-1 0-1-15,7 0 1 16,-1 3 0-16,2 2-1 16,2 0 2-16,2-1-1 15,0 0 0-15,4-1-1 16,5-3 0-16,5 0 0 16,4 0 0-16,1 0 1 15,0 0-1-15,1 0 0 16,1 0 0-16,-3 0 0 0,-1 0 0 15,4 0 0-15,2 0 1 16,4 0-1-16,1 0 0 16,1 0 0-16,-4 0 0 15,2 0-1-15,-1 0 1 16,1 0 0-16,-1 0 0 16,-2 0 0-16,-5 0 0 15,1 0 1-15,-1 0-1 16,-2 0 0-16,1-1 0 15,5-3 0-15,5-1 0 16,1 0 0-16,-1-1 0 16,-1-1 0-16,-4 2 0 15,3 0-1-15,-2 1 1 0,1 2 0 16,0-3 0-16,-3 3 1 16,-3-1-2-16,-1 0 2 15,-5 1-1-15,-2 2 0 16,0-1 0-16,-1 1 0 15,4-2 0-15,1 1 0 16,4 1 0-16,-3-4 0 16,3 0 0-16,0 1 0 15,2 1 0-15,-1 1 0 16,-4-1 0-16,0 0 0 16,-4 0 0-16,-3 2 0 15,-4 0 0-15,-2 0 0 16,-8 0 0-16,-1 0 0 15,-4 0 1-15,1 0-1 0,-2 0 0 16,-4 0 0-16,-6 0 0 16,-9-3 0-16,-10 1-1 15,-7 2 1-15,-7 0 1 16,-5 0-1-16,-1-2 1 16,0 2 4-16,0 0 1 15,0 0 0-15,0 0-2 16,0-1-2-16,0-5-1 15,0-2 0-15,0-4-1 16,0 0 0-16,2 2 0 16,-1-6 0-16,1-1 0 15,2-3 0-15,-1 1 0 0,0-3 0 16,-2 1 0-16,-1-1 1 16,0 1-1-16,0 0 0 15,0-1 1-15,0 1 1 16,-4-3-2-16,-9-1 1 15,-3-2 4-15,0-2-3 16,1-3-2-16,2 1 0 16,4 0 3-16,1 3-3 15,5 0 1-15,-1 2-1 16,4 1 1-16,0 0 0 16,0 0-1-16,0-2 0 15,0 1 2-15,0 1 0 0,0-2 0 16,0-1-1-16,0-1 0 15,0-2-1-15,-1 4 0 16,-5 1 0-16,-5 6 3 16,-4 2 0-16,-1 2-2 15,-4 1 0-15,2 3-1 16,-1 1 0-16,0 1 0 16,1-1 0-16,0 0 0 15,1 2 1-15,1 1-1 16,-2 1 0-16,0-1 0 15,-6 3 0-15,-4 3 0 16,-8 2 0-16,-6 0 0 16,-7 0-1-16,-7 5 2 0,-7 5-2 15,-7-3 2-15,-14 4-2 16,-13 0 1-16,-13 3-1 16,-8 3 1-16,-7 2 0 15,0-2 0-15,-4 3 0 16,-5 1 0-16,0 1 0 15,-2 1 0-15,-4-4 0 16,0 1 0-16,-1-3 0 16,1-3 0-16,2-1 0 15,6 0 1-15,1-2-1 16,6 0-1-16,1 0 1 16,-3 0-1-16,5 0 1 15,0 0 0-15,2-2 0 16,-2 3 0-16,1-2 1 0,6-2-1 15,3 3 0-15,4-2 0 16,0 1 0-16,2 0 0 16,0 0-1-16,2-1 1 15,-1-1 0-15,4-1 0 16,0-3 0-16,4-1 2 16,0 0-2-16,6-2-1 15,6-1 1-15,7 0 0 16,7 0 0-16,5 0 0 15,3 0 0-15,4-2 0 16,2-7 0-16,5 5-1 16,2-2 2-16,0-1-1 15,3 3 0-15,3-2 0 0,2 4 0 16,-1-3 0-16,7 3 0 16,3 0 0-16,0-1 0 15,5 0 0-15,3 1 0 16,1-1 0-16,9 3 0 15,3-2 0-15,2 0 0 16,5 2 0-16,5 0 0 16,0 0 1-16,0 0-1 15,0 0-1-15,0-1 0 16,0 1-1-16,0 0 0 16,0 0-1-16,0 0 0 15,8 8 3-15,3 9-1 0,1 6 2 16,-1 12-2-16,5 8 1 15,-1 7 0-15,-3 9 1 16,2 1 1-16,-4 0-1 16,-1-4 0-16,1-5 0 15,2-6-1-15,-1-9 0 16,1-3 0-16,1-4 1 16,-1-3-1-16,0-3 0 15,-3-6 0-15,0-2 1 16,-3-6-2-16,1-4-2 15,2-1-4-15,0-1-2 16,6-3-1-16,3 0 0 16,10-3-2-16,7-21-12 0,3-11-15 15</inkml:trace>
  <inkml:trace contextRef="#ctx0" brushRef="#br0" timeOffset="8869.37">9027 7136 8 0,'0'0'6'0,"0"0"0"0,0 0-6 16,0 0 0-16,0 0-3 15,0 0 2-15,0 0-1 16,-21-7-1-16,19 7 1 16,1 0-2-16,-5 0-1 15</inkml:trace>
  <inkml:trace contextRef="#ctx0" brushRef="#br0" timeOffset="10250.99">8734 7165 0 0,'0'0'1'0,"0"0"1"15,0 0 1-15,0 0 1 16,0 0 3-16,0 0 2 16,0 0-2-16,0 0-2 15,0 0 0-15,0 0-1 16,0 0-1-16,0 0 1 15,0 0 0-15,3 0-1 16,0 0-1-16,3-6-2 16,3-4 0-16,0 2 2 0,2 1-1 15,-4 2 0-15,3 5 0 16,-1-3-1-16,2 3 1 16,1-2-1-16,1 1 0 15,0 1 0-15,1 0 0 16,2 0 1-16,-1 0-1 15,6 0 0-15,-1 0 1 16,5 3-1-16,2 0 2 16,1 0-1-16,4-3 0 15,-1 2-1-15,3 0 0 16,2-1 0-16,4 1 0 16,4-1 0-16,5 2 1 15,2 0-1-15,5 0 0 16,2 0-1-16,2-1 1 0,3 0 0 15,4-2 0-15,4 0 0 16,4 0 0-16,2 0 0 16,-2 0-1-16,-5-2 0 15,-3 2 1-15,-3 0-2 16,2 0 1-16,-2 0 0 16,0 0 1-16,1 0-1 15,6 0 1-15,5-1-1 16,6-3 1-16,5-4-1 15,-1 1 1-15,-1 2-1 16,2 0 1-16,-2 5 0 16,-2 0 0-16,-2 0 0 15,-2 5 0-15,1 6 0 16,4 1 0-16,0-4 0 16,5 0 0-16,7-2 0 0,3-3 0 15,1-1 1-15,-6 1-1 16,-7 0-1-16,-8 2 1 15,-11 3 0-15,-7 1 0 16,-7 4 0-16,-7 0 0 16,-7 0 0-16,6-1 0 15,-1-2 0-15,1 0 0 16,6 0 0-16,-2-2 0 16,0 1 0-16,-2 1 0 15,-5-1 0-15,-7 0 1 0,0 1-1 16,-8 0 0-16,-1-2 1 15,-3 0-1-15,-4-2 1 16,-1-1 0-16,-3-2 1 16,-4 0-2-16,3-3 2 15,-6 0 0-15,-2 0 0 16,1 0 2-16,-1 0 2 16,-4 0 1-16,2 0 1 15,-5 0-1-15,0 0-1 16,0 0-3-16,0 0 0 15,0 0-1-15,0 0-2 16,0 0 2-16,0 0 0 16,0 0-1-16,0 0 0 0,0 0 1 15,0 0 0 1,0 0 2-16,0 0-1 0,0 0-1 16,0 0-1-16,0 0-1 15,0 0 0-15,0 0 0 16,0 0 0-16,0 0 0 15,0 0 1-15,0 0 0 16,0 0 0-16,0 0-1 16,0 0-2-16,0 0-1 15,0 0-4-15,0-3-1 16,1 3-8-16,4 0-5 16,-1 0-2-16,6 0-12 0,2 0 9 15</inkml:trace>
  <inkml:trace contextRef="#ctx0" brushRef="#br0" timeOffset="10610.06">14310 7565 22 0,'0'0'0'0,"0"0"-6"16,-91-20-1-16,67 11 2 16,3-5 1-16</inkml:trace>
  <inkml:trace contextRef="#ctx0" brushRef="#br0" timeOffset="12176.61">13430 7192 33 0,'0'0'3'0,"0"0"-3"16,0 0 0-16,0 0 0 15,86 10 0-15,-59-10 1 16,3 0 1-16,7 0 5 16,6 2 0-16,4 1 0 15,5 0-2-15,3 2-2 16,3 0 1-16,3 3 0 16,2-4-1-16,3 2 2 15,6-4-1-15,8-2-1 0,8 0 0 16,9 0 0-16,9 0-1 15,7 0 2-15,7-2-1 16,5-6-1-16,1 2 0 16,0 1-1-16,-4-1-1 15,-3 0 1-15,4 2 2 16,-1 0-1-16,2 1 0 16,1 0-1-16,-1 0 1 15,4-2 1-15,6-3-1 16,2-6 1-16,0-5-1 15,0-8 1-15,-2-4-1 16,-4-5 1-16,-10-5-2 16,-10-1 1-16,-16 0-2 15,-13 0 2-15,-18 0-1 16,-14-2 1-16,-14-4 1 0,-10-2 1 16,-9-4 3-16,-7-4-3 15,-9-1-1-15,0-3-2 16,-15-4 1-16,-13 2 0 15,-12-1-2-15,-6-1 1 16,-11 6-1-16,-6 5 0 16,-8 4 0-16,-14 7 1 15,-12 0-1-15,-15 5 0 16,-10 4 1-16,-16 3-1 16,-9 3-2-16,-13 5 2 15,-9 4-1-15,1 6 0 16,-7 5 1-16,2 1 0 0,-6 5 0 15,-3 3-1-15,-4 0-1 16,-4 0 2-16,-5 0-1 16,1 0 1-16,0 5 1 15,-4 10-1-15,2 6-1 16,4 1 0-16,12 7 1 16,19 2 0-16,16 3 0 15,20 3 1-15,11-2-1 16,13 2 0-16,10 1-1 15,7-1 0-15,13 4 0 16,8 2 1-16,14 1 0 16,10 3-2-16,11 3 2 15,11 3-4-15,11 3 2 16,6 6 1-16,11 6 1 16,17 4-1-16,11 3 1 0,7 1 0 15,8 0 0-15,10 1 0 16,9-4 0-16,13-3 0 15,17-3 0-15,21-8 1 16,21-6 0-16,16-6-1 16,12-10 0-16,6-4 1 15,0-10-1-15,-6-6 1 16,-6-5-1-16,-12-7 1 16,-15-3-1-16,-13-2 0 15,-18 0-2-15,-13 0 1 0,-11 0-2 16,-14 0-4-1,-11 5-6-15,-12 1-3 0,-11-3-10 16,-13-3-18-16</inkml:trace>
  <inkml:trace contextRef="#ctx0" brushRef="#br0" timeOffset="12543.48">15771 7917 53 0,'0'0'0'16</inkml:trace>
  <inkml:trace contextRef="#ctx0" brushRef="#br0" timeOffset="14821.28">23906 7203 38 0,'0'0'4'16,"0"0"-3"-16,0 0-1 16,-26-97 2-16,9 63 7 15,-3-1-2-15,-6-5 2 16,-5 0 2-16,-11-6 0 15,-10 1-4-15,-11-3-3 16,-11-3-1-16,-13-3 2 16,-17-3-2-16,-17-1 0 15,-22 3-2-15,-22 3-1 0,-10 3 0 16,-14 2 1-16,0 0 2 16,6 6-2-16,13 0 0 15,24 9-1-15,20 6 0 16,27 6 0-16,25 6-1 15,19 3 1-15,22 5-1 16,20 1-2-16,13-2-7 16,9-5-22-16,28-5-32 15</inkml:trace>
  <inkml:trace contextRef="#ctx0" brushRef="#br0" timeOffset="15121.87">22260 5811 87 0,'0'0'7'16,"-101"-9"-4"-16,30 9-3 16,-20 6 2-16,-7 14 9 15,-5 8-3-15,0 8 0 16,9 6-6-16,6 5-2 15,9 5 1-15,13 2-1 16,11 11 0-16,10 5 0 16,10 8 0-16,9 3 0 0,10-3 0 15,11-3-2 1,5-2-4-16,14-9-6 0,23-6-6 16,16-10-14-16,11-12-6 15</inkml:trace>
  <inkml:trace contextRef="#ctx0" brushRef="#br0" timeOffset="17461.28">5460 3798 48 0,'0'0'1'0,"155"-113"-1"15,-73 54 0-15,-1 1 1 16,1 0-1-16,0 4 5 16,3 3-1-16,-1 1 1 15,1-1-1-15,-2 1-1 16,-1 3-1-16,-4 3-2 15,-8 5 1-15,-6 5-1 16,-13 3 0-16,-11 6 0 16,-13 4 0-16,-6 2-5 15,-14 3-7-15,-7 2-20 16</inkml:trace>
  <inkml:trace contextRef="#ctx0" brushRef="#br0" timeOffset="17812.12">6151 2948 18 0,'0'0'5'0,"0"0"-4"16,0 0 0-16,0 0 10 15,115-36 0-15,-63 26-1 16,17 3-2-16,8 0 0 16,5 3 1-16,0 4-3 15,0 0 1-15,-4 4-5 0,-5 17-1 16,-9 9-1 0,-9 14 0-16,-16 10 0 0,-15 13 0 15,-20 17 0-15,-4 8 1 16,-25 12-1-16,-20 5 0 15,-13 3-1-15,-2-10-10 16,5-16-8-16,12-26-3 16,13-28-18-16</inkml:trace>
  <inkml:trace contextRef="#ctx0" brushRef="#br0" timeOffset="18009.88">7416 3155 65 0,'0'0'0'15,"0"0"-4"-15,0 0-23 16</inkml:trace>
  <inkml:trace contextRef="#ctx0" brushRef="#br0" timeOffset="20454.84">8114 7224 9 0,'0'0'1'0,"0"0"0"15,0 0 2-15,0 0 10 16,0 0-4-16,0 0-4 16,-33-4 1-16,33 2-4 0,-1-1 2 15,-4 3-1 1,5 0-3-16,-3-2 0 0,0 2 0 16,3 0-1-16,0-1 1 15,0 1-2-15,0 0 0 16,3 0 0-16,16 1 2 15,4 10 0-15,8 1 3 16,4 0-2-16,0 0 1 16,1-2-2-16,1 2 0 15,1-6 2-15,5 0-1 16,3-1 0-16,6-2 1 16,6 1 0-16,4 3 2 15,0 2-1-15,4 4 0 0,4 1-1 16,3 1 1-16,8 1-1 15,1-1-1-15,3-2-1 16,4-1 1-16,4-3-1 16,4-2 0-16,1 1 0 15,5-2 0-15,0 0 0 16,4-1 0-16,1 3 0 16,-1 1 0-16,-1-1 0 15,0 1 0-15,0-1 0 16,4-1 0-16,2 0 0 15,0-2 0-15,3 0 0 16,1-1 0-16,-4-2 0 16,0 4 0-16,3-3 0 15,-2 4 0-15,-2 0 0 0,-1 0 0 16,0 2 0-16,2-2 0 16,-2 1 0-16,-1-2 0 15,-3-4 0-15,-4-2 0 16,-4 0-2-16,-3 0 0 15,-5 0 1-15,-5 0 1 16,-4 0-1-16,-4 0 1 16,-1-3-1-16,-3-7-1 15,-3-2 0-15,1-5 0 16,0-5-1-16,-2-3 0 16,-4-7 2-16,-5-5 0 15,-6 0 1-15,-6-6 0 0,-2 1 0 16,-7-2-1-1,-5-3 1-15,-7 2 0 0,-11-2 1 16,-10 0-1-16,-6 0 0 16,0 1 3-16,-18-2-3 15,-3 1 3-15,-6-5 0 16,0-3 0-16,-1-5-1 16,-2-3-1-16,2 0 0 15,-3-4 0-15,-1 1-1 16,-4 3-1-16,-2 2 1 15,-7 5 0-15,-7 5-1 16,-6 7 0-16,-5 5 0 16,-4 7 0-16,-3 3-1 0,-9 5 1 15,-8 2-1 1,-7-2-2-16,-1 4 2 0,-8-3-1 16,-6 3 3-16,-6 1 0 15,-10 6 0-15,-8 6 0 16,-13 7 1-16,-9 0-1 15,-12 3 0-15,-3 12 0 16,-8 4 0-16,-4 4 0 16,-4 5-5-16,4 2-11 15,6-2-11-15</inkml:trace>
  <inkml:trace contextRef="#ctx0" brushRef="#br0" timeOffset="21232.38">6210 6742 98 0,'0'0'0'0,"0"0"-5"15,-38-101-6-15,32 55 6 16,0-7 3-16,1-10 2 16,1-10 0-16,-2-9-1 0,6-21 0 15,0-23-2-15,16-23 2 16,23-18-3-16,18-10-1 16,16 0 0-16,6 6 5 15,9-1 0-15,3 6 5 16,3 9 2-16,6 5 0 15,4 12-2-15,-2 12 0 16,-4 6 5-16,-7 10-7 16,-4 10-2-16,-8 16-1 15,-17 17 0-15,-13 19-2 16,-16 16-9-16,-21 16-10 16,-12 14-10-16</inkml:trace>
  <inkml:trace contextRef="#ctx0" brushRef="#br0" timeOffset="21528.9">7044 3852 36 0,'0'0'1'16,"88"-35"0"-16,-33 18-1 15,10 2 5-15,5 1 0 16,7-2-1-16,1 4-3 16,-1 8-1-16,-2 4 0 15,-5 10 0-15,-10 24 0 0,-14 14 0 16,-16 16 0-16,-14 12 0 16,-16 5-1-16,0 8 0 15,-25 0-1-15,-13-1-3 16,-8-6-3-16,-6-11-10 15</inkml:trace>
  <inkml:trace contextRef="#ctx0" brushRef="#br0" timeOffset="21700.04">8360 3788 78 0,'0'0'0'16,"0"0"-40"-16,0 0 8 15</inkml:trace>
  <inkml:trace contextRef="#ctx0" brushRef="#br0" timeOffset="26007.9">13855 6579 7 0,'0'0'0'16,"0"0"-2"-16,0 0 1 16,0 0-2-16,0 0 3 15,0 0 1-15,0 0 1 16,79 16 9-16,-79-16-2 16,-11 0-7-16,-3 0-2 0,-3 0-2 15,-2-3-11 1</inkml:trace>
  <inkml:trace contextRef="#ctx0" brushRef="#br0" timeOffset="32449.93">3350 8058 16 0,'0'0'0'0,"0"0"1"15,0 0-1-15,0 0 4 16,-30 82 1-16,30-71-1 16,0-6 2-16,0-4-4 15,0-1 0-15,0 0 3 16,0 0 2-16,0 0 3 0,0 0-1 16,0 0 0-16,-3-6-1 15,0-10-6-15,-3-9 1 16,6-14-3-16,0-14 1 15,22-18 0-15,14-18-1 16,18-14 0-16,7-12 0 16,3-8 0-16,5-8 0 15,-2-14 1-15,7-1-2 16,3-2 1-16,0 4 0 16,4 9 0-16,2 9 0 15,1 3-4-15,2 8-2 16,-5 4 1-16,-7 10 1 0,-11 12 1 15,-18 17-1-15,-10 22 2 16,-21 22-3-16,-11 20-5 16,-3 8 1-16,-24 16-20 15</inkml:trace>
  <inkml:trace contextRef="#ctx0" brushRef="#br0" timeOffset="32795.31">3954 6151 34 0,'0'0'12'16,"30"-79"-12"-16,-8 36 1 0,9-8-1 15,8-5 2-15,10-4 4 16,9 2 1-16,11 6-2 15,3 4 0-15,2 10-4 16,-5 8-1-16,-8 14 1 16,-9 16-1-16,-13 9-2 15,-14 36-1-15,-17 26 0 16,-8 26 3-16,-14 20 0 16,-14 13 0-16,-2-2 0 15,3-9 0-15,8-15 0 16,9-15-1-16,2-17-5 15,8-19-5-15,0-19-5 0,0-19-8 16</inkml:trace>
  <inkml:trace contextRef="#ctx0" brushRef="#br0" timeOffset="32968.1">5029 5796 50 0,'0'0'0'15,"0"0"-2"-15,0 0-28 16,0 0 18-16</inkml:trace>
  <inkml:trace contextRef="#ctx0" brushRef="#br0" timeOffset="41832.17">17776 1864 57 0,'0'0'0'16,"133"0"2"-16,-63 14-2 15,3 6 0-15,-1 7 0 0,-5 4 1 16,-7 13 2-16,-11 10-1 15,-10 13 3-15,-10 19 0 16,-9 18 1-16,-11 22 4 16,-9 8-1-16,0 13-3 15,-19-2-2-15,-11-11 1 16,-5-7 2-16,-1-20-3 16,1-17-1-16,0-17 0 15,2-18 2-15,7-12-3 16,0-10-1-16,6-12-1 15,3-5 0-15,2-8-3 16,5-3-3-16,4-5-1 16,1 0-6-16,2 0 1 0,3-29-9 15,8-14-25 1</inkml:trace>
  <inkml:trace contextRef="#ctx0" brushRef="#br0" timeOffset="42133.82">19341 2917 126 0,'0'0'9'0,"0"0"-9"0,0 0-1 16,0 0 0-16,0 0-2 15,0 0-1-15,-6-5 1 16,6 4 2-16,0 1-6 16,-5 0-11-16,-1 1-15 15,-4 13 10-15,0 2 1 16</inkml:trace>
  <inkml:trace contextRef="#ctx0" brushRef="#br0" timeOffset="42562.88">19387 3132 70 0,'0'0'21'0,"0"0"-21"16,0 0-5-16,0 0 1 16,0 0 4-16,0 0 6 15,0 0 1-15,0 0 3 16,0 0 3-16,0 0 0 16,0 0 0-16,0 0-5 15,0 0-4-15,0 0-1 0,0 0-1 16,0 0 2-16,0 0-3 15,0 0 1-15,0 0-2 16,2 0 1-16,-2 0 1 16,0 0-2-16,0 0 0 15,0 0-1-15,0 0 0 16,0 0-1-16,0 0 0 16,0 0-2-16,3 0-1 15,-3 0-2-15,0 0-1 16,1 0 1-16,-1 0-4 15,5 0-2-15,2 0-6 16,6 0-4-16,7 0-3 16,4-11-11-16</inkml:trace>
  <inkml:trace contextRef="#ctx0" brushRef="#br0" timeOffset="43025.08">20558 2984 48 0,'0'0'0'0,"0"0"0"15,0 0-1-15,0 0 1 16,-79-26 0-16,52 7 8 16,-4-3 3-16,-8-4 0 15,-6-3 1-15,-8-3-4 16,-13-2-1-16,-10 2-4 16,-12 0 0-16,-5 1 0 15,-2 3-1-15,7-1 0 16,0 6 2-16,-2 3-3 15,-9 4 0-15,-7 7-1 16,-6 2 0-16,3 7-1 16,8 0 1-16,10 0 1 15,16 0-1-15,17 2-2 0,16 0-2 16,16-2 0-16,15 3 0 16,9-3-2-16,2 0 1 15,10 0-15-15,22-14-5 16,13-9 2-16,11-8 2 15</inkml:trace>
  <inkml:trace contextRef="#ctx0" brushRef="#br0" timeOffset="43319.58">18996 2239 34 0,'0'0'7'0,"-108"3"-2"16,51 16 6-16,3 8-2 15,3 1-1-15,1 5 0 16,6 7-5-16,3 10-2 16,5 4 1-16,8 2-2 15,11-2 0-15,11-6 0 16,6-5-2-16,18-7-2 16,25-3 0-16,18-8 1 15,17-7 2-15,21-8-2 16,15-6-3-16,10-4-5 15,12 0-1-15,6-7-2 16,4-10 7-16,-2 0 4 0,-4 0-6 16,-14 1 1-1</inkml:trace>
  <inkml:trace contextRef="#ctx0" brushRef="#br0" timeOffset="43454.48">20281 2696 2 0,'0'0'5'0,"0"0"-4"16,0 0-1-16,0 0 0 16,-87 0-1-16,69 0-2 15,-1 1-1-15</inkml:trace>
  <inkml:trace contextRef="#ctx0" brushRef="#br0" timeOffset="48958.58">19820 7698 103 0,'0'0'2'0,"0"0"-2"15,0 0-13-15,0 0 7 16,0 0 6-16,0 0 5 16,0 0-2-16,65-13 0 15,-50 31 0-15,-1 7 4 16,-1 11 1-16,0 7-2 15,-3 10-3-15,3 10 1 16,-3 8-1-16,4 10-1 16,5 14 0-16,2 11 5 15,4 7-5-15,2 9 4 0,3 2-1 16,4 6 3-16,-2 6-2 16,0 6 1-16,0 6-4 15,-2 10 0-15,-1-1-1 16,1 2-1-16,-3 6-1 15,0 2 1-15,3 9-1 16,1 9 1-16,6 8-1 16,-2 7 0-16,2 2 0 15,1-2 0-15,-3 3 0 16,1 8-1-16,-3 2 1 16,-1 3 0-16,1 6 1 0,2-4 1 15,1 8-1 1,3-4 0-16,2 2 1 0,-1 0-1 15,2-2 0-15,-5 10 1 16,1 1-1-16,-5 1 2 16,-2 3-2-16,-1-8 0 15,-4 2 0-15,3-11 0 16,-1-7-1-16,2-10 0 16,1-14-1-16,4-10 1 15,2-2 0-15,4-8-1 16,0-2 1-16,1-5 0 15,1-9 0-15,-4-5 0 0,0-13 0 16,1-7 0 0,-3-11-1-16,0-10 1 0,1-12 1 15,-2-13-1-15,-2-16 0 16,-5-11 0-16,-4-10-3 16,-3-10 3-16,-4-8 0 15,-5-8-4-15,-5-7 2 16,-4-4 2-16,-3-6 0 15,-1 0 1-15,0-2-1 16,0 0 0-16,0 0 2 16,0 0 1-16,0 0-1 15,0 0 1-15,0 0 3 16,0 0-2-16,0 0-2 16,0 0-1-16,0-4 1 15,0 1 0-15,0 3 0 0,0-2-2 16,0 2 1-16,-1-1 1 15,1 1 0-15,-3 0-2 16,3 0 0-16,-1 0 1 16,1 0 0-16,-2 0-1 15,2 0 0-15,-1 0 0 16,-1 0 0-16,2 0 0 16,0 0 0-16,0 0 0 15,0 0 0-15,0 0 0 16,0 0-1-16,0 0 1 15,0 0-1-15,0 0 0 16,0 0 0-16,0 0 0 0,0 0-1 16,0 0 1-16,-1 0 0 15,1 1-3-15,-2-1 0 16,2 2-3-16,0-2 2 16,0 0 1-16,0 0-1 15,0 0-1-15,0 0-1 16,0 0 3-16,0 0-1 15,0 0 3-15,0 0 0 16,0 0 1-16,0 0 0 16,0 0 1-16,0 0 0 15,0 0-1-15,0 3 1 16,0-3 0-16,0 0-1 16,0 0 1-16,0 0 0 15,0 0 0-15,0 2 0 16,0-2-2-16,0 0 1 0,0 0 0 15,0 0 1-15,0 0 0 16,0 0-2-16,0 0 1 16,0 0 0-16,0 0 1 15,0 0-1-15,0 0 1 16,0 0-1-16,0 0 1 16,0 0-1-16,0 0 1 15,0 0 0-15,0 0 1 16,0 0-1-16,0 0-1 15,0 0 1-15,0-2-2 0,0-4 2 16,-3 0 0 0,0 1-2-16,0 0 2 0,0 1 0 15,2-1-1-15,1 2 0 16,0 0-2-16,0-1 3 16,0 4 0-16,0-1-4 15,0 1 2-15,0 0 1 16,0 0 0-16,0 0 0 15,0 0-1-15,0 0-3 16,0 0 3-16,0 0 0 16,0 0-1-16,0 0 0 15,0 0 3-15,0 0-1 16,0 0 1-16,0 0 0 16,0 0 0-16,0 0 0 15,0 0 0-15,0 0 1 0,0 0-1 16,0 0 0-16,0 0 0 15,0 0 0-15,0 0 0 16,0 0 0-16,0 5 0 16,0 0 0-16,0-2 0 15,0 0 0-15,0 1 0 16,0-4 0-16,0 2 0 16,0 1 0-16,0-1 0 15,0 1 0-15,1-3 0 16,2 1 0-16,-3-1 0 15,0 2 0-15,2-2 0 16,-2 0 0-16,1 0 0 0,-1 0 0 16,0 0 0-16,0 0 0 15,0 0 0-15,0 0 0 16,0 0 0-16,0 0 0 16,0 0 0-16,0 0 0 15,0 0 0-15,0 0 0 16,0 0 0-16,0 0 0 15,0 0 1-15,0 0-2 16,0 0 2-16,0 0-1 16,0 0 0-16,0 0-1 15,0 0 1-15,0 0 1 16,0 0-1-16,0 0 1 16,0 0 0-16,0 0-1 0,0 0 0 15,0 0 0 1,0 0 1-16,0 0-1 0,0 0 0 15,0 0 0-15,0 0-1 16,0 0 1-16,0 0 0 16,0 0 0-16,0 0 0 15,0 0 0-15,0 0 0 16,0 0 0-16,0 0 1 16,0 0-1-16,0 0-1 15,0 0 1-15,0 0 0 16,0 0 0-16,0 0 0 15,0 0 0-15,0 0-1 0,0 0-2 16,0 0-3 0,0 0-7-16,0 0 0 0,-7 0-10 15,-11-6-7-15</inkml:trace>
  <inkml:trace contextRef="#ctx0" brushRef="#br0" timeOffset="64522.31">21656 2094 24 0,'0'0'13'0,"0"0"-5"0,0 0-5 16,0 0 9-16,0 0 4 15,0 0 0-15,0 0-3 16,10-38-8-16,-10 19-2 16,-8-1 2-16,-14-4 1 15,-14 4-3-15,-14-2-3 16,-11 5 0-16,-14 5 0 15,-1 7 0-15,-3 5 0 16,7 0-1-16,10 10 1 16,7 2 0-16,10 5-1 15,3 0-5-15,3 2 0 16,3 3 2-16,2-5-2 16,3-2 0-16,5-7-7 15,4-5-1-15,5-3 3 16,9-14-4-16,8-22-23 0</inkml:trace>
  <inkml:trace contextRef="#ctx0" brushRef="#br0" timeOffset="64722.77">20775 1581 47 0,'0'0'8'0,"-126"9"-5"15,68 9 3-15,10 4-1 16,12 8 0-16,9 12-2 15,8 11-2-15,9 16 0 16,1 19 1-16,3 17 3 16,0 13-3-16,3 11-1 0,3 11-1 15,0 1-4-15,3-4-14 16,14-6-17-16</inkml:trace>
  <inkml:trace contextRef="#ctx0" brushRef="#br0" timeOffset="65174.58">20687 9174 1 0,'-11'86'6'15,"-7"12"-6"-15,-3 9-4 16,2 9 1-16</inkml:trace>
  <inkml:trace contextRef="#ctx0" brushRef="#br0" timeOffset="66022.94">21323 17089 30 0,'0'0'4'15,"0"0"-2"-15,0 0-2 16,0 0 1-16,0 0 5 15,0 0-4-15,29 2 0 16,-29 0-2-16,0-2 2 16,0 0 2-16,0 0 0 15,-6 0-1-15,-3 0 0 16,0 0 4-16,0 0 1 16,3 0 1-16,0 0-2 15,1 0-3-15,1 0 1 0,0-2 2 16,-1 0-4-16,2 0-1 15,-1 1-2-15,2-1 1 16,0 2-1-16,2 0 0 16,0 0 0-16,0 0 0 15,0-2-1-15,0 2 1 16,0 0-2-16,0 0 1 16,0 0-1-16,0 0 1 15,0 0-1-15,0 0 1 16,2 0 0-16,4 0 1 15,0 0 0-15,0 0-3 16,-2 0 3-16,1 0-2 0,-2 0 2 16,1 0-1-16,-1 0 1 15,0 0 0-15,0 0 0 16,0 0 0-16,-1 0 0 16,1 0 0-16,-2 0 0 15,1 0 0-15,1 0 0 16,0 0 0-16,-2 0 0 15,-1 0 0-15,0 0 0 16,2 0 0-16,-2 0 1 16,0 0-1-16,0 0 0 15,0 0 1-15,0 0-1 16,0 0 0-16,0 0 0 16,0 0 0-16,0 0 0 0,0 0-2 15,-15 0-10 1,-15 0-18-16,-10 0-23 0</inkml:trace>
  <inkml:trace contextRef="#ctx0" brushRef="#br0" timeOffset="171640.73">25782 9498 114 0,'0'0'0'16,"0"0"0"-16,-54-73 0 0,47 56 9 16,4 8 11-16,3 4 7 15,0 5-5-15,0 5-17 16,10 29-4-16,11 29 0 15,10 31 26-15,5 20-9 16,0 17-7-16,-2 4 7 16,0 5 1-16,-1 6-2 15,-3-6-15-15,-3-11-2 16,-5-16-1-16,-7-23-8 16,-6-21-18-16,-3-17-6 15,-6-21-24-15,0-17-1 16,-6-14 1-16</inkml:trace>
  <inkml:trace contextRef="#ctx0" brushRef="#br0" timeOffset="172061.81">25243 9782 174 0,'0'0'0'15,"33"-72"-26"-15,10 30 20 16,11-2 6-16,4 4 8 16,8 3 10-16,13 5-6 15,7 3-6-15,8 7-1 16,-3 8-5-16,-9 8 0 16,-13 6-4-16,-15 9-11 15,-18 24-11-15,-22 14-1 0,-14 20 7 16,-27 18 1-16,-26 19 1 15,-16 14 7-15,-4 13 8 16,-3 9 2-16,6 8 1 16,10-5 0-16,13-11 4 15,15-10 5-15,17-23 14 16,11-16 4-16,4-19-6 16,13-15 7-16,23-18-3 15,16-19 8-15,17-12-8 16,13-24-11-16,12-27-8 15,6-17-6-15,-5-8-13 16,-11-6-33-16,-20-4-14 16,-23-3-5-16</inkml:trace>
  <inkml:trace contextRef="#ctx0" brushRef="#br0" timeOffset="172309.14">26210 9721 163 0,'0'0'6'0,"0"0"-6"15,0 0 0-15,0 117 16 16,21-44 9-16,7 3 10 0,8 2-12 16,4-3-4-1,2-5-9-15,-5-8-10 0,-6-1 0 16,-7-5-10-16,-6-1-20 15,-9-10-20-15,-6-12-3 16,-3-16-5-16,-9-17-3 16</inkml:trace>
  <inkml:trace contextRef="#ctx0" brushRef="#br0" timeOffset="172662.31">26201 9797 177 0,'0'0'0'0,"13"-108"-10"16,17 56 10-16,6 8 0 16,1 10 9-16,2 10 5 0,-2 7 2 15,2 13 2-15,-8 4-13 16,-7 0-5-16,-10 23-2 16,-10 13 1-16,-4 12 1 15,-3 11 2-15,-15 10 1 16,-1 9 3-16,-2 3 2 15,6-2 0-15,5-6-3 16,8-15 2-16,2-14 12 16,16-11 0-16,19-13-2 15,14-6-2-15,12-8 6 16,17-6-8-16,16 0-10 16,14-11 2-16,12-6-5 0,13 0-17 15,7 1-15-15,-3-2-12 16,0-1-30-16,-18-3-17 15,-23-3-24-15</inkml:trace>
  <inkml:trace contextRef="#ctx0" brushRef="#br0" timeOffset="193866.41">8199 7263 31 0,'0'0'6'16,"0"0"-5"-16,0 0 0 16,0 0-1-16,0 0 5 15,0 0 3-15,0 0 4 16,0-15-5-16,0 15-3 16,0 0-1-16,1 0-1 15,7 0-1-15,7 0 0 0,3-3 2 16,9-2-1-16,4 1 0 15,10 0-1-15,6 0 1 16,2 3 0-16,6-2-1 16,0 3 2-16,4-3-2 15,2 3 0-15,6 0 2 16,3 0 0-16,9 0-2 16,5 0 0-16,5 0 0 15,5 0 1-15,9 0-2 16,3 3 3-16,3 3-1 15,0 0-1-15,-1-1-1 16,1 2 0-16,-1-2 0 16,-1 0 0-16,1 2 0 15,-1-2-1-15,-1 0 1 16,1 2 0-16,2-3 1 0,0 2-2 16,0-2 1-16,-2-1 0 15,2 0 0-15,5-3 0 16,5 0 0-16,-1 0 0 15,-2 0 0-15,2-3 0 16,-2-1 0-16,5-3 1 16,1-2-1-16,5-3-1 15,1-2 1-15,1-1 0 16,-3-3 0-16,-2 1 0 16,-5 1 0-16,-8 2 0 0,-5-2 0 15,-9 2 0 1,-3 3 1-16,-5-1-2 0,-8 4 2 15,-11-1-1-15,-15 4 2 16,-12-1-2-16,-8 3 1 16,-11 2-1-16,-10-1 0 15,-6 1 0-15,-5 1 0 16,-2-1 1-16,1-1 3 16,-2 1 4-16,0 1 4 15,0 0-1-15,0 0 0 16,0 0 4-16,0 0-4 15,0-2 1-15,0-3 1 16,0 2-9-16,0-1-2 16,0 1 3-16,0 3-1 15,0 0-2-15,0 0-1 0,0 0 0 16,0 0-1-16,0 0-1 16,0 0 0-16,0 0-1 15,0 0 0-15,0 0-4 16,-2 0-1-16,1 0-4 15,-1 0 2-15,1 0 0 16,-2 0-1-16,1 3 0 16,-1 0-5-16,-1 1 3 15,0-1-3-15,1 1 0 16,-2 0-2-16,-3 0-3 0,-5 0-5 16,-3-4-9-1</inkml:trace>
  <inkml:trace contextRef="#ctx0" brushRef="#br0" timeOffset="201397.45">9003 7925 64 0,'0'0'6'0,"0"0"-2"0,0 0 2 16,0 0 8-16,0 0-2 15,0 0-5-15,0 0-4 16,40-96-2-16,-6 52 5 15,7-6 2-15,8-6-2 16,6-2-2-16,9-3-1 16,0 1-1-16,-1 2 0 15,-2 2-1-15,-4 8 1 16,-7 5-2-16,-5 5-2 16,-9 8-5-16,-9 7-7 15,-9 11-2-15,-12 8-5 16,-6 4-7-16,0 0-6 15</inkml:trace>
  <inkml:trace contextRef="#ctx0" brushRef="#br0" timeOffset="201720.85">9250 7285 66 0,'0'0'6'15,"0"0"-2"-15,0 0 2 16,2-75 7-16,19 48-4 16,14 3-1-16,4-3-1 15,5 5 1-15,5 7-1 16,3 8-3-16,0 7 1 16,5 0-3-16,0 16 1 0,-1 16-1 15,-5 9 1-15,-9 6 1 16,-11 1 0-16,-10 5-1 15,-11 5 0-15,-10 1-1 16,0 6-1-16,-16 3-1 16,-14-5-7-16,0-2-13 15,0-11-4-15,8-11-6 16,9-17-16-16</inkml:trace>
  <inkml:trace contextRef="#ctx0" brushRef="#br0" timeOffset="201894.06">10269 7270 97 0,'0'0'0'0,"0"0"-8"15,0 0-8-15,0 0 2 16,0 0-15-16</inkml:trace>
  <inkml:trace contextRef="#ctx0" brushRef="#br0" timeOffset="206586.19">6518 7813 51 0,'0'0'3'0,"0"0"2"15,0 0 4-15,0 0 3 16,0 0-5-16,0 0 1 15,0 0-3-15,-46-16-4 16,32 16 1-16,-7 0 0 16,-7 6-1-16,-5 8-1 15,-4 2 1-15,-2 1-1 16,-3 3 2-16,5-1-1 16,3-1 1-16,2 3-1 15,7-4 2-15,4 2 0 16,3 0-1-16,5 1 0 0,4 2-1 15,1 2-1-15,5 2 1 16,3 6 0-16,0 9 0 16,2 5 0-16,13 10 2 15,6 8 2-15,4 7-2 16,2 6 0-16,4 6 3 16,2 4 0-16,-3-1 0 15,1 0-1-15,-3 0-1 16,2 5-3-16,0 4 2 15,1 11 5-15,-1 8 0 16,-6 8-6-16,-3 10 4 16,-5 5-2-16,-5 4-2 0,-5 8 0 15,-3-1-2-15,0 7 1 16,-3-2-1-16,0-7 0 16,0-10-1-16,-9-17-1 15,-5-10 0-15,-5-8 0 16,-3-5 1-16,-8-1-1 15,0-3 0-15,-3-4 2 16,-1-2-2-16,1-5 2 16,0-8 0-16,0-9 1 15,5-15-1-15,7-20 0 16,9-12-2-16,8-10-1 16,2-6 1-16,2-1 2 15,0 0 0-15,0 0 0 0,0 0 1 16,0 0-1-16,0 0 0 15,2 0-1-15,10 0-2 16,4 0 3-16,2 3 0 16,3 6 0-16,1 3-1 15,1 5 1-15,2 6 0 16,2 7 0-16,6 11 0 16,0 10 4-16,-2 9 0 15,5 12 3-15,-2 9-3 16,-3 13 4-16,-1 8 3 15,1 16-3-15,-1 15 1 16,-4 3-1-16,2 10 0 16,-4 2-4-16,3-2-2 15,-5 9-1-15,-2 2 2 0,-3 10-3 16,-3 4 1-16,-2 5-1 16,-5 6 1-16,1 0-1 15,0 9 1-15,0 5 0 16,4-2 2-16,6-2-2 15,0-5 2-15,6-11-2 16,-2 0 0-16,2-2-1 16,-3 5 0-16,4-1 2 15,-1 3-2-15,4-7 0 16,1 0 0-16,2-2 3 16,2 2 2-16,4-5-1 15,3-7 0-15,2-7 3 16,3-13 1-16,3-13 1 0,1-10-2 15,3-16-5-15,2-12 1 16,1-16 1-16,-3-11-1 16,-1-15-1-16,1-12 2 15,-8-11 0-15,-3-12-4 16,-5-7 0-16,-5-7 0 16,-1 0-4-16,-5 0-3 15,-1-7-4-15,-6-3 2 16,-3 0 9-16,-6-1-11 15,-1 5 2-15,-7 3-1 16,-1-3-2-16,0-1-4 16,-20-3-11-16,-12-4-31 0,-10-5-4 15,-1 0 5 1</inkml:trace>
  <inkml:trace contextRef="#ctx0" brushRef="#br0" timeOffset="206779.79">7992 18248 45 0,'0'0'0'15,"0"0"-31"-15</inkml:trace>
  <inkml:trace contextRef="#ctx0" brushRef="#br0" timeOffset="213856.88">3027 11529 108 0,'0'0'3'15,"0"0"-2"-15,-101-26 0 16,67 26-1-16,1 4 3 15,0 28 2-15,2 15-3 16,1 22 3-16,8 12 1 16,4 11 2-16,6 6 0 15,9 5-2-15,3 8 9 16,13 1-5-16,20 2-3 0,15-10-2 16,19-12 3-16,9-17-4 15,12-18-4-15,0-20 0 16,-2-20 2-16,-2-17 0 15,-5-5 3-15,-7-29-1 16,-11-11 1-16,-7-16 4 16,-13-17-4-16,-14-11 1 15,-12-10-3-15,-15-1 1 16,0-2-2-16,-31 6 2 16,-20 4-2-16,-16 5 0 15,-15 15-1-15,-2 20 3 16,-5 30-4-16,-4 22 0 0,-8 34 0 15,-2 30-4-15,-1 13 3 16,10 1-4-16,25-13 2 16,24-18 1-16,29-17 1 15,16-13-7-15,19-3-5 16,20-2 11-16,16-2 0 16,11-2 1-16,10-3 1 15,11 2 0-15,2 4 0 16,5 3 0-16,0 6-1 15,0 4 0-15,-3 3 0 16,-9 0 1-16,-9 0 0 16,-15 2-11-16,-10-1-13 15,-5 2-11-15,-7-5 8 16,-5-7-1-16,-1-13-10 16,-5-5 2-16</inkml:trace>
  <inkml:trace contextRef="#ctx0" brushRef="#br0" timeOffset="214113.83">4036 11702 92 0,'0'0'6'0,"0"0"-6"15,0 0 0-15,0 0 4 16,0 0 3-16,0 0 1 15,91 69-3-15,-69-60-1 0,-7-4-2 16,-2-3-2-16,-2-1 0 16,-5 1-1-16,-3-2-3 15,-3 1-9-15,0 0-7 16,0 4-1-16,-9 2 6 16,-18-3-21-16</inkml:trace>
  <inkml:trace contextRef="#ctx0" brushRef="#br0" timeOffset="214337.23">3881 11705 87 0,'0'0'6'16,"0"0"-6"-16,0 0 0 0,0 0 1 16,0 0 11-16,83 18 3 15,-41-11-4-15,7 0 1 16,2 3-5-16,7 3-2 15,-4 0-2-15,-2-1-3 16,-6-3-4-16,-3-2-13 16,-8-6-7-16,-10-1-2 15,-11 0-9-15,-13-17-4 16</inkml:trace>
  <inkml:trace contextRef="#ctx0" brushRef="#br0" timeOffset="214539.96">4157 11500 91 0,'0'0'7'0,"0"0"0"16,0 0 2-16,0 0-3 15,-32 98-3-15,32-36 3 16,0 3 3-16,0 0-2 16,0 0-3-16,0-6-1 15,0-7-3-15,6-7-2 16,2-10-9-16,5-9-10 15,-5-13-7-15,-5-13-18 16</inkml:trace>
  <inkml:trace contextRef="#ctx0" brushRef="#br0" timeOffset="214683.77">4100 11918 80 0,'0'0'32'16,"0"0"-32"-16,0 0-5 15,0 0 5-15,79-107-5 16,-39 56-15-16,-1-4-28 16</inkml:trace>
  <inkml:trace contextRef="#ctx0" brushRef="#br0" timeOffset="-214387.54">4624 11473 100 0,'0'0'23'0,"0"0"-23"16,0 0 0-16,0 0 1 15,0 0 1-15,0 0-1 16,38-2 5-16,-33-22 5 16,-4-15-3-16,-1-10-6 15,0-12-1-15,-22-11 0 16,-11-15 0-16,-9-15 0 15,-10-9 2-15,-3-10-3 16,-5-7 3-16,5 13-3 16,12 22 2-16,13 27 8 15,18 29 20-15,11 18-12 16,1 11-11-16,0 5-5 0,22 3-2 16,17 4 1-1,16 25 2-15,21 25 4 0,3 23 0 16,5 17 16-16,-1 8-8 15,-10 1-10-15,-7-13 0 16,-6-10-4-16,-11-12-1 16,-9-15-7-16,-7-6-19 15,-8-7-14-15,-7-3-15 16,-12-3 12-16,-6-5-1 16,-22-5-26-16</inkml:trace>
  <inkml:trace contextRef="#ctx0" brushRef="#br0" timeOffset="-214266.87">4646 11310 91 0,'0'0'0'15,"0"0"-18"-15,21-113 7 16,13 60-2-16,8 2-31 16</inkml:trace>
  <inkml:trace contextRef="#ctx0" brushRef="#br0" timeOffset="-214147.19">5068 10909 83 0,'0'0'8'16,"0"0"-7"-16,0 0 4 15,0 0-4-15,0 0-1 0,0 0-20 16,14-29-23-16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12:41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4106 7724 3 0,'0'0'9'0,"0"0"1"16,0 0-9-16,0 0 0 0,-81-43 1 16,71 31 0-16,1 0 0 15,3 0 3-15,1-1-3 16,0 5-1-16,0 0-1 15,1 3 0-15,-1 0 0 16,2-2 1-16,0 3-1 16,0-2 0-16,3-1 1 15,0 0 0-15,0-1 0 16,0 1 1-16,-3 0-1 16,3-4 2-16,-4 1 0 15,4 0-1-15,-3 2 1 16,-2 1 7-16,1 1-5 0,1 4 0 15,-2-2-2 1,1-1 3-16,1 5 1 0,-3-4-6 16,3 2 0-16,0-1 0 15,3 0-1-15,-3 3 3 16,3 0 0-16,0 0-1 16,0 0-2-16,0 0 0 15,0 0-1-15,0 0 1 16,9 3 2-16,3-1 1 15,-2 1 0-15,5-2-1 16,0-1 1-16,6 0 0 16,0 0 1-16,6 0 1 15,3 0-1-15,4 0-1 0,3 0 0 16,5 0-2 0,4 0 1-16,2 0-2 0,4 0 0 15,-1 0 0 1,0 2 0-16,-1-2 1 0,4 0-1 15,4 0 0-15,3 0 1 16,5 0-1-16,1 0 0 16,2-3 0-16,-2 1 1 15,1-1-1-15,-2 0 0 16,6 0 0-16,-1-1 0 16,5-1-1-16,6-3 2 15,6 2-1-15,5-2 0 16,2-1 0-16,2 2 0 15,-1-1 0-15,-2 2 0 0,4 3 0 16,-4 2 0-16,0 1 0 16,-2 0 0-16,-1 0 0 15,-1 0 1-15,-1 1-1 16,2 3 1-16,2-2 0 16,2 1-1-16,-1-3 0 15,0 0 1-15,-1 0 1 16,1 0-1-16,1 0 0 15,-2 0-1-15,2 0 1 16,-4-6-1-16,1-2 0 16,-2-3 1-16,-2-1-1 15,-1 4 0-15,-2 0 0 16,-5 2 0-16,-8 2 0 0,-8 3 0 16,-9 1-1-16,-6 0 1 15,-10 0 0-15,-6 0 0 16,-11 4 0-16,-8-1-1 15,-8-2-1-15,-5-1 1 16,-1 0 1-16,0 0 0 16,0 0 2-16,0 2 2 15,0-2 4-15,0 0 2 16,0 0 4-16,0 1-1 16,0 1-1-16,0-2-2 15,0 0-5-15,0 0-3 16,0 0-1-16,0 0-1 15,0 0 0-15,0 0-1 0,0 0 1 16,0 0 0-16,0 0-1 16,0 1 1-16,0-1-1 15,0 1 0-15,0 2 0 16,0-3-1-16,0 0-1 16,0 0-4-16,0 0 7 15,0 0-1-15,0 0-4 16,0 0 2-16,0 0 1 15,0 0 1-15,0 0 1 16,0 0 0-16,0 0-1 16,0 0 1-16,0 0 0 15,0 0 1-15,0 0-1 0,0 0 0 16,0 0 1 0,0 0-1-16,0 0 0 0,-3 0 0 15,2 0 0-15,-1 0 0 16,2 0 0-16,0 0 0 15,0 0 0-15,0 0-1 16,0 0-1-16,0 0-1 16,0 0-1-16,0 0-1 15,0 0-1-15,0 0 0 16,0 0-2-16,0 0 3 16,0 0 0-16,0 0 1 15,0 0-3-15,0 0-3 16,0 0-1-16,0 0-3 15,-10 4-1-15,-5 11-5 0,-3 5 3 16,-1-2-4-16,-1-3-9 16</inkml:trace>
  <inkml:trace contextRef="#ctx0" brushRef="#br0" timeOffset="930.34">8330 6291 18 0,'0'0'0'0,"0"0"4"16,0 0 6-16,0 96 3 16,6-47-5-16,6 6 3 15,12 13-2-15,4 14 2 16,6 17 3-16,4 17-2 16,1 25-4-16,1 22-3 15,-4 15-1-15,-4 1-2 16,0-11-2-16,-1-22 1 15,2-21-1-15,0-23 0 16,-2-14 0-16,-4-15-1 16,-2-10-1-16,-6-12 1 15,-8-11-2-15,-2-10-4 16,-7-9-1-16,-2-13-7 0,0-8-10 16,-3-10-5-1</inkml:trace>
  <inkml:trace contextRef="#ctx0" brushRef="#br0" timeOffset="1717.29">9074 7321 66 0,'0'0'9'0,"0"0"-2"15,0 0 2-15,0 0-5 16,0 0-3-16,0 0-1 16,0 0 0-16,66 1 1 15,-11-1-1-15,20 0 2 16,23-4 1-16,24-15-1 16,19-8 0-16,21-5 0 15,16-1 3-15,13-1 1 0,10 4-2 16,7 9-2-1,3 9 0-15,3 8-1 0,-10 4-1 16,-10 3 1-16,1 11 0 16,-7 0 1-16,3-7 0 15,12-7-1-15,7-12 2 16,14-22 7-16,15-10 2 16,2-6-3-16,-1 3-2 15,-9 2-1-15,-26 6-5 16,-24 5-1-16,-29 9 0 15,-30 5 1-15,-31 10-1 16,-30 5-2-16,-30 3-7 16,-17 2-5-16,-14-3 3 15,0-1 11-15,-18 0 2 16,-13-2-2-16,-13 3-1 0,-9 0-2 16,-6 3-6-1,-3 0-13-15,-4 0-2 0,2 0-3 16,1 0-2-16,8 0-5 15</inkml:trace>
  <inkml:trace contextRef="#ctx0" brushRef="#br0" timeOffset="1988.18">13588 6567 62 0,'0'0'2'15,"0"0"-2"-15,0 0 0 16,0 0 5-16,122-47 8 0,-56 33 0 15,16 1-2-15,10 6-1 16,5 7-1-16,5 0-3 16,2 26-1-16,-4 16 1 15,-1 15-1-15,-16 11 3 16,-20 13-5-16,-27 11 0 16,-26 9-3-16,-10 7 0 15,-33-3 0-15,-21 4 0 16,-28 2 0-16,-22 2-3 15,-20 1-14-15,-15-5-12 16,-2-14-19-16</inkml:trace>
  <inkml:trace contextRef="#ctx0" brushRef="#br0" timeOffset="3789.42">9341 7690 20 0,'0'0'6'0,"0"0"1"0,0 0 3 16,0 0-1-16,0 0-4 15,0 0-3-15,-3-4-2 16,5 4 2-16,13 0 3 16,6 0 0-16,4 0-1 15,6 0-2-15,7 0 2 16,5 0-3-16,12 0 0 16,9 0-1-16,17 0 0 15,11 0 0-15,15 0 1 16,10 0-1-16,7-3 0 15,13 1 0-15,8 2-1 0,7 0-2 16,12 0 0-16,12 0 3 16,9 0 0-16,6 0 0 15,12-7 0-15,4-7 0 16,6-1 0-16,7-5 0 16,-1 3 0-16,3 1 0 15,2 1 0-15,1 3 0 16,5 3 1-16,-1 1-1 15,-5-1 1-15,-8 3 0 16,-2 0 0-16,-7-1 0 16,-4-2 0-16,-8 1-1 15,-14 0 0-15,-11 2 1 16,-18 1-1-16,-13 2 0 16,-11 0 0-16,-12 3 0 0,-17 0 0 15,-17 0 0-15,-21 0 0 16,-18 0 0-16,-19 0 0 15,-11 3 0-15,-10-3 0 16,-3 0 0-16,0 0 9 16,0 0 6-16,0 0-4 15,0 0 0-15,0 0-4 16,-4 0 0-16,-2 0-2 16,0-3-2-16,0 0 0 15,0 2-2-15,3 0-1 16,0 1 0-16,2 0-1 15,1-2-4-15,0 2-5 0,0 0-1 16,0 0-3-16,0 0-1 16,0 0-5-16,0 0 8 15,0 3-2-15,0 1-4 16,0-4-7-16</inkml:trace>
  <inkml:trace contextRef="#ctx0" brushRef="#br0" timeOffset="4224.85">15699 7140 47 0,'0'0'10'0,"0"0"4"16,0 0 2-16,0 0-12 15,0 0-2-15,0 0-2 16,74-1 6-16,-20 11 0 16,6 4-2-16,1 4-2 15,0 4 2-15,-3 8-3 16,-4 5 0-16,-10 10 0 0,-10 9-1 15,-12 8 1 1,-11 9 1-16,-11 5-1 0,-6 2 1 16,-28 0-2-16,-9-6 1 15,-9-6 0-15,-3-8 0 16,-1-7-1-16,3-4 0 16,4-6 0-16,11-7-1 15,11-11-6-15,11-8-8 16,4-13-9-16,6-2-4 15,4-9-9-15</inkml:trace>
  <inkml:trace contextRef="#ctx0" brushRef="#br0" timeOffset="4585.33">16446 7587 31 0,'0'0'6'0,"0"0"-3"0,0 0-2 16,0 0 3-16,0 0-2 16,0 0-2-16,-9 5 0 15,9-5 0-15,0 1-1 16,0 2-2-16,0 0-1 16,0-3 1-16,0 3-5 15,0-3 2-15,0 0-4 16,0 0-1-16</inkml:trace>
  <inkml:trace contextRef="#ctx0" brushRef="#br0" timeOffset="7859.39">20190 7850 75 0,'0'0'0'16,"0"0"-4"-16,-20-72 4 0,7 46 1 16,-5-1 5-16,0 4 14 15,-4-1-4-15,-7 0-8 16,-8 2-2-16,-15-2-3 15,-11 2 0-15,-13-1-1 16,-9 2 0-16,-8 1-2 16,-5-1 1-16,-3-2 0 15,2 1 0-15,7-1-1 16,7 0-1-16,10 3 1 16,12 4 0-16,17 2 0 0,21 4 0 15,13 5-2-15,10 2-2 16,2-3-7-16,14-2-9 15,31-9-12-15,19-6 0 16</inkml:trace>
  <inkml:trace contextRef="#ctx0" brushRef="#br0" timeOffset="8130.72">19459 7053 49 0,'0'0'2'0,"-158"43"0"0,65-7 13 16,1 5-8-16,2 4 5 15,1 4-4-15,4 5-4 16,10-1-1-16,8 1-1 16,19-4-2-16,17-3 0 15,15-2-1-15,16-7-4 16,0-1-5-16,26-4 1 15,13-8 0-15,12-6-1 16,12-9 1-16,8-10-3 16,13-10-8-16</inkml:trace>
  <inkml:trace contextRef="#ctx0" brushRef="#br0" timeOffset="8294.7">20178 7224 84 0,'0'0'0'0,"0"0"-5"15,0 0-3-15,0 0 0 16,0 0-9-16,0 0-16 16</inkml:trace>
  <inkml:trace contextRef="#ctx0" brushRef="#br0" timeOffset="19305.09">24117 6691 56 0,'0'0'15'0,"0"0"-13"15,0 0 7-15,0 0-3 16,0 0 5-16,0 0 3 15,-85-70-2-15,61 56-4 16,-6-3 2-16,-9 1-5 16,-11 1-2-16,-14-1-1 15,-17 4 2-15,-16 3-2 16,-16 7-1-16,-19 2 1 16,-15 0-1-16,-8 3 0 15,-5 10 1-15,-1-2 3 16,6 2 0-16,6-2-4 15,18-3-1-15,20 1 0 0,27-5 1 16,26-1-1-16,18-3-2 16,22 0-7-16,14-5-6 15,4-15-5-15,21-8-7 16,25-8-5-16,17-4 4 16,10-7 9-16</inkml:trace>
  <inkml:trace contextRef="#ctx0" brushRef="#br0" timeOffset="19565.84">22409 6065 85 0,'0'0'7'0,"0"0"-6"0,-119 2-1 16,71 26 4-16,-4 10 3 15,-2 15 1-15,1 7-1 16,5 5-2-16,3 1 1 15,8-1-1-15,12-7-3 16,9-2 1-16,16-3-3 16,0-4 0-16,19-2-1 15,17-5 1-15,11-7-2 16,13-9-5-16,5-7-6 16,14-11-6-16,8-8-8 15,2 0-12-15</inkml:trace>
  <inkml:trace contextRef="#ctx0" brushRef="#br0" timeOffset="26615.23">8561 6145 5 0,'0'0'15'0,"0"0"-5"16,0 0 4-16,0 0-6 16,-20-75-2-16,20 61-1 15,0 0-3-15,0 1 3 0,0 2 5 16,-2 0-2-16,-1 4 1 15,3-1-2-15,-3 6 1 16,3-2-2-16,0 2 0 16,0 1-3-16,0 1-1 15,0 0-2-15,0 1-2 16,0 16-2-16,3 8 4 16,7 14 2-16,-1 9 6 15,0 10 2-15,0 8 3 16,5 8-4-16,-2 7-1 15,1 3-2-15,-1 7-3 0,3 10-2 16,-3 8 0 0,0 6 0-16,1 6-1 0,-1-5 0 15,0-7 0-15,-2-11 0 16,-2-12 1-16,4-8-1 16,-6-11 0-16,1-6-1 15,-2-8 1-15,-2-9 0 16,-2-8 0-16,1-7 1 15,-2-9-1-15,1-6 0 16,-1-2-1-16,0-4-2 16,0-2 1-16,0 0-1 15,0-2 1-15,0-1 0 16,0-1-2-16,0 0 2 16,-1-1 1-16,-2 1-3 0,0-2 0 15,0 0-2-15,-2 0-2 16,-1 0-8-16,0 0-1 15,-4-7-3-15,5-7-12 16,1-5-5-16</inkml:trace>
  <inkml:trace contextRef="#ctx0" brushRef="#br0" timeOffset="28647.63">6549 7250 6 0,'0'0'5'0,"0"0"-3"15,0 0-1-15,0 0 2 16,0 0 1-16,0 0 0 16,0 0 2-16,-9 0 0 15,6 0-2-15,0 0 1 16,-1 0-4-16,-2 0 0 15,-2 6-1-15,-5 3 0 16,2 1 0-16,1 0 0 0,0-3 0 16,2 0 1-16,2-4 6 15,3-1 0-15,3-1-2 16,0-1 0-16,0 0-2 16,0 0 0-16,0 1-1 15,0-1-1-15,0 2 0 16,0-2-1-16,0 0 1 15,0 0-1-15,0 3 0 16,0-1 0-16,8 1 4 16,14 0 2-16,6-3-1 15,11 3 5-15,6 0-5 16,10 0-1-16,3 2-2 16,2-2-1-16,1 0 1 15,5-3 2-15,11 0-4 0,13 0 2 16,10-14 1-16,10-3-1 15,4 0-1-15,0 1 0 16,-2 6 0-16,-1 5-1 16,-1 3 0-16,0 2 0 15,-4 0 0-15,-5 0 0 16,-7 0-3-16,-8-2-1 16,-7-5 1-16,-9-4 1 15,-9 1 1-15,-7-5 0 16,-5 0 0-16,-10-2 1 15,-8-4 0-15,-4-3 0 16,-12-3 0-16,-5-1 1 16,-4-3 0-16,-6-4 1 0,0-1 0 15,0-4 0-15,-6-4 0 16,-4-6 0-16,-2-5 1 16,-5-6-3-16,-5-3 3 15,-8 1-2-15,-3 0 4 16,-5 2 0-16,-4 6 1 15,-2 2 1-15,0 7 3 16,0 0-2-16,0 8-4 16,2 0 0-16,0 4-3 15,-1 4-1-15,-2 3 1 16,-1 3 0-16,-6 7-1 16,-1 2 2-16,-2 5-2 0,-3 6 2 15,3 1-1-15,-3 3-2 16,4 0 2-16,-5 0-2 15,-2 0 2-15,-5 4-1 16,-1 4 0-16,-7-2 0 16,-3 5 0-16,-9 1 0 15,-5 4 0-15,0-1 0 16,-2-2 0-16,4-4 0 16,2-1 0-16,6-6 1 15,4 1-1-15,11 0 0 16,7 1 0-16,-1 1 0 15,6 3-1-15,2 1 1 16,1-1 0-16,4 1 0 0,5 0 0 16,4-2-2-1,4 1 2-15,7-2 0 0,2 2 0 16,7 0 0-16,3 1 0 16,2 0-1-16,-1 4 1 15,1-1-2-15,-5 3 0 16,3-1 1-16,0-2-2 15,-1 1 2-15,1 0 1 16,-3 1 0-16,0-1-1 16,5 0 1-16,1 3-1 15,1 1 0-15,7 3 0 16,4 4-2-16,0 4 3 16,0 6 0-16,19 4-2 15,2 2 2-15,6 6 0 0,1 3 0 16,-1 1 0-16,2 4 1 15,-1 4-1-15,-1 3 1 16,-2 8 2-16,3 2-1 16,-4 4-1-16,-3 1 0 15,0-4-1-15,-3-7 0 16,-3-7 0-16,-2-10 1 16,-2-7-1-16,-2-7 0 15,-2-7 0-15,-3-6 0 16,-1-4-3-16,-1-5-4 15,-1-4-7-15,-1-4-6 16,0-4 6-16,0 0 8 16,0-2-2-16,0-12-22 0,0-4-5 15,0-3-5-15</inkml:trace>
  <inkml:trace contextRef="#ctx0" brushRef="#br0" timeOffset="29745.28">8145 7679 5 0,'0'0'0'0</inkml:trace>
  <inkml:trace contextRef="#ctx0" brushRef="#br0" timeOffset="32901.61">8734 8710 3 0,'0'0'0'16,"0"0"1"-16,0 0 1 0,0 0 1 16,0 0 2-16,0 0 4 15,-22 14-1-15,22-14-1 16,-2 0 0-16,1 0 2 16,-2 0-4-16,-3 0-4 15,0 0-1-15,-1 0 0 16,1 0 0-16,-2 0 0 15,1 0 0-15,5 0-3 16,-2 0-2-16,-1 0 0 16,2 0 2-16,-1 0 1 15,1 0 1-15,1 0 1 16,1 0 0-16,1 0 2 0,0 0 2 16,0 0 2-16,0 0-2 15,0 0-1-15,0 0-1 16,0 0-1-16,0 0-1 15,1 2 1-15,10 2 5 16,1 1-1-16,7-1 0 16,0-2 3-16,3 1-5 15,3-1 2-15,0 0-2 16,5-1 1-16,1-1-2 16,2 0-1-16,0 0 1 15,7 0-2-15,-1 0 1 16,3 0 0-16,7-1 0 15,6-9 2-15,8-1 0 0,5 3-1 16,1 2-2 0,-1 0 0-16,-5 0-1 0,1-2 1 15,-1 0 0-15,1-1 0 16,0-3 0-16,2-1 0 16,7 1 0-16,-1-1 0 15,4 2 0-15,3-1 0 16,0 1 1-16,0-2-1 15,3 4 0-15,1-4 0 16,1 4 0-16,3 1 0 16,-1 4 0-16,5-1 0 15,-3-2 0-15,1 3 0 16,2-2 0-16,0 3 0 0,2-4 0 16,-4 0 0-16,2 0 0 15,2-1 0-15,1-1 0 16,6 1 1-16,9 1 1 15,4 2 2-15,2 3-3 16,-5 2-1-16,-1 0 0 16,-6 0 0-16,-6 0 1 15,-7 0-1-15,-10-2 0 16,-1 0 0-16,-7-4 0 16,-2 1 0-16,4-3 0 15,1 2 0-15,5-2 1 16,0 4-1-16,-6 0-1 15,-4 0 1-15,-4-3 0 16,-3 2 0-16,-4-2 0 0,2 0 0 16,-4-1 1-16,3-4-1 15,1 1 2-15,2-1 6 16,2 4-5-16,-4 0-3 16,-1 2 1-16,-5 2-1 15,-6 3 0-15,-5-2 0 16,-6 3 0-16,-4 0 0 15,-7 0 0-15,-6 0 0 16,-7 0 0-16,-7 0-5 16,-7 0-3-16,0 0-7 15,0 0-16-15,-3 0-6 16</inkml:trace>
  <inkml:trace contextRef="#ctx0" brushRef="#br0" timeOffset="34507.3">8784 10011 42 0,'0'0'4'0,"0"0"-3"15,0 0 6-15,0 0 0 16,0 0-1-16,0 0 0 16,88-8-1-16,-69 8 0 15,3 0-1-15,-1 0-3 16,6 0 0-16,1 3 2 15,4 2-2-15,-1-2 0 16,2 2 0-16,0-3 1 16,4 3 0-16,-1-3-1 15,4 3 1-15,6-1-1 16,2 2 0-16,7-1 0 0,0 3-1 16,3-2 0-16,2 1 0 15,4 0-1-15,2-2 1 16,6-4-1-16,2-1 1 15,7 0 0-15,1 0 1 16,-2 0-1-16,1 0 0 16,1-3 0-16,1 0 0 15,7-1 0-15,5-1 0 16,4-2 1-16,2 0-1 16,4-3 0-16,-5 1 0 15,1 1 1-15,-4 2 0 16,-3 0 2-16,-5 3-2 15,1-4 3-15,-2 3-2 0,-2-2-1 16,0 1 1 0,3-1 0-16,-1 0 0 0,0-3-1 15,-5 2 0-15,-8-3 1 16,-5 4 1-16,-10 0 1 16,-11 1-1-16,-16 2-1 15,-9 3-1-15,-15-1 0 16,-8 1-1-16,-1 0 6 15,0 0 6-15,0 0-5 16,0 0-5-16,0 0 0 16,0 0 0-16,0-2 1 15,0 2 1-15,0-1 1 16,0 1 1-16,3-2-1 16,-3-1 0-16,0 0-1 0,0-2-2 15,0-1-2-15,0 3 0 16,0-2 0-16,0 0 0 15,0 3 0-15,0-1 0 16,0 2 0-16,0 1 0 16,0 0 0-16,0 0-2 15,0 0 1-15,0 0 0 16,0 0 0-16,0 0-1 16,0 0-1-16,0 0-1 15,0 0 2-15,0 0 0 16,0 0 2-16,0 0-1 15,0 0 1-15,0 0-1 16,0 0 1-16,0 0 0 0,0 0-1 16,0 0 1-1,0 0-1-15,0 0 1 0,0 0-1 16,0 0-1-16,0 0 1 16,0 0 0-16,0 0 1 15,0 0-1-15,0 0 0 16,0 0 1-16,0 0-2 15,0 0 1-15,0 0-2 16,0 0-3-16,0 0-1 16,0 0 2-16,0 0-1 15,0 0 0-15,0 0 1 16,0 0-1-16,0 0 1 16,0 0 2-16,0 0-2 15,0 0-1-15,0 0 0 0,0 0 0 16,0 0-4-16,0 3 4 15,0 2-1-15,0 1-1 16,0-1-3-16,0-1-3 16,0-2-5-16</inkml:trace>
  <inkml:trace contextRef="#ctx0" brushRef="#br0" timeOffset="35429.15">9282 6738 11 0,'0'0'5'0,"0"0"-4"16,0 0 1-16,0 0 1 0,0 0-1 15,0 0-2-15,-51 7 0 16,48-6-1-16,0 0-8 16,0 1-5-16</inkml:trace>
  <inkml:trace contextRef="#ctx0" brushRef="#br0" timeOffset="35578.01">9282 6738 12 0,'-78'45'10'0,"77"-45"-6"15,1 1 3-15,0-1-2 0,0 0 0 16,0 0-3 0,0 0-1-16,0 0 0 0,0 0-1 15,-3 2-2-15,-3-2-24 16</inkml:trace>
  <inkml:trace contextRef="#ctx0" brushRef="#br0" timeOffset="36346.55">7957 7441 32 0,'0'0'0'15</inkml:trace>
  <inkml:trace contextRef="#ctx0" brushRef="#br0" timeOffset="36508.76">8150 7403 95 0,'0'0'0'0,"0"0"-1"16,0 0-33-1</inkml:trace>
  <inkml:trace contextRef="#ctx0" brushRef="#br0" timeOffset="38002.24">8812 9851 12 0,'0'0'7'0,"0"0"0"16,0 0-1-16,0 0-2 15,0 0-3-15,0 0 1 16,-6-10 0-16,6 8-2 15,0 2 0-15,0 0-2 16,0 0-3-16,0 0-12 0,0 0 7 16</inkml:trace>
  <inkml:trace contextRef="#ctx0" brushRef="#br0" timeOffset="38218.07">8812 9851 22 0,'57'-19'5'0,"-57"19"2"16,0 0-2-1,0-4-3-15,0-2-2 0,4-1-2 16,6-2-8-16,-1 0-19 15</inkml:trace>
  <inkml:trace contextRef="#ctx0" brushRef="#br0" timeOffset="39163.76">11717 9568 25 0,'0'0'2'16,"0"0"0"-16,0 0 5 15,0 0 1-15,0 0-3 16,0 0-1-16,0 0-3 16,0 0-1-16,0 0 5 15,0 0-5-15,0 0 3 16,0 0 5-16,0 0-3 0,0 0-3 16,0 0 3-16,0 0 2 15,0 0-2-15,0 0-2 16,0 0-1-16,0 0-1 15,0 0-1-15,0 0 1 16,0 0 0-16,0 0-1 16,0 0 0-16,0 0 0 15,0 0 0-15,0 0 0 16,0 0 0-16,0 0 0 16,0 0-1-16,0 0 1 15,0 0 0-15,0 0 0 16,0 0 0-16,0 0 0 15,0 0 0-15,0 0 0 16,0 0-1-16,0 0-1 16,0 0 0-16,0 2-5 0,0 4-4 15,0-1-2-15,0-1-3 16,-10-2-8-16</inkml:trace>
  <inkml:trace contextRef="#ctx0" brushRef="#br0" timeOffset="40213.32">9319 6863 18 0,'0'0'9'0,"0"0"-4"15,0 0-1-15,0 0 1 16,0 0-3-16,0 0-1 16,-3 0-1-16,9 3 0 15,13 0 0-15,1-2 2 16,7 2-1-16,1-3 0 16,5 0 0-16,7 0 1 0,2 0-1 15,8 0 0 1,3 0-1-16,7-4 0 0,1-2-1 15,5 2-1-15,6-2-1 16,3 2 2-16,5 0 1 16,7 0-6-16,2-2 3 15,11-1 2-15,15-3 1 16,12-3 0-16,16-1-2 16,8 0-3-16,1 0 1 15,-2 3 1-15,-2 5-4 16,-7 2 0-16,-3 2-1 15</inkml:trace>
  <inkml:trace contextRef="#ctx0" brushRef="#br0" timeOffset="40476.44">13142 6774 1 0,'0'0'1'16,"124"12"1"-16,-74-12-2 15,-5 0 0-15,-6 0 1 16,-9 0 1-16,-5 0 0 16,-13 0 0-16,-8 0 2 15,-4 0 12-15,0-3-1 16,0-3-10-16,-4 0 1 0,-6 2 2 16,1 0-3-16,0 0-3 15,0-1-2-15,3 5-1 16,1 0-13-16,4-2-4 15,1-1-8-15</inkml:trace>
  <inkml:trace contextRef="#ctx0" brushRef="#br0" timeOffset="40768.24">13308 6601 9 0,'0'0'0'0,"0"0"1"16,0 0 5-16,0 0 0 16,83 42 0-16,-68-22-2 15,-5 1 0-15,-2 2-2 16,-7-1-1-16,-1 1 1 15,0-1 1-15,-13 3-2 16,-8-2 1-16,-3 1-1 16,-4 3-1-16,2-1-1 15,-2-5-8-15</inkml:trace>
  <inkml:trace contextRef="#ctx0" brushRef="#br0" timeOffset="41877.51">27788 8540 55 0,'0'0'2'0,"0"0"-1"16,0 0 3-16,34-76 4 15,-24 51 1-15,-2 0 5 16,-2-4-2-16,1-7 0 16,-7-2-5-16,0-4 1 15,0-4-1-15,-21-3-1 16,-11-1-3-16,-14 1-1 16,-16 5-2-16,-12 2 0 15,-19-2 1-15,-17 1 0 16,-14-1 0-16,-20 0 0 15,-16 2 2-15,-15 2 4 16,-14 6-3-16,-5 4-4 16,-4 7-1-16,7 7 1 0,6 8 2 15,12 5 3-15,14 3-2 16,13 0-3-16,16 0-2 16,20 0 2-16,22 0 1 15,26 0-1-15,26 0 0 16,20-2-2-16,16 0 0 15,13-2-27-15,27-3-10 16,20-3 4-16,14-7 7 16,5-9-10-16</inkml:trace>
  <inkml:trace contextRef="#ctx0" brushRef="#br0" timeOffset="42142.99">25721 7170 103 0,'0'0'1'16,"-94"-4"-1"-16,32 23-1 15,-3 14 1-15,-7 6-1 16,-2 9 1-16,2 4 1 16,3 8 0-16,4 6 4 15,5 7 2-15,8 11-1 16,6 4-5-16,8 8 1 15,16-6-2-15,19-4-2 0,5-5-10 16,39-13-5 0,20-10-4-16,18-19-4 0,17-16-2 15</inkml:trace>
  <inkml:trace contextRef="#ctx0" brushRef="#br0" timeOffset="44365.89">25477 4088 32 0,'0'0'14'16,"-22"-97"-14"-16,10 61 7 16,0 11 9-16,-3 1-3 15,2 4 2-15,-2 3-4 16,4 6 2-16,5 3-2 15,3 7 4-15,3 1-3 16,0 14-12-16,6 28 1 16,15 20 5-16,3 18 7 0,3 10 1 15,0 2-5 1,-2 2 6-16,-4 0-2 0,-6-2-2 16,-2-9-8-16,-2-9-2 15,-2-6-1-15,-3-7-10 16,1-8-22-16,-7-10-5 15,0-14-4-15,-3-13-2 16,-22-16-8-16</inkml:trace>
  <inkml:trace contextRef="#ctx0" brushRef="#br0" timeOffset="44544.64">25055 4221 113 0,'0'0'3'15,"-7"-97"-3"-15,11 48 0 16,23-1-1-16,12 6 0 16,10 9-1-16,11 9 0 15,7 9-5-15,4 11-6 16,0 6-18-16,-6 9-10 16</inkml:trace>
  <inkml:trace contextRef="#ctx0" brushRef="#br0" timeOffset="45241.45">25722 4383 60 0,'0'0'14'0,"0"0"-13"16,0 0-1-16,0 0 4 16,0 0 7-16,90 31 1 15,-56-8-1-15,0 6-1 16,-3 1-1-16,-5 0 1 15,-5-3-7-15,-7-1 0 16,-6-6 1-16,-5-3-2 16,-3-8 0-16,0-2 0 15,0-6 0-15,0-1 0 16,0-1 3-16,0-18-5 16,-2-7-3-16,-1-4-1 15,3-2 2-15,0-1 1 16,2-3 0-16,15 0-3 0,8 2 2 15,5 1-1-15,1 8 0 16,0 5 2-16,-4 5-1 16,-2 7 2-16,-2 3-1 15,-8 5 1-15,-4 0-2 16,-3 0-1-16,-5 0 3 16,-1 0-3-16,-2 0 3 15,0 0 0-15,0 2 0 16,0 0 0-16,0 3 0 15,0 5 0-15,0 4 0 16,-2 3 2-16,1 0-1 16,-1-3-1-16,2-1 0 0,0-4 0 15,0-6 0-15,2-3-4 16,7 0-1-16,5-7 1 16,1-8 3-16,2-2-4 15,-5 5 3-15,-3 2 1 16,-2 3 1-16,1 2 2 15,-1 0 0-15,8-1 0 16,4 0-2-16,10-8 1 16,5-1 0-16,6-2-1 15,1-3 0-15,-3 2-3 16,-2-1-2-16,-2 6-2 16,-4 1-2-16,-7 4-1 0,-2 5 3 15,-1 0 5 1,-2-1 0-16,6 0 1 0,1-5 0 15,2-2-8-15,-1-2-15 16,-7 2-2-16</inkml:trace>
  <inkml:trace contextRef="#ctx0" brushRef="#br0" timeOffset="45319.24">26884 4037 13 0,'0'0'14'16,"0"0"-12"-16,0 0-2 15,0 0-11-15</inkml:trace>
  <inkml:trace contextRef="#ctx0" brushRef="#br0" timeOffset="47080.41">28623 2755 98 0,'0'0'1'0,"0"0"-1"0,0 0 6 16,0 0 8-16,0 0 5 16,0 0 4-16,-27-42-17 15,27 71-6-15,0 25 0 16,0 24 17-16,0 18 6 15,5 13-8-15,2 3 5 16,-1 2 1-16,-3 0-9 16,-2-7-8-16,3-9-3 15,2-17-1-15,1-12 0 16,3-18-6-16,-1-13-18 16,0-12-20-16,2-10-6 15,-8-15 5-15,-3-1-4 16,-5-31-10-16</inkml:trace>
  <inkml:trace contextRef="#ctx0" brushRef="#br0" timeOffset="47285.81">28071 3130 162 0,'0'0'0'15,"-16"-85"-2"-15,19 35 2 16,35-6-1-16,19 1 2 15,19 6-1-15,9 7 1 16,5 8 0-16,-4 10-1 16,-2 7-12-16,2 9-11 0,-2 8-4 15,-8 4-10-15,-9 26-3 16</inkml:trace>
  <inkml:trace contextRef="#ctx0" brushRef="#br0" timeOffset="48256.98">28945 3405 89 0,'0'0'7'16,"0"0"-1"-16,-7-72 4 0,16 55 8 15,6 6-2 1,5 8 1-16,6 3-9 0,7 12-5 15,2 19 8-15,3 8 2 16,-5 7 0-16,-10 0 0 16,-7 3-3-16,-8-3-6 15,-6-1 0-15,-2-4 4 16,0-8-7-16,0-7 2 16,-2-12-1-16,-1-7 1 15,2-7-1-15,-3 0 5 16,-2-27 5-16,-2-16-12 15,-1-10-5-15,7-5 0 16,2 2-5-16,6 7-1 0,20 4-12 16,7 6-10-1,9 10 8-15,10 4-10 0,9 8 9 16,4 5 6-16,-2 3 2 16,-6 3 9-16,-14 6-2 15,-9 0 0-15,-11 0 9 16,-10 0 2-16,-8 0 4 15,-5 0 8-15,0 0 13 16,0 0 0-16,-8 0-4 16,-10 11-9-16,-7 13 6 15,-5 10 9-15,-3 8-5 16,-1 3 5-16,3 0-2 16,2-3-7-16,9-4-4 15,10-4-8-15,4-4-6 0,6-9 0 16,0-4 0-1,0-7-9-15,13-9-13 0,7-1 5 16,7-18 5-16,1-15-10 16,1-9-8-16,-3-3 8 15,-1 0 11-15,-2 1 6 16,-3 3 4-16,-4 7 1 16,-3 7 6-16,-5 7 15 15,-3 11 4-15,-4 5 4 16,1 4-10-16,2 0-9 15,6 15-9-15,2 10 8 16,3 6 13-16,-1 3-11 16,-4-1-6-16,0-5-1 15,0-4-2-15,-1-5-2 0,2-2 0 16,3-7-5-16,1-4-12 16,3-6-12-16,4-1 5 15,2-21-8-15,1-6-4 16,-4-5 2-16,0-3 16 15,-3 0 10-15,-3-1 2 16,-3 8 6-16,-3 7 1 16,-6 8 13-16,-2 9 11 15,-1 5 6-15,3 0-17 16,3 8-10-16,6 13 4 16,2 4 20-16,0 3-6 15,-2-2-7-15,-1-1-12 16,-2-5-3-16,-3-3 0 0,-2-3-1 15,-1-5-17-15,0-6-23 16,-3-3-12-16,0 0 3 16,-3-20-18-16</inkml:trace>
  <inkml:trace contextRef="#ctx0" brushRef="#br0" timeOffset="48408.57">29947 2978 137 0,'0'0'0'0,"0"0"-15"16,0 0-7-16,0 0-11 15,0 0-1-15,0 0 22 0,57 45-9 16</inkml:trace>
  <inkml:trace contextRef="#ctx0" brushRef="#br0" timeOffset="48767.69">30234 3246 102 0,'0'0'1'0,"0"0"11"15,24 77 3-15,-18-50 1 16,0 1 0-16,-2-6 2 16,-2-3-13-16,-1-8-5 15,1-4 0-15,-2-5-1 0,0-2-7 16,0 0 4-16,0-20 0 15,0-12-16-15,0-8 1 16,0 2 9-16,4 4 7 16,2 7 3-16,0 8 4 15,0 7 6-15,-1 7 4 16,2 5-4-16,0 0-8 16,7 9 5-16,4 7 8 15,2 1-4-15,-3 0-6 16,1-2-4-16,-4 1-1 15,2-2 0-15,-4-3-3 16,0-4-13-16,1-3-19 16,-2-4 6-16,0 0-3 15,-2-5-5-15</inkml:trace>
  <inkml:trace contextRef="#ctx0" brushRef="#br0" timeOffset="48962.19">30547 3159 117 0,'0'0'19'0,"0"0"-11"16,0 0-7-16,0 0 7 16,0 0 24-16,69 72-6 15,-45-45-10-15,0-1-11 16,-5-3-5-16,-6 0 0 16,-2-3-14-16,-5-3-13 0,-5 0-13 15,-1-9 0-15,0-8-4 16,-11 0-6-16</inkml:trace>
  <inkml:trace contextRef="#ctx0" brushRef="#br0" timeOffset="49112.83">30537 2963 33 0,'0'0'117'15,"0"0"-117"-15,0 0-9 16,0 0-10-16,0 0-8 15,0 0-5-15,31-21 6 16,-3 46-7-16</inkml:trace>
  <inkml:trace contextRef="#ctx0" brushRef="#br0" timeOffset="49758.17">30860 3198 110 0,'0'0'1'16,"0"0"6"-16,0 0 1 15,0 0-3-15,0 0-1 16,0 0 2-16,3 58-3 16,-1-58-1-16,2-5 0 15,1-16-2-15,2-7-6 16,4-1-1-16,-4 5 6 16,2 7 1-16,-1 6 0 15,2 3 5-15,2 8 0 0,7 0-5 16,5 0 3-16,7 0 1 15,7 5 5-15,5-2 4 16,5-3-8-16,-2 0-3 16,-3-8-1-16,-5-9 0 15,-13 1-1-15,-10-4 0 16,-6-1 1-16,-9 3 0 16,0 2 1-16,-9 3 1 15,-3 8-2-15,-3 5 3 16,-1 0-1-16,-1 1-3 15,1 11-2-15,4 2 2 16,5 0-2-16,4-2 2 16,3 1 0-16,0-2-2 15,0 1 2-15,10-1 0 16,6 3-1-16,4 8 1 0,4 11 1 16,7 16 2-16,8 18 12 15,4 16 13-15,2 12 6 16,1 11-8-16,-3 1-2 15,-7-4-10-15,-9-6-6 16,-11-7-6-16,-13-9 3 16,-3-8-5-16,-9-10-1 15,-16-17 1-15,-2-16 0 16,0-18 4-16,-2-12 2 16,-1-9 6-16,-3-30-3 15,0-15-7-15,5-18-1 16,7-9-1-16,10-5-3 0,11-4-16 15,0 2-9-15,23 6-9 16,8 9-12-16,6 6-35 16,8 4-4-16</inkml:trace>
  <inkml:trace contextRef="#ctx0" brushRef="#br0" timeOffset="49974.74">31732 3148 99 0,'0'0'17'0,"0"0"-10"15,0 0-7-15,0 0-1 16,0 0-17-16,0 0-9 15,0 0-20-15</inkml:trace>
  <inkml:trace contextRef="#ctx0" brushRef="#br0" timeOffset="86676.4">27145 10173 43 0,'0'0'3'16,"0"0"0"-16,0 0 7 16,0 0-6-16,-37-74 1 15,32 62 11-15,2 6 3 0,0 2-3 16,0 4 3-16,0 0-3 16,2 22-11-16,-1 28-5 15,2 23 10-15,0 19 11 16,11 7-5-16,10-4-9 15,6-3 6-15,-1-10-9 16,0-10-3-16,-3-9 0 16,-4-7-2-16,-5-3 1 15,-5-7-19-15,-6-6-9 16,-3-5-10-16,0-17-8 16,-16-15-6-16</inkml:trace>
  <inkml:trace contextRef="#ctx0" brushRef="#br0" timeOffset="87261.25">26692 10476 105 0,'0'0'1'0,"26"-126"0"15,22 67-1-15,13 3 1 16,3 4-1-16,-1 11 2 15,-2 8 3-15,-1 10-2 16,-2 11-3-16,-1 12 0 16,-8 0-5-16,-8 27-7 15,-11 21-12-15,-15 21-3 16,-15 23 7-16,0 20 0 16,-18 9 13-16,-13 4 7 0,-3-11 0 15,3-19 8-15,5-17 6 16,7-18 1-16,8-14 1 15,7-14-4-15,4-10 2 16,0-10-4-16,0-4-5 16,4-7-3-16,11-1 2 15,11-15-2-15,8-22-2 16,8-14-4-16,1-7-15 16,-4-3-8-16,-6 10 6 15,-8 7 2-15,-9 8 19 16,-7 14 1-16,-4 8 17 15,-4 5 1-15,1 9 1 0,2 0-11 16,6 18-7-16,4 11 21 16,4 8 0-16,0 6-1 15,1 2 0-15,2 0-12 16,-4-8 0-16,-1-4 0 16,-6-9-8-16,-1-6-2 15,0-5 0-15,-3-8-4 16,-1-3-13-16,-2-2-6 15,1-7 9-15,2-17 4 16,3-10-14-16,-3-3-4 16,0 0-10-16,-1-1 3 15</inkml:trace>
  <inkml:trace contextRef="#ctx0" brushRef="#br0" timeOffset="87440.23">27801 10694 20 0,'0'0'53'0,"0"0"-47"0,0 0 11 15,35 89 12-15,-23-48-13 16,-1-1-8-16,3-2 2 16,-2-4-6-16,-3-3-1 15,0-1-3-15,-5-5-6 16,2 0-11-16,-2-5-4 16,1-2-4-16,-2-5-7 15,-2-8-11-15</inkml:trace>
  <inkml:trace contextRef="#ctx0" brushRef="#br0" timeOffset="87966.28">28362 9780 113 0,'0'0'0'0,"-39"-74"1"15,12 38 6-15,-2 3 8 16,-4 11 9-16,3 8 9 16,6 10-1-16,8 4-6 15,1 10-21-15,3 32-5 16,4 20 0-16,8 16 4 0,6 14 9 15,27 7 0-15,11 5 9 16,3 5 0-16,0 5-3 16,-4-2-6-16,-3 0 3 15,-4-8-14-15,-5-7 0 16,-5-10-2-16,-7-9-12 16,-7-11-22-16,-9-13-9 15,-3-13-6-15,-3-19-20 16,-22-20 5-16,-10-7 4 15</inkml:trace>
  <inkml:trace contextRef="#ctx0" brushRef="#br0" timeOffset="88340.3">28256 10549 60 0,'0'0'8'0,"42"-110"-8"0,-9 69 0 15,5 15 2 1,0 11 7-16,-2 13 1 0,1 2-8 15,0 12 5-15,2 14 4 16,-3 4-3-16,-6 6-5 16,-5 0 2-16,-4-3 4 15,0-5-1-15,-1-8-2 16,-1-6-4-16,0-5-1 16,-1-7-1-16,-5-2 0 15,-1 0-1-15,-3-7-3 0,-6-15 2 16,-3-11 0-1,0-2 1-15,-16-3 1 0,-9 8 0 16,-8 7 10-16,-6 4 13 16,-6 8-7-16,-6 0-4 15,-1 6-7-15,10 2 7 16,11 2-10-16,15 1-2 16,16 0-4-16,0 0-30 15,17 9-9-15,21-4 18 16,6-5-10-16,3 0-13 15</inkml:trace>
  <inkml:trace contextRef="#ctx0" brushRef="#br0" timeOffset="89465.97">28796 10338 118 0,'0'0'10'16,"0"0"-10"-1,0 0 0-15,0 0 8 0,91 43 16 16,-57-14 10-16,1-2-11 15,-7 2-10-15,-8-2-7 16,-7-5-4-16,-10-3-1 16,-3-8 0-16,0-5 4 15,0-6-4-15,0 0 10 16,-2-15 3-16,-12-19-14 16,-2-18-3-16,4-4-7 15,7 2-23-15,5 11 5 16,0 11 9-16,11 4 0 0,9 9-1 15,7-1-3 1,4 3-1-16,-1 2-5 0,-2 1-4 16,-7 4 5-16,-6 0 26 15,-3 8 2-15,-6 2 23 16,2 0-6-16,-2 12 1 16,1 3 9-16,2 4-3 15,0 6-4-15,1 0 4 16,2 0 1-16,-1 1-5 15,0-4-1-15,-3-2-9 16,-3-3-10-16,-4-5 4 16,-1-3-4-16,0-5 0 15,0-4-2-15,0 0 0 16,-8-3 2-16,-2-13-14 16,0-5 3-16,8-6 9 0,2-6 1 15,2-6 0-15,14 5 0 16,2 6 0-16,-2 8 1 15,-2 9 6-15,2 7 1 16,-2 4 1-16,5 0-2 16,2 0 6-16,0 10-2 15,-2 1-1-15,-1 2-4 16,-3 1-2-16,-6-4-3 16,0 0 0-16,-5-2 0 15,-1-7-8-15,0-1-4 16,-1 0 3-16,1-1 5 15,1-17 2-15,5-5-16 0,2-5 8 16,-1-3 9-16,3 5 1 16,-4 2 1-16,-1 4 7 15,-1 5 14-15,-2 5-7 16,-1 3-7-16,1 5-2 16,2 2-3-16,6 0-2 15,6 4 1-15,4 15 7 16,1 4-5-16,-2 2-1 15,1-1-3-15,1-1-2 16,1-6-10-16,2-5-21 16,1-10-14-16,5-2 5 15,0-19 8-15,-2-10 7 16,-4-9-12-16,-7 2 8 0,-2-3 21 16,-4 2 10-16,-6 3 15 15,-5 6-3-15,-3 6 8 16,0 5 3-16,-2 9 7 15,-5 7 1-15,-5 1 7 16,1 16-24-16,-5 11-6 16,0 9 16-16,1-2 2 15,4 0-5-15,5-5-7 16,5-7-8-16,1-4-5 16,0-7-1-16,0-7-8 15,0-4-14-15,9 0-3 16,5-18 10-16,3-7-3 0,-1 2-4 15,-3 6 14 1,-4 9 8-16,-5 5 1 0,2 3 10 16,-2 0-6-16,5 0 8 15,3 8 11-15,5-1-8 16,0-3-12-16,5-1-2 16,1-3-2-16,6-3-4 15,-1-16-37-15,-1-9-12 16,-9-7 0-16,-9-6-14 15</inkml:trace>
  <inkml:trace contextRef="#ctx0" brushRef="#br0" timeOffset="89675.4">30034 9255 156 0,'0'0'20'15,"0"0"6"-15,0 0 12 0,0 0-38 16,0 0 6-16,0 0-6 15,67 139 18-15,-27-61-8 16,-2 1-9-16,-10-6-1 16,-7 0 0-16,-10-5-8 15,-10-5-12-15,-1-5-20 16,-9-5-6-16,-15-10-5 16,-6-14 4-16</inkml:trace>
  <inkml:trace contextRef="#ctx0" brushRef="#br0" timeOffset="89886.95">30094 9757 14 0,'0'0'72'0,"0"0"-71"15,76-100 0-15,-39 78 13 16,1 9 2-16,0 10 2 16,-1 3 2-16,-1 5-9 15,-4 17 5-15,-7 3-10 16,-4 6-3-16,-8 0-3 15,-7 2-2-15,-4-5-13 16,-2-1-6-16,-2-4-8 16,-16-6-3-16,-7-12-13 15</inkml:trace>
  <inkml:trace contextRef="#ctx0" brushRef="#br0" timeOffset="90029.57">30294 9311 73 0,'0'0'0'0,"0"0"-25"15,0 0 3-15,0 0 3 16</inkml:trace>
  <inkml:trace contextRef="#ctx0" brushRef="#br0" timeOffset="90695.87">30609 9561 104 0,'0'0'6'0,"0"0"12"15,3 83 1-15,17-56 9 16,7-7-7-16,4-4 2 16,-1-7-5-16,-3-7-4 15,-2-2-6-15,-3-8-4 16,0-17-2-16,-3-4 3 15,-7-9-5-15,-9-6 0 16,-3-8-1-16,-10-3-5 16,-17 4 5-16,-3 15 1 15,-3 14 2-15,0 17 6 16,0 5-3-16,0 10-3 16,5 15-2-16,3 5-1 0,7-1 1 15,11 2-2-15,7 2-3 16,0-2 5-16,16-3 3 15,8-5-3-15,6-9-3 16,5-11 3-16,1-3 0 16,2-5-2-16,-3-17-2 15,-5-4-3-15,-1 2 1 16,-4 6 6-16,-1 6 0 16,1 7 1-16,1 5-1 15,-1 0 1-15,0 3-1 16,-4 4 5-16,-6-3-2 15,-2-1 6-15,-5-3-3 0,-1 0 0 16,4 0-1-16,2-16 4 16,5-8-7-16,-3-8 0 15,1-2-1-15,-4 2 0 16,-1 1-1-16,1 9 0 16,-6 8 1-16,-2 6 0 15,-1 5 3-15,0 3 7 16,6 0-9-16,3 3-2 15,6 11 8-15,0 4 5 16,1 4-7-16,-2 3 4 16,-1 0-9-16,-5 0 1 15,0-1-1-15,-3-7-2 16,-2 0-6-16,0-3-19 0,0-3-15 16,0-3-4-16,-5-2-38 15,-1-6 3-15</inkml:trace>
  <inkml:trace contextRef="#ctx0" brushRef="#br0" timeOffset="91241.67">27385 12286 71 0,'0'0'110'15,"0"0"-100"-15,0 0 6 16,0 0-14-16,0 0-2 16,0 0 1-16,46 136 18 15,-4-21 16-15,6 19-11 16,-5 8-4-16,-2-1-8 16,-6-6 1-16,-4-11-9 0,-3-13-4 15,-6-19-2 1,-5-20-23-16,-4-18-20 0,-6-17-6 15,-3-18-10-15,-4-19 4 16,-10-15 9-16</inkml:trace>
  <inkml:trace contextRef="#ctx0" brushRef="#br0" timeOffset="91633.25">27239 12397 21 0,'-27'-108'88'15,"17"9"-86"-15,10 18 0 0,22 18 0 16,21 24 10-16,14 19 12 16,12 14-9-16,11 6-1 15,5 12 7-15,-2 17-4 16,-11 10-6-16,-15 5-8 16,-15 5-3-16,-14 1 1 15,-13 1-1-15,-14 2 3 16,-1 5 5-16,-10 4-2 15,-11-1 0-15,-3 4 6 16,0 1-2-16,4 1-2 16,6 1 0-16,5-1 1 15,7-5 0-15,2-9-2 16,5-7-1-16,16-6-3 16,7-5 3-16,8-4-4 15,4-2-1-15,7-4 2 0,5-3-3 16,6-5-1-16,3-6-3 15,6-11-22-15,3-5-13 16,-3-29-19-16,-7-12-24 16,-13-9 6-16</inkml:trace>
  <inkml:trace contextRef="#ctx0" brushRef="#br0" timeOffset="91946.93">28513 12963 73 0,'0'0'44'16,"0"0"-42"-16,0 0 2 15,0 0 7-15,0 0 7 16,0 0 9-16,70-53-8 0,-46 12-19 16,-2-10 0-16,-14-2-8 15,-8 4 3-15,0 9 0 16,-8 13 5-16,-1 15 3 16,3 5 11-16,3 7 11 15,-1 2-12-15,1 22-12 16,3 14 0-16,0 11 10 15,0 4 4-15,11 1 1 16,9-4-4-16,2-8-4 16,4-6-4-16,-3-10 3 15,4-8-5-15,3-11-2 16,3-7-1-16,3-5-13 16,0-24-20-16,-3-16-27 0,-10-19-11 15,-12-21 7 1</inkml:trace>
  <inkml:trace contextRef="#ctx0" brushRef="#br0" timeOffset="92150.36">28887 12120 40 0,'0'0'110'0,"0"0"-93"16,0 0-17-16,0 0 0 16,40 108 31-16,-14-40 12 15,2 0-19-15,3-1-8 16,-1 0 3-16,-2-3-14 15,-5-3-4-15,-5 1-1 0,-6 1-4 16,-3-8-20 0,-8-4-21-16,-1-11-22 0,-3-12 3 15,-18-16-9-15</inkml:trace>
  <inkml:trace contextRef="#ctx0" brushRef="#br0" timeOffset="92584.66">29006 12694 98 0,'0'0'5'16,"0"0"2"-16,8-103 0 16,16 72 2-16,3 7 10 15,5 9 0-15,1 6 0 16,0 9-1-16,3 0-2 16,-2 18 0-16,2 11 3 15,-2 3-9-15,-4 3 2 0,-3 2 0 16,-8-4-3-16,-5-7-5 15,-8-5-4-15,-1-11 0 16,-3-5 0-16,-2-5-4 16,0 0 1-16,0-10 3 15,0-20-2-15,-3-14-15 16,-4-9 0-16,5 2 6 16,2 4 5-16,0 11 4 15,20 7 2-15,2 4 1 16,5 6 4-16,-2 7 2 15,1 7 1-15,-1 5-1 16,2 0 1-16,3 11 0 0,-1 10 6 16,-2 5-4-1,-3 3-3-15,-6 1-5 0,-3-7-1 16,-5 0-1-16,-5-4-3 16,-4-5-19-16,-1-4-13 15,0-4-23-15,-23-6 5 16,-13 0-4-16</inkml:trace>
  <inkml:trace contextRef="#ctx0" brushRef="#br0" timeOffset="92735.57">29372 12131 143 0,'0'0'3'15,"0"0"-3"1,0 0-16-16,0 0 0 0,0 0-9 15,0 0-14-15,89-31 2 16</inkml:trace>
  <inkml:trace contextRef="#ctx0" brushRef="#br0" timeOffset="93873.86">29696 12453 87 0,'0'0'17'16,"0"0"-12"-16,49-73-3 15,-27 32-1-15,-4-5-1 0,-10 0-1 16,-8 9 1 0,0 6 1-16,-5 10 2 0,-8 10 9 15,-1 7 8-15,4 4 6 16,-1 0-7-16,3 7-16 16,1 18 0-16,7 9 4 15,0 8 6-15,11 4 2 16,11-2 8-16,5-2-4 15,3-4-12-15,-2-12 1 16,1-6-8-16,-3-10 2 16,0-10-2-16,-1-2-4 15,-1-25-8-15,-3-13-19 16,-6-13-23-16,-9-3 9 16,-6 4 15-16,0 9 15 15,1 16 15-15,1 17 9 0,1 10 14 16,4 0-12-16,8 17-9 15,6 10 28-15,3 8 4 16,3-1-11-16,-4-1 2 16,-3-2-7-16,-1-7-6 15,-2-7-3-15,-8-5-2 16,-2-7-2-16,-2-2-5 16,-4-3 0-16,1 0 1 15,-2-16-1-15,0-19 0 16,0-14-19-16,0-6 8 15,-3 6 5-15,0 8 5 16,3 12 1-16,0 7 3 0,6 0 0 16,11 3 1-16,6 2-2 15,4 3 2-15,2-1-1 16,3-2-1-16,1 5-1 16,-1 0-1-16,1 4 2 15,0 1-1-15,1 1-2 16,-1 1 1-16,-3 0 0 15,-5-3-2-15,-8 2-1 16,-10 3-1-16,-5 0 4 16,-2 3 1-16,0-2 0 15,-8-1-1-15,-14 3-4 16,-5 0 1-16,-1 0 3 16,-2 14 0-16,5 9 0 15,5 5 5-15,4 1-2 16,5-2 3-16,8-2 5 0,3-6-11 15,0-5 3-15,0-4-3 16,5-3 0-16,7-6-3 16,6-1-1-16,1-2-5 15,3-18 3-15,-1-7-10 16,-3 0-7-16,-1 6 13 16,-8 4 6-16,-2 9 4 15,3 6 6-15,4 2 0 16,10 9-5-16,6 10 13 15,4 3 1-15,2 3-4 0,-2-6-5 16,-1-6 2 0,-6-6-6-16,0-7 3 0,-2 0-1 15,0-22-1-15,2-10-3 16,-9-12-5-16,-5-11-3 16,-8-13-1-16,-5-18-4 15,-5-17 9-15,-21-10 0 16,-10-1 1-16,-7 12 0 15,4 27 3-15,6 27 1 16,8 27 9-16,9 14 1 16,5 7-10-16,2 14-1 15,7 27-3-15,2 21 3 16,5 17 9-16,22 10-3 16,7 5 1-16,0-2 0 15,2-11 0-15,1-11-4 0,1-11-2 16,-1-12-1-16,-3-11-7 15,-4-11-30-15,-6-14-20 16,-5-11-13-16,-5-17 4 16</inkml:trace>
  <inkml:trace contextRef="#ctx0" brushRef="#br0" timeOffset="94010.49">31463 11771 153 0,'0'0'34'0,"0"0"-31"16,0 0 3-16,0 0-6 0,0 0-17 16,0 0-56-16</inkml:trace>
  <inkml:trace contextRef="#ctx0" brushRef="#br0" timeOffset="104393.39">16210 9546 117 0,'0'0'0'16,"0"0"0"-16,0 0-2 16,0 0 1-16,0 0 1 15,75 85 7-15,-25-5 18 16,9 15 3-16,-1 9-7 15,-5 6 6-15,-6-1-9 16,-9-5 2-16,-6-11-8 16,-5-11-8-16,-2-18-3 15,-4-17 0-15,-3-17-1 0,-8-17-2 16,-4-13-16-16,-3 0 2 16,-1-37 15-16,1-15-5 15,-2-18-10-15,-1-3 10 16,0 4 6-16,0 11-1 15,4 12 1-15,5 16 0 16,5 12 0-16,7 12 2 16,7 6 0-16,14 10 2 15,10 19 10-15,6 8 10 16,5 10-6-16,3 4-9 16,1 0-1-16,4 1 2 15,-2-5 3-15,-8-10-4 16,-9-9-6-16,-11-15-1 15,-12-11-2-15,-6-2 4 16,-11-29-3-16,-6-19 15 0,-6-16-13 16,-5-24-3-16,-26-14 0 15,-13-21 0-15,-12-22-2 16,-4-6 1-16,4 4-7 16,11 23 8-16,15 37 0 15,12 37 1-15,11 27-1 16,5 21-1-16,2 2-7 15,0 0-17-15,0 2-24 16,18 23-22-16,18 16 33 16,12 12 5-16,4 5-7 15,-4 0-10-15</inkml:trace>
  <inkml:trace contextRef="#ctx0" brushRef="#br0" timeOffset="104986.62">17779 9960 105 0,'0'0'2'0,"14"87"7"15,-4-38 6-15,8-3-2 16,3-5 15-16,6-6-21 16,5-10-1-16,4-8 3 15,8-12 0-15,3-5 0 16,1-11-1-16,0-24 2 15,-8-11-5-15,-13-9-3 0,-14-1-2 16,-13 3 0 0,-8 4 0-16,-30 3 0 0,-15 10 0 15,-13 2 3-15,-1 14-2 16,4 9 0-16,9 11 5 16,12 0 0-16,13 19 3 15,6 13-4-15,13 7-2 16,7 2 3-16,3-4-2 15,9-7-2-15,18-7-2 16,5-12 2-16,10-11 0 16,11-2 1-16,6-30 0 15,4-12-3-15,-4-15-3 16,-8-2-13-16,-17-4 0 16,-14 1 5-16,-10 9 0 0,-10 10 4 15,0 14 5-15,-13 11 2 16,-5 10 2-16,2 7 4 15,4 3 5-15,1 0-4 16,4 20-5-16,5 16 0 16,2 13 12-16,0 4 4 15,17-3-6-15,8-6-8 16,8-6 5-16,6-4-2 16,4-12-3-16,9-10-4 15,9-7-11-15,11-5-21 16,10-6-26-16,6-19-10 15,3-6 15-15,-3-7 2 16,-8-3 0-16</inkml:trace>
  <inkml:trace contextRef="#ctx0" brushRef="#br0" timeOffset="105362.14">19046 9590 39 0,'0'0'17'16,"0"0"4"-16,0 0 0 16,-102-53 0-16,68 53 12 15,-1 24-4-15,3 8-2 16,5 11 4-16,5 3-6 15,5 1-6-15,5-4-5 16,8-7-3-16,4-8-5 16,0-9-2-16,0-8-4 15,7-6 0-15,12-5-8 16,5-7-12-16,5-22 0 0,-5-17-17 16,-3-15-7-16,-14-14 11 15,-7-19 5-15,-6-25 12 16,-27-14 2-16,-9-14 3 15,-7 6 7-15,7 28 4 16,9 35 15-16,14 37 13 16,10 25 13-16,8 16-13 15,1 9-28-15,0 32 2 16,16 24 4-16,13 22 21 16,6 13-19-16,8 12-6 15,4 6-2-15,2 4 0 16,-3-3 0-16,-3-3-2 15,-2-2-30-15,-8-10-24 16,-6-21-40-16</inkml:trace>
  <inkml:trace contextRef="#ctx0" brushRef="#br0" timeOffset="105849.27">20364 8690 116 0,'0'0'17'16,"0"0"-13"-16,0 0-4 15,0 0 0-15,5 138 20 16,27-46 6-16,16 20 2 0,10 22 8 16,6 14-6-16,2 10-13 15,-6-1-1-15,-5-4-10 16,-7-7-2-16,-1-7-4 16,-2-13-3-16,1-15-13 15,-2-17-28-15,-7-22-30 16,-7-23 30-16,-18-36-10 15,-12-21-23-15</inkml:trace>
  <inkml:trace contextRef="#ctx0" brushRef="#br0" timeOffset="106163.62">20121 9003 175 0,'0'0'0'15,"-9"-131"-8"-15,46 61-10 16,18-5 13-16,17-3 5 16,12 10 6-16,11 20 6 15,8 26-2-15,6 22-5 16,-8 29-5-16,-10 30 0 16,-18 13-1-16,-23 7 1 15,-22-1 0-15,-23-5-1 16,-5-4 1-16,-27-3 1 15,-17-5 1-15,-15-1-2 0,-15-2 1 16,-11-5 0 0,-4-7-1-16,6-11-5 0,15-17-12 15,24-18-14-15,24-23-6 16,20-31-13-16</inkml:trace>
  <inkml:trace contextRef="#ctx0" brushRef="#br0" timeOffset="106725.56">20902 8828 99 0,'0'0'0'0,"104"-7"0"15,-33 17 3-15,4 17 19 16,-4 8 10-16,-6 3 0 16,-10 3-2-16,-11 1-3 0,-14 0-13 15,-15-2-11-15,-10-5 0 16,-5-6 2-16,0-12-1 15,-6-6 4-15,1-9-3 16,-3-2 0-16,-3-11 6 16,-7-23-6-16,-6-17-5 15,0-15-4-15,6-8-1 16,12 3-8-16,6 6-7 16,14 12 4-16,17 10-3 15,6 11-11-15,5 11 17 16,3 12 5-16,3 8 5 15,2 1 0-15,-2 1 3 16,-5 8 0-16,-5-2 0 0,-4-2 0 16,-4-5 0-16,-6 0 0 15,-2-12 1-15,-8-11-1 16,-4-8 0-16,-10-7 0 16,-5 1 0-16,-20 8 0 15,-3 3 0-15,-2 11 0 16,3 12 9-16,2 3 1 15,2 3 5-15,5 27-4 16,4 15 1-16,6 9 6 16,8 6-3-16,0-6 1 15,8-6-2-15,15-7-5 16,7-8 4-16,12-11-9 16,9-10 1-16,13-9-5 15,10-3 0-15,5-28-23 0,9-12-36 16,-1-14-23-16,-7-8 12 15,-10-3-7-15</inkml:trace>
  <inkml:trace contextRef="#ctx0" brushRef="#br0" timeOffset="107145.65">22480 8451 91 0,'0'0'24'16,"0"0"-9"-16,-116-7 22 16,69 7-6-16,2 5 5 15,2 16-13-15,5 6-13 16,9 9-2-16,6 8-4 15,10 9-1-15,10 0 0 0,3-4-1 16,12-11-2 0,21-11-1-16,13-15 1 0,9-12-2 15,7-5-10-15,0-28-10 16,-10-16-12-16,-9-14 0 16,-15-15-2-16,-15-17 7 15,-13-18 5-15,0-13 2 16,-23-9 13-16,-7-2 9 15,-2 18 3-15,5 24 8 16,6 32 18-16,6 29 6 16,6 18-5-16,4 11 4 15,4 2-4-15,-1 3-21 16,2 26-9-16,0 28 0 16,3 23 9-16,12 18 7 0,5 12-4 15,3 5 0-15,1-5 12 16,2-8-7-16,1-14-10 15,3-15-7-15,2-11-1 16,3-14-30-16,-3-14-21 16,-1-18-21-16,-5-13 3 15,-2-26 3-15</inkml:trace>
  <inkml:trace contextRef="#ctx0" brushRef="#br0" timeOffset="107318.38">22756 8186 135 0,'0'0'15'0,"0"0"-15"16,0 0 0-16,27 79 18 0,-12-43 0 16,3-2-3-1,-1-1-11-15,1-4 2 0,-5-4-5 16,2-5-1-16,-6-3-6 16,-5-3-25-16,-1-6-26 15,-3-8-2-15</inkml:trace>
  <inkml:trace contextRef="#ctx0" brushRef="#br0" timeOffset="107439.67">22789 7954 25 0,'0'0'99'0,"0"0"-99"0,0 0-14 16,0 0-13-16,0 0-14 15</inkml:trace>
  <inkml:trace contextRef="#ctx0" brushRef="#br0" timeOffset="107707.85">23043 7943 83 0,'0'0'12'0,"0"0"-12"15,-39 104 24-15,29-54 1 16,2 1 7-16,5-3-2 15,3-4-5-15,0-8-2 16,0-12-18-16,5-10 4 16,13-8-4-16,8-5-1 0,13-1 0 15,9-6-4-15,4-12-3 16,2-9-19-16,-5-3-4 16,-5-11-13-16,-7-4 2 15,-4-7-4-15,-9-7-11 16,-8-6-1-16</inkml:trace>
  <inkml:trace contextRef="#ctx0" brushRef="#br0" timeOffset="108113.15">23374 7508 85 0,'0'0'25'0,"0"0"15"0,0 0-3 16,0 0 8 0,0 0-27-16,0 0-18 0,-16-2-5 15,38 63 5-15,5 20 11 16,1 6-4-16,-2-2-3 15,-3-5-4-15,0-6 0 16,-2-5-3-16,-3-8-25 16,-6-11-20-16,-6-11 9 15,-5-17 2-15,-1-18 13 16,0-4 5-16,0-26 14 16,-10-16-14-16,-5-9 18 15,3-6 1-15,4-5 3 16,8-2 0-16,0 7 9 15,15 7 0-15,14 9 5 16,1 13 2-16,1 9-5 0,2 7 10 16,-2 6 3-16,4 6-8 15,0 0-6-15,1 11 0 16,0 11-6-16,-4 5 0 16,-3 1 3-16,-8-1-4 15,-6-2-5-15,-5-2-1 16,-4-4-10-16,-5-2-26 15,-1-4-13-15,-1-7-2 16,-20-6-2-16</inkml:trace>
  <inkml:trace contextRef="#ctx0" brushRef="#br0" timeOffset="108228.75">23731 7490 87 0,'0'0'0'16,"0"0"-13"-16,0 0-2 15,0 0-23-15</inkml:trace>
  <inkml:trace contextRef="#ctx0" brushRef="#br0" timeOffset="108788.76">24065 7504 76 0,'0'0'3'0,"4"73"12"16,1-36-5-16,1-3 4 15,7-4 3-15,4-6 7 0,3-6-7 16,1-6-5 0,-1-6-4-16,-1-6-5 0,-1 0 1 15,0-13-1-15,-7-13-3 16,-10-8-1-16,-1-4-9 16,-14 1 6-16,-14 5 0 15,-5 6 4-15,-1 11 0 16,-2 6 3-16,2 7 4 15,1 2 0-15,7 0 2 16,6 9-7-16,4 9-2 16,9 2 0-16,7-3 0 15,0-2 0-15,15-5 0 16,10-6 0-16,7-1 3 16,1-3 0-16,-4 0-2 0,-3-6-1 15,-4 0 0-15,-2 3-1 16,-5 2 0-16,1 1-2 15,-1 0 1-15,3 0 2 16,1 0 1-16,1-1 0 16,1-11 1-16,1-5 0 15,1-3 0-15,0-5-2 16,0 1-2-16,-1 3 0 16,-4 2 1-16,-3 8-1 15,-8 6 2-15,-1 3 1 16,-4 2 2-16,1 0-3 15,4 0-1-15,0 6 1 16,3 3 3-16,3 0-3 0,-1 2 0 16,-3-2-10-1,6-1-11-15,-5 1-22 0,-2-4-17 16,2-5-20-16</inkml:trace>
  <inkml:trace contextRef="#ctx0" brushRef="#br0" timeOffset="108908.43">24797 7356 116 0,'0'0'0'0,"0"0"-1"15,0 0-5-15,0 0-13 16,0 0-32-16</inkml:trace>
  <inkml:trace contextRef="#ctx0" brushRef="#br0" timeOffset="109599.84">27433 10419 67 0,'0'0'9'16,"0"0"-9"-16,0 0 0 15,0 0 4-15,0 0 11 16,122-39 3-16,-31-5-4 16,30-14 3-16,35-13-2 15,34-10-2-15,35-12-3 16,33-8-3-16,27-9 4 15,24-2-6-15,4-8 0 16,-6-6-1-16,-22-2-4 16,-31 7 0-16,-27 13 0 0,-32 23 1 15,-29 22 0 1,-25 17-1-16,-33 13 1 0,-25 11-1 16,-29 10 0-16,-26 8-1 15,-19 4-15-15,-9 0-32 16,-13 15 8-16,-29 14 19 15,-18 12-19-15</inkml:trace>
  <inkml:trace contextRef="#ctx0" brushRef="#br0" timeOffset="109959.82">28319 12715 184 0,'0'0'31'15,"0"0"-31"-15,0 0-36 16,0 0 21-16,0 0 15 15,113-41 19-15,6-32-1 16,41-19-2-16,40-14-6 16,37-6 3-16,26-2 5 15,16 5-3-15,3 8-10 0,-14 6-5 16,-15 3 0 0,-35 8-2-16,-40 10 2 0,-44 12-13 15,-51 12-9-15,-47 12-34 16,-36 0-38-16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13:58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26247 6568 100 0,'0'0'0'16,"0"0"0"-16,0 0 1 15,0 0 3-15,0 0-1 16,0 0 0-16,0 0 8 0,66 86 1 16,-37-24-2-16,1 10 0 15,-5 9 3-15,-8 6-9 16,-2-3-1-16,-8-1-3 16,-2-8 0-16,-2-13-2 15,0-11-6-15,0-9-15 16,0-15-10-16,-3-18-12 15,0-9-12-15</inkml:trace>
  <inkml:trace contextRef="#ctx0" brushRef="#br0" timeOffset="205.88">25998 6607 121 0,'0'0'1'15,"0"0"1"-15,52-102-2 16,8 58 3-16,17-1-2 16,16 1 2-16,1 10-3 15,-6 17 0-15,-17 17-5 16,-19 7-22-16,-26 31-10 16,-25 12 0-16</inkml:trace>
  <inkml:trace contextRef="#ctx0" brushRef="#br0" timeOffset="385.4">26026 7511 86 0,'0'0'15'16,"0"0"-6"-16,0 0 0 16,0 0-6-16,0 0 9 15,111 28-1-15,-26-61-11 16,9-9-1-16,-2-5-17 15,-9-1-15-15,-15-6-15 16</inkml:trace>
  <inkml:trace contextRef="#ctx0" brushRef="#br0" timeOffset="759.08">26656 7038 61 0,'0'0'60'15,"0"0"-60"-15,0 0 0 16,20 84 8-16,-7-43 10 15,0 0 2-15,-1 1-4 16,-2-6-3-16,-1 0 1 16,-4-5-13-16,-4-9 1 15,1-7-2-15,-2-8-4 16,1-7-12-16,-1-10 6 16,0-23 4-16,2-15-31 15,1-9 14-15,4-1 9 16,5 5 14-16,0 9 0 15,1 11 5-15,-4 13 8 16,-4 8 0-16,1 12-1 0,4 0-5 16,4 13-3-1,6 16 13-15,6 3-4 0,-2 6-3 16,0 0 2-16,-4 0 0 16,-1-1-5-16,-2-2-6 15,-2-9-1-15,2-2-5 16,-1-9-28-16,0-8-12 15,2-7-6-15,0-12-12 16</inkml:trace>
  <inkml:trace contextRef="#ctx0" brushRef="#br0" timeOffset="1080.54">27464 6522 102 0,'0'0'8'15,"0"0"7"-15,-94-90-2 16,54 72 7-16,0 6-2 16,1 6 5-16,4 6-10 15,5 4-1-15,8 24-8 16,6 11-3-16,8 14 1 16,8 14 6-16,0 11 8 15,11 6 1-15,10 6 7 16,0 7-3-16,-2 0-11 15,2-3 8-15,-2-2-9 16,-2-9-3-16,-1-7-2 16,-2-5-4-16,-1-12-4 0,-6-8-12 15,-1-11-22-15,-4-12-17 16,-2-15-24-16,0-13 9 16,-11-26 6-16</inkml:trace>
  <inkml:trace contextRef="#ctx0" brushRef="#br0" timeOffset="1465.17">27186 7074 124 0,'0'0'1'0,"-1"-75"-1"0,24 43 0 16,17 1 1 0,5 11-1-16,7 8 1 0,0 12-1 15,-6 3 0-15,-4 24-1 16,-8 11-1-16,-10 7 2 15,-4 3 2-15,-3-4 2 16,-3-4 3-16,0-10 0 16,2-7 0-16,0-5-3 15,2-6-1-15,1-6-1 16,-1-3 1-16,-1-3-2 16,-5-5 0-16,-2-21-1 15,-7-10 0-15,-3-14-2 16,0-6 0-16,-16 5 1 15,-10 8 1-15,-2 13 2 16,-8 13 9-16,-6 7-5 0,-4 7-5 16,3 3-1-1,5 0 0-15,12 10 0 0,8 2-8 16,12 5-9-16,6 0-11 16,18-5-7-16,19-7-19 15</inkml:trace>
  <inkml:trace contextRef="#ctx0" brushRef="#br0" timeOffset="1755.95">27797 6967 137 0,'0'0'23'0,"0"0"-23"0,0 0 0 16,0 0 23-16,0 0 10 15,73 95-9-15,-55-71-17 16,-6-3-6-16,-5-4 1 15,-5-1-2-15,-2-4 1 16,0-5-2-16,0-5 1 16,-2-2 0-16,-11 0 1 15,-7-20-1-15,-1-11 0 16,5-9-4-16,8-6-3 16,8 3 0-16,0 6-6 15,19 5-1-15,4 10-5 16,1 4-10-16,3 7-8 0,0 2-14 15,1 1-1 1</inkml:trace>
  <inkml:trace contextRef="#ctx0" brushRef="#br0" timeOffset="2356.56">28171 6853 16 0,'0'0'110'15,"0"0"-103"-15,0 0-5 16,0 0 3-16,0 0 19 15,16 83 11-15,-7-47-1 16,2 5-13-16,-1 0-6 16,-5 0-10-16,-4-4-3 15,-1-6-2-15,0-9 0 0,0-8-6 16,0-10-11 0,0-4-8-16,0-8 14 0,-3-17 5 15,2-11-38-15,1-5 26 16,0 2 16-16,3 3 2 15,9 7 0-15,2 5 7 16,0 7 3-16,1 5 4 16,0 7-8-16,3 3 2 15,-3 2-2-15,4 2 5 16,-2 15 1-16,-1 5 1 16,-4 4 1-16,0 3-9 15,-6-1-1-15,-5-4-4 16,-1-5 0-16,0-6 0 15,0-7-10-15,0-6-8 0,0 0-3 16,0 0 12-16,0-20 9 16,0-5-24-16,0-7 14 15,6 2 7-15,6-1 3 16,5-2 0-16,0 1 1 16,1 9 1-16,-3 4 5 15,-4 10 2-15,-5 4 7 16,-2 5-7-16,5 0-6 15,5 9-2-15,3 12 17 16,3 4 4-16,-2 3-9 16,-5 0-6-16,0-4 2 15,0-2-6-15,-2-4-2 16,3-1-1-16,0-1-7 0,5-6-24 16,6-7-20-16,9-3 7 15,7-16-9-15,5-14-10 16</inkml:trace>
  <inkml:trace contextRef="#ctx0" brushRef="#br0" timeOffset="2681.06">28962 6829 101 0,'0'0'24'16,"0"0"4"-16,-99 7 0 16,72 10 11-16,7 3-14 15,3 2-14-15,4 0-5 16,5-3-3-16,4-2-1 0,4-3-2 15,0-7 0 1,0-7-13-16,12 0-8 16,10-10 5-16,5-13-7 0,1-4 1 15,-4 5 0-15,-9 5 10 16,-4 11 12-16,-4 6 1 16,0 0 3-16,4 3 0 15,2 11 10-15,2 3 1 16,0-4-5-16,2-2-3 15,3-5-5-15,3-6-2 16,3 0 0-16,4-16-11 16,0-9-8-16,-4-8-26 15,-9-6-8-15,-10-7-14 16</inkml:trace>
  <inkml:trace contextRef="#ctx0" brushRef="#br0" timeOffset="2881.43">29095 6174 125 0,'0'0'26'16,"0"0"-1"-16,0 0-22 15,0 0-3-15,-11 101 7 16,30-29 9-16,5 4-11 16,-3 1-3-16,-2-4-2 15,-8-8 0-15,-5-4-15 16,-2-3-13-16,-4-8-13 15,-2-8-10-15,-18-19 4 16</inkml:trace>
  <inkml:trace contextRef="#ctx0" brushRef="#br0" timeOffset="3085.68">29090 6602 76 0,'0'0'20'16,"0"0"0"-16,93-27-6 15,-52 27 10-15,3 3-6 16,-2 14-2-16,-3 2-8 16,-4 3-2-16,-5 2-6 15,-7-2 0-15,-3 1 0 16,-7 0-13-16,-4-2-22 0,-9-4-11 16,-3-9-9-16</inkml:trace>
  <inkml:trace contextRef="#ctx0" brushRef="#br0" timeOffset="3219.07">29314 6404 116 0,'0'0'42'0,"0"0"-42"16,0 0-27-16,0 0-17 15,0 0-14-15</inkml:trace>
  <inkml:trace contextRef="#ctx0" brushRef="#br0" timeOffset="3924.55">29654 6515 133 0,'0'0'38'0,"0"0"-37"15,-36 75 8-15,34-41 10 16,2-2 4-16,0-2 6 16,15-5-17-16,3-4-5 15,2-6-7-15,4-5 1 16,2-10-1-16,6 0-2 16,2-14-3-16,-1-13-9 0,-8-5-7 15,-12-7 1-15,-11-4-2 16,-2 1 10-16,-13 7 1 15,-11 10 11-15,0 9 0 16,-2 8 12-16,3 8-5 16,-1 0 4-16,0 2-2 15,3 11-2-15,0 2-3 16,6 4 0-16,2-2-4 16,5 1 1-16,7-3 0 15,1 0-1-15,0-1-4 16,4-6-8-16,20-3-2 15,7-5 0-15,8-2-8 16,7-12-4-16,-2-2 9 0,-2 6 10 16,-7 6 7-16,-6 4 1 15,-2 0 6-15,-5 7 6 16,-4 3 0-16,-5 3 7 16,-4-3-4-16,-3-2 6 15,-3-3 1-15,-1-1-5 16,-2-4-11-16,0 0-4 15,0 0-1-15,1 0 3 16,2 0 0-16,3-19-1 16,7-12-4-16,3-11-2 15,3 1 1-15,-1 8-2 16,0 11 2-16,-5 10 1 0,3 9 4 16,4 3 1-16,5 5-4 15,2 15 8-15,2 4 2 16,-6 2-1-16,-4-1 4 15,-5-1-2-15,-5 1-11 16,-6-2-1-16,-3 1-11 16,0 0-33-16,-22-6-34 15,-11-8-21-15</inkml:trace>
  <inkml:trace contextRef="#ctx0" brushRef="#br0" timeOffset="5094.68">28651 8345 59 0,'0'0'7'16,"0"0"11"-16,0 0 1 15,-88-66-2-15,57 56-1 16,-6 8 3-16,-2 2-3 15,0 13 1-15,-1 21 4 16,-2 10-10-16,3 5 6 16,10 0-6-16,12-6-2 0,11-6-4 15,6-8-5 1,4-6 0-16,15-7-1 0,1-2 1 16,-1-6-4-16,-3-4-10 15,-7-2-11-15,-5-2 4 16,-1 0 17-16,-3 3 4 15,0 4 1-15,-13 14 12 16,-16 18 2-16,-8 20-8 16,-5 11 12-16,2 2-4 15,9-5-4-15,11-6 7 16,13-13-2-16,7-10-10 16,7-8-6-16,20-11-2 15,10-4 2-15,7-8 0 16,5-7-4-16,2 0-21 15,2-12-4-15,1-12-4 0,0-4-8 16,0-11 13-16,-2-7 3 16,-2-7 5-16,-8-2 1 15,-12 2-2-15,-12 8 12 16,-15 9 9-16,-3 7 9 16,0 7 8-16,-6 2 9 15,-3 1 5-15,6 5 2 16,3-3-10-16,0 5-2 15,3 0-2-15,21 4-10 16,10 4-5-16,12 4 1 16,4 2 3-16,0 19 5 15,-5 4-10-15,-14 6 2 0,-10 1-3 16,-10-1 2-16,-8 1-4 16,-3-6 0-16,0-2 3 15,-12-5-3-15,3-9 0 16,1-6-3-16,2-4-2 15,-1-16 1-15,-2-13-21 16,0-12-9-16,3 2 7 16,4 2 15-16,2 4 7 15,0 5 2-15,0 6 3 16,0 9 7-16,0 4 12 16,0 6 2-16,0 3 0 15,0 0-13-15,0 0-3 16,0 8-4-16,9 9 2 15,7 10 9-15,1 4-2 0,1-1 3 16,0-2-5-16,3-2-6 16,-1-5-2-16,2-5 0 15,0-7-7-15,-1-5-17 16,-1-4-2-16,3-11-28 16,1-23 3-16,-4-19-2 15,-7-17-22-15</inkml:trace>
  <inkml:trace contextRef="#ctx0" brushRef="#br0" timeOffset="5299.46">29214 8186 124 0,'0'0'5'15,"0"0"14"1,0 0 10-16,0 0 8 0,0 0-11 16,0 0-26-16,0 0 0 15,-9 88 12-15,36-11-2 16,-2-1-8-16,0-3-2 15,-4-3 0-15,3-5-1 16,-3-7-13-16,-1-8-32 16,-1-8-14-16,-12-13 3 15,-5-17-18-15</inkml:trace>
  <inkml:trace contextRef="#ctx0" brushRef="#br0" timeOffset="5973.36">29211 8537 116 0,'0'0'5'16,"0"0"4"-16,24-76 4 16,12 64 4-16,14 11 2 15,10 1-5-15,7 5 2 16,-1 14 11-16,-8 3-9 16,-11 1-9-16,-11 3-2 15,-7-2-7-15,-11-2 1 16,-5-4 0-16,-9-3 0 15,-2-7-2-15,-2-6-3 16,0-2 0-16,0 0 4 16,-15-12 0-16,-7-16-4 15,-1-7-3-15,7 1 3 0,7 0 4 16,9 3 0 0,0 4 1-16,7 1-1 0,13-1 2 15,7 4 0-15,7-4-2 16,9-1 0-16,0 0-2 15,1 2-12-15,-4 4-17 16,-10 6 6-16,-11 5 0 16,-7 5 2-16,-7 5 19 15,-5-1 4-15,0 2 8 16,0 0 12-16,-2 0 2 16,-11 0-11-16,-2 16-5 15,-3 9 3-15,1 8 7 0,4 4-1 16,4-3-5-1,5-2-1-15,4-4-3 0,0-4-4 16,0-8 0-16,0-2-2 16,0-8-1-16,4-3-9 15,-1-3-11-15,2-9 3 16,0-18 7-16,-3-11-17 16,-1-2 3-16,-1 6 6 15,0 12 19-15,0 10 1 16,0 10 26-16,0 2-21 15,8 2-5-15,5 15-1 16,7 3 15-16,3-2 1 16,3 0-7-16,1-7-3 0,5-5-3 15,0-6-3-15,-2 0-18 16,1-17-18-16,-4-13 1 16,-2-8-5-16,-10-8 3 15,-10-2-9-15</inkml:trace>
  <inkml:trace contextRef="#ctx0" brushRef="#br0" timeOffset="6143.9">30194 8065 20 0,'0'0'28'0,"0"0"5"16,0 0-6-16,0 0 5 16,0 0-20-16,0 0-11 15,-30 16 9-15,28 25 12 16,2 5-1-16,0 0 6 16,5-3-7-16,11-6-10 0,7-9-4 15,3-9-4 1,9-9-2-16,4-10-1 0,5 0-17 15,4-28-34-15,-2-16-14 16,-5-19 0-16</inkml:trace>
  <inkml:trace contextRef="#ctx0" brushRef="#br0" timeOffset="6349.44">30434 7599 98 0,'0'0'40'0,"0"0"-35"15,0 0 6-15,-52 78 7 16,52-23 13-16,6 8 3 16,16 3-12-16,5 1-7 15,-1-4-10-15,-1-5-3 0,0-3-2 16,-4-5-11-16,-5 0-22 16,-4-7-29-16,-12-11-4 15,0-15-2-15</inkml:trace>
  <inkml:trace contextRef="#ctx0" brushRef="#br0" timeOffset="6566.89">30422 8037 54 0,'0'0'48'16,"0"0"-46"-16,34-75 9 16,-4 60 7-16,6 7 17 15,7 8-18-15,5 0 2 16,6 14 6-16,-2 5 0 15,-6 3-16-15,-7-1-6 16,-11 3-2-16,-10-2-1 0,-3 1-3 16,-9-3-16-16,-6 0-33 15,0-8-1-15,-12-10 6 16,-18-2-10-16</inkml:trace>
  <inkml:trace contextRef="#ctx0" brushRef="#br0" timeOffset="6701.81">30632 7752 87 0,'0'0'3'0,"0"0"-3"0,0 0 0 15,0 0-6 1,0 0-13-16,0 0-2 0,23-54-1 16</inkml:trace>
  <inkml:trace contextRef="#ctx0" brushRef="#br0" timeOffset="7276.6">30808 7820 70 0,'0'0'24'15,"0"0"10"-15,9 95 8 16,6-65-6-16,8-1 9 16,2-5-17-16,6-7-10 0,4-3-10 15,2-8-2-15,2-6-1 16,-4 0-4-16,-2-17-2 15,-7-9 1-15,-9-8-8 16,-17-7-2-16,0-2 2 16,-27 2 3-16,-11 7 3 15,-1 12-2-15,2 10 4 16,5 11 1-16,4 1 0 16,3 4 1-16,4 13 0 15,4 1-2-15,8 3 0 16,4-4 0-16,5-5 0 15,0-1-1-15,0-5 1 16,8-6-3-16,4 0 1 16,3 0 1-16,2 0 1 15,2 0 0-15,5 0 0 0,7 2-1 16,6 13-1-16,7 4 2 16,0-3-1-16,-2-7 1 15,-3-7 0-15,0-2 1 16,-3-10 7-16,-4-13-3 15,-3-5-1-15,-4-4-3 16,-7 2 1-16,-2-2 0 16,-5 3 0-16,-3 9 2 15,-3 9 0-15,-3 8 1 16,-1 3-5-16,2 7-2 16,3 17-5-16,2 7 7 15,2 2 5-15,-2-2-3 0,-1-2-1 16,2-2-1-1,4 1 0-15,0 3-8 16,-3 4-32-16,-10 0-69 0,-18 0 7 16</inkml:trace>
  <inkml:trace contextRef="#ctx0" brushRef="#br0" timeOffset="73648.3">15424 1317 46 0,'0'0'8'0,"0"0"1"16,0 0 6-16,0 0 0 16,0 0-4-16,0 0-1 15,0 0-3-15,-3-7-3 16,3 10-3-16,0 23-1 15,11 18 4-15,5 11 7 0,3 5 3 16,1 4-3-16,4 1-4 16,4 3-2-16,3-3 2 15,4 2-3-15,-3-6-4 16,-2-5 1-16,-8-7-1 16,-3-5 0-16,-6-4 0 15,-6-6 0-15,-1-7-8 16,-3-2-3-16,-1-7-17 15,-2-5 2-15,-2-3 0 16,-20-4-1-16,-13-6 0 16</inkml:trace>
  <inkml:trace contextRef="#ctx0" brushRef="#br0" timeOffset="73874.73">15369 2096 39 0,'0'0'7'15,"0"0"3"-15,0 0 4 16,0 0 2-16,0 0-10 16,0 0-2-16,61-7 2 15,-28 20-1-15,4 1-1 16,0 2-3-16,1-2-1 16,4 0 0-16,-1-3-2 15,3-3-8-15,0-6-6 16,0-2-10-16,-2 0 3 15,-3-18-7-15</inkml:trace>
  <inkml:trace contextRef="#ctx0" brushRef="#br0" timeOffset="74099.09">15918 1928 42 0,'0'0'22'0,"0"0"-13"16,0 0-8-16,0 0 2 15,0 0-2-15,0 0 10 16,-9 73-7-16,7-43-3 16,-2 2 0-16,-2 6-1 15,-6-1 0-15,0 4 0 16,-3-1 0-16,0 0-2 0,-1-3-6 16,2-1-5-16,0-8-7 15,3-4-14-15</inkml:trace>
  <inkml:trace contextRef="#ctx0" brushRef="#br0" timeOffset="85179.5">27264 8006 68 0,'0'0'0'15,"0"0"-16"-15,0 0 11 16,118-54 5-16,-61 30 1 16,5-1 13-16,12-1 0 15,9-4-3-15,14-1-1 16,15-7 1-16,21-5-3 15,19-3 2-15,15-7 1 16,16-1 0-16,8-3-3 16,9-2 0-16,2-1-3 0,3-3 0 15,-2-1-2-15,1 1 2 16,-4 1-3-16,-7 4-1 16,-12 7-1-16,-16 2 1 15,-19 6-1-15,-25 9 1 16,-23 5-1-16,-26 8-5 15,-24 8-5-15,-23 6-2 16,-16 4-1-16,-9 3-3 16,-8 0-6-16,-23 3 2 15,-18 14-8-15,-17 9-7 16</inkml:trace>
  <inkml:trace contextRef="#ctx0" brushRef="#br0" timeOffset="85794.44">28754 9704 74 0,'0'0'21'0,"0"0"-21"15,0 0-1-15,0 0 1 16,0 0 2-16,0 0 12 16,68 19-2-16,-18-19 3 15,20-12-4-15,26-17-2 16,20-5 1-16,33-9-2 16,21-3 0-16,17 1 10 15,15 0 0-15,2 2-8 16,1-3-4-16,1-3-1 0,-2-4-4 15,-7-4 3-15,-1 1-4 16,-13 1 0-16,-8 7 0 16,-14 3-2-16,-21 6-2 15,-12 8 3-15,-26 7-1 16,-26 7 2-16,-22 6 0 16,-26 6-2-16,-16 1-2 15,-9 4 3-15,-3 0-1 16,0 0-1-16,0 0-1 15,0 0-4-15,0 0-8 0,0 0 0 16,0 0-6 0,-12-2-9-16,-8-5-23 0,-7-1-15 15</inkml:trace>
  <inkml:trace contextRef="#ctx0" brushRef="#br0" timeOffset="105032.61">7538 10655 22 0,'0'0'12'16,"0"0"-9"-16,0 0-1 16,0 0-1-16,0 0 2 15,0 0 0-15,0 0 1 16,16-16 1-16,-11 14 2 15,1-1-4-15,7 0-2 0,4 0 1 16,5-1 1-16,8 1 0 16,6 1 1-16,8 1-1 15,10 1-1-15,6 0-1 16,13 0 0-16,6 0-1 16,15 0 3-16,13 0-1 15,13 0-1-15,16-1 2 16,10-9 0-16,15-3 0 15,9-2-1-15,7-3 0 16,7-1-1-16,-1-4-1 16,5 1 0-16,0-1 0 15,0 2 0-15,-6 0 0 16,-4-1 0-16,-7 5-1 16,-8-4 2-16,-6 2-1 0,-7-3 0 15,-13-1-1-15,-12 0 1 16,-13 3 0-16,-18 3 0 15,-21 4 0-15,-16 2 0 16,-20 6 1-16,-16 2-1 16,-9 2 0-16,-11 1-1 15,-1 0 2-15,0 0-1 16,0 0 2-16,0 0 2 16,0 0 2-16,0 0-3 15,-11 0-1-15,0 0-1 16,-1 0 0-16,2 0 1 15,1 0-2-15,4 0 2 16,1 1 0-16,1-1 2 0,3 0-4 16,0 0 1-16,0 0-1 15,0 0 1-15,0 0-1 16,0 0 0-16,0 0 0 16,0 2-1-16,0-1 1 15,0 2 0-15,0 1-2 16,0 1-2-16,-3 0 1 15,0 0-4-15,-3 2-7 16,1-4-6-16,-1-3-8 16,-1 0-4-16</inkml:trace>
  <inkml:trace contextRef="#ctx0" brushRef="#br0" timeOffset="110515.21">5029 15453 32 0,'0'0'1'0,"0"0"0"15,0 0 3-15,0 0 8 16,0 0 2-16,0 0-4 15,0 0 1-15,28 0-3 16,-14 0 1-16,4-2 0 16,-2 1-2-16,-1-1-4 15,2 2-3-15,-1 0 0 0,4 0 1 16,2 0-2-16,6 0 1 16,5 5 0-16,6 0 0 15,4 0 1-15,5-1-1 16,4-1-1-16,9 0 1 15,9 1 0-15,6-1 0 16,5 1-1-16,-2 2-2 16,6-2 2-16,6-1-3 15,3-2 1-15,6 1 0 16,4-1 0-16,1 0-1 16,3-1 0-16,-3 0 0 15,11 0 2-15,2 0-1 0,3 0 1 16,3-5-1-16,3-2 0 15,2 0 0-15,-1-1 0 16,2 1 1-16,-1 0 0 16,-4-1-1-16,6 0 2 15,-3 0-3-15,2 0 1 16,4-4 1-16,2 2 2 16,1-3-1-16,2 2 1 15,0 0 0-15,-5 0 1 16,0 2-1-16,-1-1 1 15,-2 2-1-15,3-1 0 16,1-3 0-16,-1 2 0 16,0-2-1-16,2 0 0 15,-3-1-3-15,-5 2-1 16,5 0 5-16,-1 0 0 0,0-2 0 16,3 0 0-16,-2 0 0 15,-1 2 0-15,3 4-1 16,-5-1 1-16,3 1 0 15,2 0-2-15,0-2-1 16,2-1-3-16,0-1 3 16,2-4-1-16,-5 1 2 15,5 1 1-15,-5 0 0 16,-1 2 1-16,-3 0 0 16,-2 1 0-16,3 0 0 0,-3 0 0 15,1-2 0 1,1 1-1-16,2-1 1 0,1-1 0 15,0-1 0-15,-2 2 0 16,-1 2-1-16,0-1 1 16,-5 1-3-16,4 0 0 15,-3 4-2-15,-4-3 1 16,0 5 4-16,-2 1 0 16,-3 0 0-16,-6 1 0 15,1 2 0-15,-2 0 0 16,-1 0 0-16,1 0 0 15,-3 0-1-15,-5 0-2 16,-3 0 2-16</inkml:trace>
  <inkml:trace contextRef="#ctx0" brushRef="#br0" timeOffset="121546.23">6791 1484 7 0,'0'0'6'0,"0"0"2"15,0 0-2-15,91 5 2 16,-65-5-1-16,4 3 19 15,0 3-24-15,9 5 0 0,6 6 2 16,10 10 0-16,3 7 2 16,3 9-4-16,-1 10 1 15,0 5 1-15,-8 10-1 16,-9 4-1-16,-7 6 0 16,-8 0-1-16,-7-6-1 15,-2-9 1-15,-5-10-1 16,0-9 0-16,-1-12-2 15,-4-7 1-15,-2-8-4 16,-1-7-3-16,-6-3-7 16,0-4-1-16,0-3 1 15,0 0-3-15</inkml:trace>
  <inkml:trace contextRef="#ctx0" brushRef="#br0" timeOffset="121800.94">7076 2225 46 0,'0'0'8'16,"0"0"0"-16,0 0 3 15,0 0-5-15,0 0-6 16,0 0-2-16,-32-12-5 16,59 16 7-16,14 6 5 15,8 4-1-15,7-1-2 16,2-3-1-16,-1 0-1 0,0-4-1 15,0-3-3-15,-4-3-4 16,-1-2 1-16,-4-13-4 16,-5-7 0-16,-4-7-4 15,-6-5-10-15</inkml:trace>
  <inkml:trace contextRef="#ctx0" brushRef="#br0" timeOffset="122040.67">7802 1730 44 0,'0'0'10'16,"0"0"-7"-16,0 0 0 15,0 0 3-15,0 0-1 16,0 0-1-16,-40 5-3 16,38 20 3-16,-1 11 2 0,-4 10-2 15,1 8-4-15,-5 6 1 16,-5 6-1-16,1 1-1 15,-1-1-7-15,4 0-4 16,2-6 3-16,2-7-4 16,5-3 2-16,-3-8-10 15</inkml:trace>
  <inkml:trace contextRef="#ctx0" brushRef="#br0" timeOffset="123829.31">6492 1881 3 0,'0'0'3'16,"0"0"0"-16,0 0-2 16,82 69 1-16,-50-48 1 15,2 5-1-15,8 0 0 16,4 5-1-16,8 0 1 15,7 2-1-15,3-2 0 16,2-4-1-16,1-7 0 16,5-3 0-16,3-11 1 15,-1-4-1-15,-3-2 0 16,-4 0-1-16,-9 0-6 16,-8-8-2-16</inkml:trace>
  <inkml:trace contextRef="#ctx0" brushRef="#br0" timeOffset="124129.5">7629 1726 18 0,'0'0'0'16,"0"0"-5"-16,-54 100 5 0,27-42 3 16,4 4 1-16,-1-1 4 15,3 0-1-15,6-3-1 16,0-3-1-16,6-6-4 16,5-2-1-16,-1-5 0 15,2-1 0-15,3-5 0 16,0-6-5-16,0 0-4 15,0-10-11-15</inkml:trace>
  <inkml:trace contextRef="#ctx0" brushRef="#br0" timeOffset="124433.25">7229 2343 10 0,'0'0'0'0,"0"0"0"15,120-7 0-15,-71 7 2 0,6 0 0 16,-1 0 2-16,1 3-1 16,2 1-2-16,-4-3-1 15,0-1 0-15,-4 0-8 16</inkml:trace>
  <inkml:trace contextRef="#ctx0" brushRef="#br0" timeOffset="124660.22">7969 2118 46 0,'0'0'0'16,"0"0"-15"-16,0 0 12 15,0 0 2-15,0 0-1 16,0 0-6-16,6 42 1 16,0-35 2-16</inkml:trace>
  <inkml:trace contextRef="#ctx0" brushRef="#br0" timeOffset="125543.2">9259 1238 64 0,'0'0'1'0,"0"0"-1"16,0 0 9-16,0 0-3 15,0 0 8-15,0 0-2 16,0-56-12-16,-1 65 0 16,-1 18 0-16,-1 14 1 15,2 15 7-15,-4 12 2 16,-2 9-7-16,1-2-1 16,-3-7-1-16,4-15-1 15,2-17 0-15,-2-14 0 0,5-7-1 16,0-10 1-1,0-4-2-15,0-1 1 0,-2 0 1 16,-2-8 0-16,-4-14 0 16,1-15-9-16,-2-11 2 15,3-13-1-15,6-9 6 16,-2 0 1-16,2 4 1 16,0 14 0-16,0 17 1 15,0 15 4-15,0 13 1 16,0 3-1-16,2 4-5 15,11 0 0-15,4 6-3 16,13 13 3-16,13 6 1 16,5 7 2-16,10 4 4 15,3 5-3-15,0-4-4 16,2 2 1-16,-2-3 0 16,-6-10 1-16,-3-6-1 0,-10-5 0 15,-8-5 0-15,-11-6-1 16,-9 1-1-16,-8-5 1 15,-4 0 1-15,-2 0 1 16,0 0 5-16,0-12 16 16,-15-22-12-16,-6-17-11 15,2-10 1-15,-2-12-2 16,4-6 1-16,1 0-1 16,4 6-3-16,2 8 1 15,1 19 2-15,3 12 1 16,-2 14 0-16,4 9-1 0,0 6-10 15,4 4-4-15,0 1-10 16,0 0-12-16,0 6-9 16,8 6 26-16,9 0 5 15</inkml:trace>
  <inkml:trace contextRef="#ctx0" brushRef="#br0" timeOffset="125845.64">9978 1015 54 0,'0'0'4'0,"0"0"-4"15,0 0 2-15,33 88 7 16,-16-53 3-16,0 2-4 16,0-1 1-16,4-3-1 0,-2 0 4 15,2-4-7-15,1-2-2 16,2-1 1-16,0 0-3 15,3-6 1-15,-3 0 0 16,10-4-2-16,-1-6 0 16,3-6 3-16,1-4-3 15,5 0 0-15,7-14 0 16,8-15-7-16,2-5-3 16,-1-5-11-16,-6 1-9 15,-13 1-2-15</inkml:trace>
  <inkml:trace contextRef="#ctx0" brushRef="#br0" timeOffset="126077.4">10666 970 72 0,'0'0'8'0,"0"0"-4"16,0 0-4-16,0 0-1 15,0 0 1-15,0 0 2 16,28 79 5-16,-7-38 2 15,0 0-5-15,0-1-2 16,0 0-2-16,-2 1 1 16,-4-4-1-16,-6 4-1 15,-5 0-5-15,-4-1-7 16,0-9-11-16,-5-9-3 16,-10-16-3-16</inkml:trace>
  <inkml:trace contextRef="#ctx0" brushRef="#br0" timeOffset="126363.16">10436 972 67 0,'0'0'4'0,"0"0"-3"15,0 0-1-15,112-63 1 16,-57 48 0-16,5 1 5 0,-2 6 2 15,-3 5 1-15,-7 3-4 16,-9 4-1-16,-11 17 0 16,-10 1-4-16,-15 5 1 15,-4 9 0-15,-44 8 3 16,-31 11 4-16,-26 10-5 16,-20 8-3-16,-6 7-7 15,-5 7-9-15,11-10-24 16,13-14-23-16</inkml:trace>
  <inkml:trace contextRef="#ctx0" brushRef="#br0" timeOffset="127629.81">10524 18981 63 0,'0'0'2'0,"0"0"-1"16,0 0 13-16,0 0-4 16,0 0-5-16,0 0 1 15,-13-8 4-15,13-18-3 16,16-24-6-16,11-24 0 15,7-18-1-15,7-21 2 16,3-7-1-16,1-1-1 16,0 6 0-16,-3 12-1 15,-5 15 2-15,2 15-1 16,-5 14 0-16,-4 15 1 0,-8 12-1 16,-4 8-1-16,-4 7 1 15,-6 6-8-15,-2 3-8 16,-3 7-7-16,-3-1-8 15,0 1-9-15</inkml:trace>
  <inkml:trace contextRef="#ctx0" brushRef="#br0" timeOffset="127942.03">10487 18042 68 0,'0'0'3'0,"0"0"-3"0,0 0 0 16,0 0 0-16,76-107 0 16,-31 67 3-16,10-2 1 15,5 1 2-15,2 0 1 16,8 3-1-16,-1 4-2 16,3 9-2-16,-4 8 0 15,-2 14-2-15,-11 3 0 16,-4 16 0-16,-8 20 0 15,-10 12 0-15,-8 13 1 16,-5 9-1-16,-6 4 0 16,-5 2 0-16,-1-1-2 15,-2-3-3-15,4 1-8 0,-1-10-10 16,0-9-11 0</inkml:trace>
  <inkml:trace contextRef="#ctx0" brushRef="#br0" timeOffset="131340.42">31007 13084 97 0,'0'0'3'15,"0"0"0"-15,0 0-3 16,0 0 2-16,0 0 2 16,0 0-1-16,0 0 4 15,41 49 2-15,-14 5 0 16,-6 10 1-16,-5 14-4 15,-8 7-3-15,-5 1-3 16,-3-2 2-16,0-5-2 16,0-5-1-16,-9-6 1 15,-2-7-1-15,0-8-6 16,2-11-7-16,3-16-5 0,3-18-6 16,3-8-13-16,0-40 0 15</inkml:trace>
  <inkml:trace contextRef="#ctx0" brushRef="#br0" timeOffset="132458.29">31120 13116 59 0,'0'0'16'0,"0"0"-15"16,0 0-1-16,0 0 2 15,0-73 3-15,0 73 2 16,0 0-2-16,0 0-5 0,2 0 0 15,5 10 0-15,5 9 5 16,0 5-4-16,3 6 2 16,-3 1 1-16,1 0-1 15,-3-2-2-15,0-9 1 16,-3-6-2-16,-1-5 0 16,-5-6 1-16,-1-3 0 15,0 0 2-15,0 0 2 16,0 0 2-16,0 0 2 15,-1-9-5-15,-9-4-4 16,1 2 0-16,2 0 0 16,1 4 1-16,1 0-1 15,2 1 0-15,-3 3 0 0,0-2 0 16,1 2-1 0,-1 0 1-16,0 2 0 0,3-1-1 15,2 2 0-15,1 0 1 16,0 0-1-16,0 0 1 15,0 0 0-15,-2-1 0 16,1-1 0-16,-2-1 0 16,0-2 1-16,1 2-1 15,1 2 1-15,-1-1 2 16,2 2 2-16,0 0 0 16,0 0-2-16,0 0 0 15,0 0-1-15,0 0 0 16,-1 0-1-16,1 0 0 15,0 0 1-15,0 0 0 16,0 0-1-16,0 0 0 0,0 0-1 16,0 0 1-16,0 0-1 15,0 0 0-15,0 0 0 16,0 0 0-16,0 0 0 16,0 0 0-16,0 0 0 15,0 0 0-15,0 0 1 16,0 0-1-16,0 0 2 15,0 0-1-15,0 0 2 16,0 0 0-16,0 0-2 16,0 0 0-16,0 0-1 15,0 0 0-15,0 0 1 16,0 0 0-16,0 0 1 0,0 0-1 16,0 0-1-16,1 20-2 15,14 12 2-15,6 8 7 16,3 8 2-16,1 2-6 15,1-1 1-15,1-3-2 16,6-3-1-16,2-4 0 16,2-6-1-16,-1-8 2 15,-3-8-2-15,-8-9 0 16,-5-3-1-16,-8-5-6 16,-2 0 2-16,2-25 3 15,2-16-1-15,0-12-4 16,-2-12 0-16,1-8 6 0,-2-10-1 15,0-4 0-15,5-2-4 16,-1 14 2-16,1 22 4 16,-5 24 1-16,-5 16 5 15,-3 13 2-15,4 0-8 16,7 14-4-16,8 22 4 16,6 23 8-16,-1 16-1 15,-3 14 4-15,-4 6-6 16,-1 3 1-16,-3-2 0 15,2-7-3-15,-6-3-2 16,-4-9 2-16,-7-6-3 16,-1-10-2-16,0-12-4 15,0-16-7-15,-4-15-10 16,1-11-7-16,3-7-9 0,0-20 10 16,0-33-18-16</inkml:trace>
  <inkml:trace contextRef="#ctx0" brushRef="#br0" timeOffset="132799.43">32184 13043 29 0,'0'0'62'0,"0"0"-61"16,0 0-1-16,0 0 0 15,0 0 3-15,7 116 14 0,-4-52-1 16,-2 3-2-1,2 1 0-15,0-3-4 0,5-5 2 16,4-6-6-16,6-4-3 16,5-8 0-16,7-9-2 15,6-8 1-15,8-11-1 16,8-8 0-16,9-4 5 16,5-2-6-16,3-3 2 15,-1-12-1-15,-4-1-2 16,-8-1 1-16,-8 2-6 15,-5 1-6-15,-8 0-6 16,-8 3-7-16,-11 3 6 16,-7 4-6-16,-9 0-9 15,-10 4-13-15</inkml:trace>
  <inkml:trace contextRef="#ctx0" brushRef="#br0" timeOffset="133397.82">31296 14609 46 0,'0'0'52'16,"0"0"-46"-16,0 0-6 16,0 0 0-16,58 98 20 15,-33-25 8-15,-5 17-6 16,-1 12-9-16,-1-1-4 16,-4-6-6-16,-4-9-3 15,-1-13 0-15,-8-8 0 16,-1-9-1-16,0-10-14 15,-10-16-14-15,-3-11-12 0,-7-17 1 16,-1-5-5-16</inkml:trace>
  <inkml:trace contextRef="#ctx0" brushRef="#br0" timeOffset="133794.89">30976 14751 100 0,'0'0'0'0,"0"-75"0"16,28 41-4-16,13-1 2 15,10 4 2-15,9 9 2 16,4 11 2-16,3 8-2 0,2 3 0 16,2 6 3-16,2 23 3 15,-4 12 0-15,-6 14 0 16,-10 13 2-16,-8 10 1 15,-12 9 1-15,-12 4 5 16,-17 0-6-16,-4-4-1 16,-18-6-4-16,-20-3 6 15,-13-5 11-15,-9-3-11 16,-7-3-2-16,-1-8 0 16,0-6-5-16,4-9-4 15,3-11-1-15,3-8 0 16,6-11 0-16,4-7-1 0,0-6-7 15,8-1-6 1,4 0-4-16,9 0-25 0,11-6-10 16,8-11 7-16,8-9-1 15</inkml:trace>
  <inkml:trace contextRef="#ctx0" brushRef="#br0" timeOffset="134141.78">31934 14707 112 0,'0'0'11'0,"0"0"-11"16,0 0-1-16,0 0 1 15,69 80 6-15,-47-26 8 16,-2 17 0-16,-4 8 0 15,2 5-1-15,-1-5-2 16,3-10-6-16,7-12-1 16,9-7 1-16,6-11-2 15,9-8 3-15,4-14-2 16,4-9 2-16,1-8 1 16,1-1-5-16,-3-19-1 15,-3-4-1-15,-8 1 0 16,-4-2-4-16,-9-2-8 15,-4 1-23-15,-3-9-14 0,-9-5-18 16</inkml:trace>
  <inkml:trace contextRef="#ctx0" brushRef="#br0" timeOffset="134334.23">32870 15125 79 0,'0'0'26'0,"0"0"-18"15,0 0 1-15,0 0-2 0,0 0 1 16,0 0-8-16,-20-1-22 16,-10-6-78-16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16:24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2401 6649 53 0,'0'0'1'0,"0"0"-1"15,0 0 5-15,0 0 0 16,0 0-1-16,0 0 2 16,0 0-1-16,0 0-1 15,-12-32 0-15,12 29 0 16,0 3 3-16,-3 0-3 16,3 0 0-16,0 0-4 15,0 0 0-15,0 0 0 16,17 0 1-16,11 0-1 15,14 0 2-15,4 0-1 16,12 0 4-16,8 0-2 16,7-5 0-16,9-2-2 15,15-3 0-15,13 2 0 0,14-2-1 16,16 0 0-16,12-3 0 16,14-4 0-16,14 0 0 15,13-5 0-15,16-2 0 16,10-5 1-16,6-2-1 15,9 2 0-15,-10 0-1 16,0 7 1-16,-2 0 0 16,-9 4 0-16,-1 1 0 15,-9 4-1-15,-6 1 1 16,-11 4-1-16,-5 2 0 0,-10-4-1 16,-11 1 0-1,-14-3-2-15,-22-1 2 0,-27 3 2 16,-30 3-1-16,-27 2 1 15,-22 4 0-15,-13 1 0 16,-5 0 0-16,0 0 6 16,0 0 0-16,0 0-2 15,0 0-4-15,0 0 0 16,0-2 0-16,0-5-2 16,-2-1-20-16,-1-2-13 15,2-3-23-15</inkml:trace>
  <inkml:trace contextRef="#ctx0" brushRef="#br0" timeOffset="1370.73">19589 6278 2 0,'0'0'1'0,"0"0"-1"16,-93 7 6-16,66-4 6 15,8-2-8-15,6-1 0 16,3 2 2-16,6-2 0 16,1 0 0-16,1 0 2 15,2 0-1-15,0 0-1 16,0 0 0-16,12 2-1 15,15 1-4-15,12 3 4 16,13-1 1-16,12 4-1 16,11-1-1-16,9-1-2 15,8 0-1-15,9-1 1 0,4 0-1 16,10 2 2-16,5 0-2 16,9-2 3-16,12 1 1 15,7 0-2-15,7-1-1 16,6-1-1-16,4 1-1 15,9-1 1-15,3-4-1 16,15-1 0-16,9 0 0 16,14-5 0-16,16-10 1 15,7-4 0-15,7-4 1 16,-2 0 1-16,-4 1 0 16,-5 2-2-16,-13 4 1 15,-17 5 0-15,-19 5 1 0,-20 3 1 16,-26 1-1-16,-21 2 0 15,-27 0-1-15,-24 0-2 16,-25 0 2-16,-18 0-2 16,-18 0 0-16,-6 0 0 15,0 0 2-15,0 0 9 16,0 0-1-16,0 0-4 16,0 0 1-16,0 0-1 15,0 0 0-15,0 0 0 16,0 0 1-16,0 0 2 15,0 0-4-15,0 0-1 16,0 0-1-16,0 0-1 16,0 0-1-16,0 0-1 15,0 0 0-15,0 0 0 0,0 0 0 16,0 0 0-16,0-2 0 16,0 2 0-16,0-1-2 15,0-3-2-15,0-1 2 16,0 2-2-16,1-1-6 15,1 4 1-15,-2 0 4 16,0 0-9-16,0 0 5 16,0 0 5-16,0 0-7 15,0 0-5-15,0 0-3 16,0 0-4-16,-3 7 0 16,-15 12 0-16,-7 5 1 15,-2 0-1-15</inkml:trace>
  <inkml:trace contextRef="#ctx0" brushRef="#br0" timeOffset="125175.33">2477 14921 42 0,'0'0'1'16,"0"0"0"-16,0 0 4 15,0 0 2-15,0 0 2 16,0 0 0-16,0 0-3 16,-43-30 1-16,40 30-2 15,3 0 1-15,0 0-2 16,-3 0 0-16,3 0-2 16,0 0-2-16,0 0 1 0,0 0 0 15,0 0-1 1,9 0 0-16,12 10 3 0,7 2 3 15,5 1-4-15,6-1 0 16,7 0-1-16,5-1-1 16,4-3 1-16,11-4-1 15,8-4 1-15,17 0-1 16,12 0 4-16,13-11-1 16,13-1-1-16,6-2-1 15,6 1 1-15,8 2-1 16,3 3-1-16,10 1 0 15,4 2 1-15,8 4 0 16,7 0-1-16,-1-1 0 0,2 2-1 16,3-1 2-1,0 1-1-15,5 0 0 0,2 0 0 16,-1 0-1-16,-3 0 0 16,-3 0 1-16,-9 0 0 15,0 0 1-15,-3 0-1 16,-6-4-1-16,0-4 0 15,-9-3-4-15,-7 1 1 16,-8 0 3-16,-9 2 0 16,-10 1 0-16,-2 2 1 15,-10 2 0-15,-7 1-1 16,-13 2 1-16,-16 0-1 0,-10 0 1 16,-14 0 0-1,-10 0 0-15,-14 0 0 0,-8 0-1 16,-9 0 1-16,-6 0 0 15,-4 0 0-15,-1 0 0 16,0 0 1-16,0 0 3 16,0 0 2-16,0 0 1 15,0 0-4-15,0 0 1 16,0 0-2-16,0 0-1 16,0 0-1-16,2 0 1 15,-2 0-1-15,3 0-1 16,0 0-6-16,0 0-7 15,4 0-2-15,2 0-11 0,6 0-6 16,3-4-14 0</inkml:trace>
  <inkml:trace contextRef="#ctx0" brushRef="#br0" timeOffset="127814.82">17928 14861 26 0,'0'0'7'0,"0"0"-5"0,0 0 1 16,0 0 6 0,0 0-2-16,0 0 1 0,3 0-2 15,2 0-1-15,2 0-1 16,6 0 1-16,6 0-2 16,6 0 1-16,9 0 0 15,12 0 1-15,11 0 0 16,10 0-3-16,8 0 3 15,8 0-2-15,11 0-1 16,10 0 1-16,10 0-1 16,10-3-1-16,9-1-1 15,7-3 1-15,15-1 0 0,9-5 1 16,8-1-1 0,5-3-1-16,2-5 0 0,2 0-1 15,-1 1 1-15,2-1 1 16,0 5-1-16,-3 1 0 15,0 0-1-15,-6 2 1 16,-1-1 0-16,-4-2 0 16,-4-1 1-16,-2-4-1 15,-12 2-2-15,-4-4 1 16,-12 1 1-16,-14 2 0 16,-16 0 1-16,-14 7 1 15,-17 0 3-15,-15 3 1 16,-13 6 1-16,-17 1 2 15,-11 2-1-15,-11 1 6 16,-4-1-2-16,-2 2 6 0,0-1 3 16,0 1-2-16,0 0-6 15,0 0-1-15,0-2-8 16,0 2 11-16,-2-3-5 16,-3 2-6-16,2 0-4 15,1 1 2-15,2 0-2 16,0 0 0-16,0 0-5 15,0 0-2-15,0-2 2 16,0 2-5-16,0 0 0 16,0 0-2-16,0 0 2 15,0 0-2-15,0 0 3 16,0 0 3-16,0 0-2 0,0 0 6 16,0 0 1-16,0 0 0 15,0 0 1-15,0 0 0 16,0 0 0-16,0 0-1 15,-1 0 2-15,-4 0-1 16,2 2 1-16,2-1 1 16,1-1-2-16,0 0 3 15,-2 0 0-15,2 0 1 16,0 0-2-16,-1 0 2 16,1 0-1-16,0 0-2 15,0 0 0-15,0 0 1 16,-2 0-2-16,2 0 5 15,0 0-1-15,0 0-1 0,-1 0-1 16,1 0 0 0,-2 0 0-16,2 0-2 0,0 0 0 15,0 0 2-15,0 0-1 16,0 0-2-16,0 0 2 16,0 0-2-16,0 0 1 15,0 0 0-15,0 0 0 16,0 0 0-16,0 0 0 15,0 0 0-15,0 0 0 16,0 0 0-16,2 0-1 16,2 0 1-16,-1-1-7 15,0-4 7-15,0 1 0 16,-1 1 0-16,1 0 0 16,-1-2 0-16,-2 2 2 0,3-1-1 15,0-1-1 1,-1 1 0-16,1 1 0 0,-1 0 0 15,-2-1 0-15,1-1 0 16,1 0 0-16,-1 3 0 16,1 1 0-16,-2-1 0 15,0 0-1-15,1-1 1 16,1-1 0-16,1 1-1 16,0-3 1-16,-2 2 0 15,2-3 0-15,2-2 0 16,0-1 0-16,3-2-1 15,-2 2 0-15,-1 0 1 16,-1 3 0-16,0 3 0 0,-2-2 1 16,1 2-1-16,0-1 1 15,0 1-1-15,0 1-2 16,-2 0 2-16,1 3 0 16,-2-1 0-16,0 1 0 15,0-1 0-15,0 1 0 16,0-2 1-16,3 1 0 15,0-4 0-15,0 1 0 16,1 1-1-16,-2-1 0 16,-1 3 1-16,-1 1 0 15,0 0-1-15,0 0 1 16,0 0-1-16,0-2 0 0,0 2 0 16,0 0-1-1,0 0 2-15,0 0-2 0,0 0 1 16,0 0 0-16,0 0 0 15,0 0 0-15,0 0-1 16,0 0 1-16,0 0 0 16,0 0 0-16,0 0-1 15,0 0-2-15,0 0-4 16,0 0 3-16,0-1 0 16,-3 0 0-16,1 1 2 15,2-2 0-15,0 2 0 16,-2 0 1-16,1 0-1 15,-1 0 2-15,-1 0-6 0,0 0 3 16,-2 0-2 0,-2 0 3-16,2 0-3 0,-2 0 3 15,4 0-1-15,3 0 1 16,0 0 0-16,0 0-1 16,0 0 1-16,0 0 1 15,0 0 0-15,0 0-1 16,0 0 0-16,0 0 1 15,0 0 0-15,0 0 1 16,0 0-1-16,0 0 1 16,0 0 0-16,0 0 0 15,0 0 0-15,0 0 0 16,0 0-1-16,0 0 1 16,0 0 1-16,0 0-1 0,0 0 0 15,0 0 0-15,0 0 0 16,0 0 1-16,-1 0-1 15,1 0 0-15,0 0 0 16,0 0 0-16,0 0 1 16,0 0-1-16,0 0 0 15,0 0-1-15,-2 0 1 16,2 0 0-16,0 0 0 16,0 0 0-16,0 0 0 15,0 0-1-15,0 0-1 16,-1 0-14-16,-4 0-1 15,-3 0 7-15,-6 0-2 16,-4 0-4-16,-3-8-7 0,-3-12-5 16,3-13-19-16</inkml:trace>
  <inkml:trace contextRef="#ctx0" brushRef="#br0" timeOffset="133859.63">12778 577 63 0,'0'0'3'0,"0"0"1"15,0 0 0-15,0 0 1 0,0 0-2 16,0 0-3-16,0 0 4 16,0 0 5-16,46 117 0 15,-32-52-2-15,-4 10 0 16,-1 8-2-16,-3 5 2 15,-3 2-3-15,1 0-2 16,-2-3-1-16,1-4-1 16,2-12 0-16,2-12 0 15,-3-9-6-15,1-12-6 16,-2-13-7-16,0-13-12 16,-3-12-7-16</inkml:trace>
  <inkml:trace contextRef="#ctx0" brushRef="#br0" timeOffset="134366.75">12789 556 89 0,'0'0'3'15,"0"0"3"-15,-8-79-3 16,8 65 3-16,3 10 2 15,12 4-4-15,1 11-4 16,10 25 3-16,0 12 2 16,3 13 3-16,1 11-2 15,-1 2-3-15,9 3 0 16,4-9-2-16,5-12 1 0,4-17-2 16,-3-13-1-16,-2-13 0 15,-6-11 1-15,-2-2-4 16,-7-20 0-16,-1-16-1 15,-6-10 0-15,-4-7-1 16,-6-7 4-16,-2-8 1 16,-5-6 1-16,-4-2-1 15,-3 1 1-15,0 6 0 16,0 19 1-16,0 13 1 16,0 21 7-16,0 15-2 15,3 1-7-15,5 14-2 16,8 27 2-16,6 13 2 15,-1 13 4-15,2 15 0 0,-4 9 5 16,-4 9-1-16,0 0-7 16,-2-4-1-16,2-7-1 15,5-9-1-15,3-9-1 16,4-7-7-16,3-5-17 16,-3-4-5-16,-6-11-15 15</inkml:trace>
  <inkml:trace contextRef="#ctx0" brushRef="#br0" timeOffset="134893.37">14338 1158 123 0,'0'0'1'0,"0"0"3"15,0 0-4-15,0 0 1 16,-94-39 1-16,64 51 2 16,-5 15 0-16,0 9 1 15,1 3 5-15,4-1-3 16,6-3-1-16,4-4 0 0,6-4-3 15,3-2 0-15,4-2-3 16,4-7 0-16,3-6-4 16,0-4-11-16,0-6-5 15,5 0 1-15,14-16 4 16,6-10 3-16,2-3-9 16,0-5 9-16,-6 5-1 15,-2-1 10-15,-4 2 3 16,-3 6 6-16,-3 6 7 15,-6 10 5-15,-1 3 3 16,-1 3-6-16,1 0-13 16,5 13-1-16,-1 8 8 15,3 4 7-15,-1 0-3 16,2 1-8-16,-1-2-2 0,1-2-3 16,5-3-1-16,10-4-13 15,8-8-9-15,8-7-7 16,3-13-23-16</inkml:trace>
  <inkml:trace contextRef="#ctx0" brushRef="#br0" timeOffset="135755.22">14659 1032 69 0,'0'0'27'15,"0"0"-6"-15,0 0-19 0,0 0 3 16,0 0 5-1,-29 88 10-15,26-44-3 0,3-2-5 16,0 1 1-16,0-7 1 16,13-5-6-16,4-5-6 15,4-9-2-15,3-5 0 16,8-10 0-16,8-2-1 16,6-14-2-16,6-15-10 15,0-15-2-15,-2-7-2 16,-3-10-4-16,-8-8 2 15,-6-10 5-15,-11-7-2 16,-10-5-1-16,-9 5 0 16,-3 12 14-16,0 15 3 15,-15 19 13-15,-1 10 1 0,-2 12 4 16,3 7 0-16,3 3-7 16,6 7 3-16,1 1-1 15,-2 9-13-15,0 23 0 16,-2 18 0-16,1 14 12 15,3 5 5-15,5 4 6 16,-2 2-6-16,2-2-3 16,0-3-4-16,0-4 0 15,10-5-5-15,5-9-4 16,3-5-1-16,-3-11-2 16,0-8-7-16,-5-11-10 15,-3-11-7-15,-3-4-6 16,0-2 6-16,1-15 16 0,1-12-1 15,1-9-3 1,2 0 6-16,0 2 4 0,-1 4 4 16,-2 11 2-16,-2 8 6 15,-1 7 2-15,-1 4 3 16,5 0-9-16,3 8-3 16,5 11 10-16,3 2 1 15,0 5 1-15,-3 0-5 16,1 0 2-16,-5-3 0 15,-2-2-9-15,1-1-1 16,-4-6 0-16,2-6-11 16,-1-4-13-16,2-4-5 15,2 0 2-15,3-12 3 16,1-9-10-16,-2 3-5 0,-2 4 15 16,-5 3 24-16,-1 3 14 15,-4 5 7-15,-1 3 3 16,0 0-6-16,0 0-2 15,0 0-5-15,0 0-4 16,0 8 3-16,2 4 8 16,-1 1-3-16,4 2-6 15,0 0-5-15,0 2-1 16,1-2-3-16,2-3 0 16,2 3-12-16,0-4-17 0,2-5-10 15,2-6-16 1</inkml:trace>
  <inkml:trace contextRef="#ctx0" brushRef="#br0" timeOffset="135906.01">15435 1010 87 0,'0'0'0'0,"0"0"0"16,0 0-11-16,0 0-23 15,0 0 20-15</inkml:trace>
  <inkml:trace contextRef="#ctx0" brushRef="#br0" timeOffset="136535.76">15705 1230 69 0,'0'0'2'0,"0"0"17"16,0 0 1-16,13 95-1 15,-7-70-5-15,0-1-3 16,-3-1-7-16,0-3-3 16,-3-8-1-16,0-3-1 15,0-5-8-15,0-4-7 0,0 0 5 16,3-17 8-1,6-11-14-15,3-10-4 0,4 2 9 16,1 2 4-16,-1 5 6 16,-3 8 2-16,-1 5 6 15,-4 9 2-15,-4 4 6 16,-1 3 0-16,3 3-10 16,3 16 0-16,1 6 9 15,3 1-3-15,0 4 4 16,2 0-2-16,1-2 0 15,1 3-2-15,2-10 3 16,0-3-2-16,2-7-9 16,3-11 0-16,4 0 2 15,7-16-1-15,-1-9-3 16,1-8-1-16,-6 1-3 0,-6-2-3 16,-9 0 5-16,-8 0 0 15,-6 0-1-15,0 3 2 16,-11 4 1-16,-3 10 0 15,2 10 0-15,-1 7 9 16,-1 3-5-16,-4 23-2 16,2 11 4-16,1 9 3 15,9 2 4-15,6-2-2 16,0-3-3-16,11-4-2 16,14-2-1-16,9-4-5 15,11-7 0-15,7-6 0 0,15-8-20 16,8-8-34-16,11-4-6 15,16-25 7-15</inkml:trace>
  <inkml:trace contextRef="#ctx0" brushRef="#br0" timeOffset="137014.26">18433 755 68 0,'0'0'11'0,"0"0"7"0,0 0-9 16,0 0 14-16,0 0-8 15,0 0-12-15,7 21-3 16,12 22 18-16,7 15 4 16,-3 2-8-16,3 1 4 15,-5-3-15-15,-3 1-2 16,-3-4 0-16,-4-6-1 16,-3-2-12-16,-3-5-22 15,-5-4-15-15,0-11 3 16,-3-13-11-16</inkml:trace>
  <inkml:trace contextRef="#ctx0" brushRef="#br0" timeOffset="137203.75">18207 828 29 0,'0'0'88'0,"0"0"-76"16,2-81-12-16,31 53 0 15,12 2 0-15,14 2 0 16,12 4-1-16,7 6 0 16,1 11-16-16,-6 3-22 15,-11 6-15-15</inkml:trace>
  <inkml:trace contextRef="#ctx0" brushRef="#br0" timeOffset="137591.92">18892 1131 59 0,'0'0'13'16,"0"0"5"-16,0 0-3 16,0 0 5-16,84-36-13 15,-58 37 2-15,6 20 5 16,-1 6-8-16,-3 6 10 15,-4 3-6-15,-7 1 0 16,-4-2-1-16,-6-4-3 0,-3-3-5 16,-4-8-1-1,0-4 0-15,0-7 2 0,0-3-1 16,0-4 0-16,0-2 6 16,0-6 2-16,0-19 11 15,0-14-20-15,0-12-2 16,0-4 0-16,7 4-4 15,5 4-2-15,0 9 3 16,7 9-15-16,5 3-2 16,6 8-6-16,9 4-3 15,9 6-3-15,5 4 1 16,2 4-3-16</inkml:trace>
  <inkml:trace contextRef="#ctx0" brushRef="#br0" timeOffset="138790.94">19744 1020 42 0,'0'0'27'16,"0"0"-11"-16,0 0 1 16,0 0 3-16,-91 12 1 15,55 7 1-15,0 8-2 16,-1 0-4-16,1 6 7 16,6-1-3-16,5-3-7 15,7-1-8-15,7-5-3 16,7-6-2-16,4-3 0 15,0-4-4-15,0-5-11 16,7 0-10-16,14-5-2 16,6 0 16-16,6-16 2 0,0-9-8 15,-2-2-4 1,-1 0 13-16,-5 1 5 0,-4 3 3 16,-3 1 0-16,-4 4 2 15,-4 4 7-15,-4 3 12 16,-5 7 4-16,1 1-2 15,-2 3-1-15,0 0-15 16,1 0-7-16,4 10 0 16,3 9 0-16,0 2 4 15,-2 4-1-15,0-3 0 16,0 0-2-16,0-3-1 16,1-2 0-16,4-2-1 0,1-3-11 15,4-8-13-15,5-4 7 16,0 0-2-16,6-12 4 15,0-12-1-15,0-3 5 16,-4-1 3-16,-6 3 7 16,-2 4 2-16,-6 2 4 15,-3 3 6-15,-3 5 5 16,0 2 4-16,-2 6 2 16,-1 0-3-16,0 3-8 15,2 0-10-15,2 17-4 16,4 8 4-16,1 4 12 15,-2 2-2-15,-3-2-5 16,1-3 0-16,-4-4-5 16,1-7 0-16,1-1 0 15,-1-7-2-15,1-2-10 0,1-5-11 16,3 0 6-16,4-5 8 16,4-16 7-16,4-7-7 15,0-6-4-15,-2 1 4 16,-2 1 6-16,-3 4 2 15,1 1 1-15,-4 10 0 16,-3 5 2-16,-3 4 12 16,-1 6 2-16,-2 2-2 15,0 0-14-15,1 20 1 16,2 7-1-16,0 9 9 16,3 0 4-16,-3 3 1 15,0-4-3-15,1-5-4 0,1-3-2 16,3-6-5-16,0-5 1 15,3-5-1-15,5-8 0 16,5-3-2-16,9-1 1 16,4-18 0-16,2-10-8 15,-6-3-3-15,-5-7-1 16,-4 0 10-16,-6 2-9 16,-6 1 10-16,-6 6 0 15,-3 7 2-15,0 5 1 16,0 4 2-16,-5 6 2 15,-2 1 7-15,-2 5-5 16,3 2-7-16,0 0 0 16,-3 0 0-16,-1 12-3 15,1 3 2-15,1 1 0 0,7 1-3 16,1 0 1-16,0-2-1 16,13 1 3-16,8-2 1 15,0 2-1-15,3 0 1 16,0 2 1-16,0 3 0 15,-2 0-2-15,-3 1 2 16,-1-2-1-16,-6 0 3 16,-4-1 4-16,-4-4-2 15,-4 1 0-15,0-3 4 16,-4-2-2-16,-8 0 1 16,-7-4-3-16,-1 0-1 0,-1-4-1 15,-3-3-3 1,5 0-8-16,2-6-14 0,7-13-13 15,8-12-22 1,2-13-10-16</inkml:trace>
  <inkml:trace contextRef="#ctx0" brushRef="#br0" timeOffset="139031.29">20759 501 107 0,'0'0'43'0,"0"0"-14"16,0 0 3-16,0 0-22 15,0 0-8-15,6 84 16 0,12-20 2 16,2 8-9-16,1 9-4 16,-4 1-2-16,-3 3-4 15,0-5-1-15,-6 2-19 16,1-7-30-16,0-4-25 15,1-13 10-15</inkml:trace>
  <inkml:trace contextRef="#ctx0" brushRef="#br0" timeOffset="139489.78">21544 1199 126 0,'0'0'11'0,"0"0"14"15,0 0 4-15,0 0 5 16,0 0 0-16,0 0-21 16,-85-39-13-16,61 61 0 15,-4 5 0-15,0 2 0 16,5-1 1-16,5-5 0 15,6-2-1-15,3-4 0 16,6-5-1-16,3-2-11 16,0-6-14-16,5-4-4 15,13 0 12-15,5-9 10 16,0-8-7-16,-2-2 1 0,-5 5 6 16,-7 4 8-16,-4 5 7 15,-4 5 10-15,-1 0-7 16,0 0-3-16,0 0-1 15,2 0-4-15,2 0 1 16,5 0 2-16,4 7 8 16,7 0-9-16,1-2-4 15,3-2 0-15,4-2-15 16,-1-1-13-16,1 0-13 16,-1-16-6-16,-5-13-14 0</inkml:trace>
  <inkml:trace contextRef="#ctx0" brushRef="#br0" timeOffset="139728.32">21736 542 113 0,'0'0'14'16,"0"0"27"-16,0 0 5 16,0 0 4-16,0 0-22 15,0 0-28-15,-22 47 1 16,25 31 5-16,10 14 9 15,6 0-2-15,-2-3 2 16,-5-4-14-16,0-9 1 0,-9-6-2 16,-3-6-12-1,0-10-28-15,0-8-16 0,-9-10-20 16,-3-10 18-16,2-15 1 16</inkml:trace>
  <inkml:trace contextRef="#ctx0" brushRef="#br0" timeOffset="139963.57">21665 1064 69 0,'0'0'11'0,"0"0"0"16,0 0 3-16,0 0 4 16,92-49-6-16,-65 49 3 15,6 11-9-15,4 14-1 0,-1 8 3 16,0 2 2-16,-6 0 2 15,-9-1-10-15,-9-4-2 16,-4-4-1-16,-8-3-8 16,0-2-17-16,0-6-9 15,-13-3 0-15,-4-8-13 16</inkml:trace>
  <inkml:trace contextRef="#ctx0" brushRef="#br0" timeOffset="140112.2">21983 914 37 0,'0'0'53'0,"0"0"-47"15,0 0-5 1,0 0-1-16,0 0-16 0,0 0-14 16,20 31 4-16</inkml:trace>
  <inkml:trace contextRef="#ctx0" brushRef="#br0" timeOffset="140869.1">22179 1160 61 0,'0'0'9'16,"0"0"15"-16,-38 95-1 16,27-59 5-16,5 0 1 0,6-4-16 15,0 0-6-15,0-4 2 16,14-3-6-16,2-6-1 15,6-5 1-15,1-6 0 16,2-8 0-16,5 0-2 16,0-9-1-16,-2-14-2 15,0-5-3-15,-4-8 0 16,-7-4-2-16,-5-3-4 16,-8 0-2-16,-4 4 12 15,0 9 1-15,-13 4 3 16,-7 6-1-16,1 7 3 15,-3 4 4-15,4 4-2 16,1 4-1-16,4 1-1 16,0 0-3-16,-1 11-2 15,1 12 1-15,-1 8-1 0,7 0 2 16,4 0-1-16,3-6 1 16,0-1 1-16,1-10-3 15,11-2 1-15,4-4 0 16,6-8 0-16,6 0 1 15,5 0-1-15,4-15-1 16,-3 1-3-16,-3 1 2 16,-4 4 0-16,-7 1 1 15,-4 6 0-15,-4 2 0 16,-4 0 0-16,0 0 1 16,-3 10-1-16,-2 0 2 15,-3 3 4-15,0 0 1 0,0 2 3 16,-5-3-3-16,-4-2-5 15,1-3-1-15,5-7 0 16,1 2-1-16,2-2 0 16,0-6 0-16,0-17 0 15,11-10-2-15,8-9-4 16,3-2 3-16,-4 1-1 16,3 7 4-16,-6 14 8 15,-8 9-8-15,-1 12 0 16,-1 1 1-16,3 0-1 15,8 14 1-15,6 8 1 16,3 2 2-16,1 5-2 16,-2-3 2-16,-2-4-3 0,-3 0 2 15,-4-5-3 1,-2-3-6-16,-2 0-9 0,0-1-42 16,-4-8-10-16,0-5-15 15</inkml:trace>
  <inkml:trace contextRef="#ctx0" brushRef="#br0" timeOffset="141035.35">22915 1235 99 0,'0'0'29'0,"0"0"2"15,0 0-15-15,0 0-12 16,0 0-4-16,0 0-24 15,-9-5-41-15</inkml:trace>
  <inkml:trace contextRef="#ctx0" brushRef="#br0" timeOffset="141904.76">14047 2481 52 0,'0'0'10'0,"0"0"-4"15,0 0-4-15,0 0 7 16,0 0-1-16,0 0-1 16,-41-12-5-16,74 12 7 0,17-2 10 15,19-3-7 1,20 5 4-16,20 0-5 0,22 0-4 16,25 0 2-16,21 0 0 15,23-3 4-15,16-5-3 16,21-8 3-16,17-3-2 15,16-8-3-15,15 1-5 16,12-1 1-16,11 7 3 16,10 5 3-16,10 10-9 15,6 3 5-15,8 2-1 16,9 0 2-16,8 2-7 16,6 2 0-16,2 1 4 0,-3-5-4 15,-3 0 1 1,-12 0 1-16,-16 0-2 0,-22 0 0 15,-14-5 0-15,-21 1 0 16,-22-1 0-16,-20 2 0 16,-28-2 0-16,-29-1 0 15,-30 0 0-15,-30 1 0 16,-30-1 1-16,-26 2-1 16,-24-1 0-16,-20 0-2 15,-8 0-20-15,-2-1-31 16,5-2-18-16,3-6 5 15,1-1-4-15</inkml:trace>
  <inkml:trace contextRef="#ctx0" brushRef="#br0" timeOffset="142056.26">23780 2099 112 0,'0'0'0'15,"0"0"-19"-15,0 0 9 16,0 0-15-16,0 0-17 16</inkml:trace>
  <inkml:trace contextRef="#ctx0" brushRef="#br0" timeOffset="143140.54">27394 652 75 0,'0'0'1'16,"0"0"-1"-16,0 0 0 16,0 0 2-16,0 0 1 15,0 0 5-15,0 0-5 16,-64-26-3-16,77 59 0 15,2 21 13-15,-2 14-3 16,-5 11-2-16,-6 6-3 16,-1 1 0-16,-1-1-3 0,3-7 1 15,5-3-2-15,5-9 0 16,0-6 0-16,4-7-1 16,-4-6-10-16,0-10-5 15,0-13-8-15,-7-13-14 16,-6-11-19-16</inkml:trace>
  <inkml:trace contextRef="#ctx0" brushRef="#br0" timeOffset="143719.7">27318 727 102 0,'0'0'0'15,"0"0"0"-15,0 0-4 16,0 0 4-16,0 0 3 16,0 0 1-16,7-38-4 15,23 67 5-15,8 11 3 16,5 4-2-16,3 6-3 16,3-2 0-16,3-1 2 15,-1-6-3-15,-2-6 3 16,0-6-1-16,-7-5-3 15,-4-10-1-15,-8-6 1 16,-8-5-1-16,-6-3 0 16,-4-2 0-16,-4-18 0 15,-2-10 0-15,1-4 0 0,-3-9-2 16,-1-6 2-16,-3-5-1 16,0-5-1-16,0 1 0 15,2 7 1 1,-1 10 0-16,1 10 1 0,-2 11 2 15,1 10 6-15,-1 5 0 16,0 5 0-16,4 0-6 16,2 12-2-16,7 22 0 15,5 11 2-15,6 14 7 16,2 5 4-16,4 5-2 16,-1-4 6-16,-1 2-5 15,-1-5-3-15,-6-2-7 0,0-4 0 16,-1-5-2-16,-3-5 0 15,2-8 0-15,-1-4-6 16,-4-7-11-16,-1-8-13 16,-1-7-1-16,-3-9-1 15,6-3 4-15,1-17 1 16,2-22-13-16</inkml:trace>
  <inkml:trace contextRef="#ctx0" brushRef="#br0" timeOffset="144125.25">28725 655 56 0,'0'0'12'0,"0"0"7"16,0 0-5-16,0 0 11 15,0 0-8-15,0 0-8 16,-17-27-8-16,17 48-1 15,0 8 3-15,0 11 7 16,0 8-4-16,0 5 3 16,9 1 5-16,3 3-4 15,-2-3 2-15,1-1 0 16,0-5 1-16,0-2-7 16,3-5 2-16,5-5-5 0,5-5 1 15,3-9-3 1,4-3 2-16,6-6 0 0,4-7 1 15,6-4 1-15,6-2 0 16,5 0-3-16,5-13-2 16,2-3 0-16,-1-1-9 15,-1 2-4-15,-8 2-11 16,-9 2-13-16,-8 3 2 16,-10-1-6-16,-3 2 3 15,-1-5-2-15</inkml:trace>
  <inkml:trace contextRef="#ctx0" brushRef="#br0" timeOffset="144261.29">30024 1009 83 0,'0'0'0'15,"0"0"-38"-15,0 0 1 16</inkml:trace>
  <inkml:trace contextRef="#ctx0" brushRef="#br0" timeOffset="144700.57">27336 2321 64 0,'0'0'0'15,"0"0"-2"-15,0 0 2 16,140 15 7-16,-53-20 10 16,26-19 0-16,26-9 0 0,31-3-4 15,24-6 3-15,21 1 1 16,14-3-10-16,-5 0-2 16,-8 3-2-16,-10 0-1 15,-18 4 1-15,-17 2-3 16,-21 6 0-16,-34 6 0 15,-33 4 0-15,-36 8-10 16,-30 3-9-16,-17 1 0 16,-25 5-5-16,-27 1-29 15,-18 1 5-15</inkml:trace>
  <inkml:trace contextRef="#ctx0" brushRef="#br0" timeOffset="144979.01">27919 2520 158 0,'0'0'0'0,"0"0"-35"16,166-12 23-16,-41-6 11 15,21 1 1-15,18-1 2 16,8 0 2-16,13-2 1 16,5-1-2-16,6 1 0 15,2-1-3-15,-2 2-1 16,-2 2-15-16,-9-1-21 0,-14-2-6 16</inkml:trace>
  <inkml:trace contextRef="#ctx0" brushRef="#br0" timeOffset="145146.57">31381 2113 100 0,'0'0'0'16,"0"0"-22"-16</inkml:trace>
  <inkml:trace contextRef="#ctx0" brushRef="#br0" timeOffset="148498.23">2698 6090 6 0,'0'0'6'15,"0"0"-3"-15,0 0 7 16,0 0-1-16,0 0 0 16,0 0-4-16,0 0 3 15,0 0-1-15,3 0 3 0,-3 0 0 16,0 0-1-16,0 0-2 15,0 0-1-15,0 0-3 16,0 0-1-16,0 0-2 16,0 0 0-16,1 0-1 15,4 0 0-15,1 9 1 16,1 2 0-16,2 2 1 16,0 1 0-16,3 3 1 15,-3 3 1-15,6 5 2 16,-2 1-1-16,1 3-2 15,2 0 0-15,-1 1-1 16,3-2 0-16,4 3-1 0,1 0 0 16,10 0 1-16,1 5-1 15,3 0 2-15,2 5 0 16,0 2 0-16,7 1-1 16,-1 1 5-16,4 0-4 15,6-2-2-15,6 4 0 16,3-3 0-16,4-2 1 15,-1-1-1-15,-3-4 0 16,1-2 0-16,-9-3 0 16,-4-3 0-16,-8 0 0 15,-6-3-2-15,-7-6-6 16,-7-1-2-16,-1-5-6 16,-4-6 1-16,-3-2-9 0,-5-6-15 15</inkml:trace>
  <inkml:trace contextRef="#ctx0" brushRef="#br0" timeOffset="149920.95">19326 6488 22 0,'0'0'0'0,"0"0"-5"16,0 0 5-16,-81-31-1 16,58 23-4-16,-1-1 4 15,0 2 1-15,-3-1 0 16,-1 0-1-16,2 2 1 16,3 3 5-16,3-2-1 15,2 2-4-15,0 2 0 16,5-1 0-16,-3 1-1 15,4 1 1-15,2 0 1 16,2 0 6-16,5 0 2 16,0 0 1-16,1 0-2 15,1 0 0-15,-1 0 2 16,-1 0-1-16,-3 0 0 16,0 0-3-16,-1 0-2 15,1-1 3-15,4 1 1 0,1 0-2 16,1-1-4-16,0 1 1 15,0 0 2-15,0 0 0 16,0 0-1-16,0 0-1 16,15 0 1-16,10 0 5 15,15 0 1-15,10 2-1 16,12 1-3-16,14-3 2 16,17 0-1-16,11 0 1 15,16 0-3-15,8 0 0 16,-2 0-3-16,0 0-1 15,-8 0-1-15,-11 0 2 16,-10 1-2-16,-10-1 0 0,-13 0 0 16,-10 0 1-16,-10-1-1 15,-14-7 1-15,-8 1 0 16,-12 1 0-16,-11 2 0 16,-4 2 2-16,-5-3 2 15,0 4-2-15,0-4-3 16,0 1-22-16,0 2-11 15,0 0-11-15,-2-1-2 16,-10 0-26-16</inkml:trace>
  <inkml:trace contextRef="#ctx0" brushRef="#br0" timeOffset="151083.65">2750 5970 61 0,'0'0'8'0,"0"0"0"16,0 0 3-16,0 0 0 15,0 0-5-15,0 0-3 16,-9 0-3-16,9 0 0 16,0 0-7-16,0 0-9 15,2 0-13-15,5 0-4 16</inkml:trace>
  <inkml:trace contextRef="#ctx0" brushRef="#br0" timeOffset="152652.45">22239 6082 10 0,'0'0'26'0,"0"0"-24"16,0 0-2-16,0 0 8 16,0 0 6-16,0 0-3 15,0 0 3-15,0 0-4 16,0 0 1-16,0 0-3 16,0 0-2-16,0 0-5 15,0 0-1-15,0 0-6 0,0 5-15 16,6-2-10-16,3-3-27 15</inkml:trace>
  <inkml:trace contextRef="#ctx0" brushRef="#br0" timeOffset="163336.98">11397 5617 38 0,'0'0'0'0,"0"0"2"15,0 0 15-15,0-94-2 16,0 65 4-16,-8 2 4 16,-8 2-6-16,-8 6 7 15,-4 2-10-15,-8 3-7 16,-7 7-4-16,-4 5 2 15,-5 2 0-15,2 0-2 16,0 16-1-16,4 6-2 16,10 5 4-16,8 4-3 0,13 6-1 15,8 1 1 1,7 1-1-16,1 0-1 0,28 0 1 16,12-3 0-16,16-2-1 15,10 0-1-15,9 0 1 16,6 2 1-16,0 3-1 15,-3 6 1-15,-12 1 0 16,-13-3 0-16,-14-2 0 16,-22-4 0-16,-15 0 0 15,-3 4 6-15,-28 0 12 16,-17 2 4-16,-16 1-5 16,-15-3 2-16,0-3 6 0,-9-8-10 15,-5-5-3 1,2-12 3-16,3-13-7 0,11 0-5 15,8-30-3-15,14-15-8 16,17-13-22-16,22-9-27 16,13-4-12-16,24-4 12 15,30 1 7-15,13-1-25 16</inkml:trace>
  <inkml:trace contextRef="#ctx0" brushRef="#br0" timeOffset="163740.69">11782 5617 120 0,'0'0'9'0,"0"0"-9"15,0 0 7-15,52 104 25 16,-18-51-6-16,5 8 5 15,7 7-12-15,-1 4-5 16,4-1-4-16,-4-7 0 16,-2-15-2-16,-6-9-6 15,-8-12 2-15,-9-9-4 16,-7-10 0-16,-7-6 1 16,-3-3-1-16,-3 0 8 15,0-17 10-15,0-22 2 0,-11-20-18 16,-5-19-1-1,1-19-1-15,4-5-1 0,4-4-3 16,7 14-4-16,7 19-4 16,14 23 0-16,3 16-5 15,4 15-9-15,4 8-8 16,8 2-11-16,8 4 5 16,4 5-6-16,0-2-8 15</inkml:trace>
  <inkml:trace contextRef="#ctx0" brushRef="#br0" timeOffset="164200.82">13054 5584 128 0,'0'0'21'16,"0"0"-14"-16,-85 55 10 15,64-19-3-15,5 13 0 16,5 6 9-16,8 8-6 16,3 9 2-16,3 0-4 15,18-3-10-15,6-4 7 16,10-11 0-16,9-7-8 16,13-7-1-16,5-5-2 0,4-11-2 15,4-14 2 1,-2-10-1-16,-3-10 1 0,-6-22-1 15,-7-12 0-15,-17-9 1 16,-13-5 0-16,-19-8-1 16,-5-9 8-16,-30-6 2 15,-21-5 4-15,-13-1-3 16,-12 5-2-16,-9 8 1 16,0 15-2-16,-3 22-1 15,7 21 19-15,7 16-23 16,14 0-3-16,20 6-2 15,14 10-20-15,19 3-19 16,7 4-10-16,4 8-1 16,29 6-13-16,15-7-1 15,6-9-16-15</inkml:trace>
  <inkml:trace contextRef="#ctx0" brushRef="#br0" timeOffset="164357.69">14287 5429 115 0,'0'0'0'0,"0"0"-6"16,0 0-35-16,0 0 23 16,-107 35-22-16</inkml:trace>
  <inkml:trace contextRef="#ctx0" brushRef="#br0" timeOffset="164850.76">11282 7267 100 0,'0'0'0'15,"0"0"-13"-15,0 0-2 16,0 0 8-16,0 0 7 15,0 0 11-15,158 38 3 16,-50-38-1-16,30-11 1 16,22-15-6-16,25-7 1 15,22-9-6-15,14-5 3 16,21-6 4-16,11 0-1 16,7-3-4-16,2 0-1 0,0 3 3 15,-17-2 4-15,-9 2-2 16,-24 4 0-16,-25 4-5 15,-27 6-4-15,-33 6-2 16,-25 7-1-16,-28 7-2 16,-28 5-3-16,-19 8-5 15,-19 2-6-15,-8 3-10 16,-15-4-1-16,-20-6-25 16</inkml:trace>
  <inkml:trace contextRef="#ctx0" brushRef="#br0" timeOffset="165047.68">15783 5895 221 0,'0'0'0'0,"0"0"-20"15,0 0-23-15,0 0 40 16,0 0-1-16,0 0-13 15,18-20-4-15,-18 20-20 16,-2 9-20-16</inkml:trace>
  <inkml:trace contextRef="#ctx0" brushRef="#br0" timeOffset="168219.16">11364 6523 64 0,'0'0'2'0,"0"0"-2"16,0 0 1-16,0 0 1 16,0 0 5-16,0 0 5 15,0 0-7-15,0 0-4 16,-18 13-1-16,29 29 1 15,8 18 11-15,6 17-4 16,2 10-1-16,3 1-1 16,0 3-2-16,-3 2 2 15,0-4 0-15,-5-4-4 16,-3-15-2-16,-7-13 3 16,-3-12-1-16,0-9-1 15,-8-11 1-15,1-9 0 0,-2-9-2 16,0-4 0-16,0-2 1 15,0-1 0-15,0 0-1 16,0 0 1-16,0 0-1 16,0 0-5-16,0 0-12 15,0-1-7-15,0-17-16 16,4-7-21-16</inkml:trace>
  <inkml:trace contextRef="#ctx0" brushRef="#br0" timeOffset="168661.02">12423 6584 61 0,'0'0'7'0,"0"0"-7"15,0 0 0-15,0 0 0 16,0 0 2-16,27 78 11 15,-3-17-1-15,5 7-3 16,6 4-2-16,-1 1 0 16,-1-5-3-16,0-2 1 15,-5-4-4-15,-4-4 0 16,-2-7-1-16,-7-6 0 16,-3-10-1-16,-3-11-2 15,-4-8-1-15,-1-7-6 16,-1-5-4-16,-1-4-6 15,2-3-3-15,-1-19 2 0</inkml:trace>
  <inkml:trace contextRef="#ctx0" brushRef="#br0" timeOffset="208701.34">12034 6829 42 0,'0'0'3'0,"0"0"0"16,0 0 1-16,0 0 0 15,0 0 6-15,0 0 4 16,0 0-3-16,0 0-4 16,-5-17-3-16,5 17-2 15,10 0-1-15,13 0 1 16,13 5 5-16,4-1-2 16,5-4-2-16,1 0-1 15,6-3 2-15,4-15 3 16,5-11 2-16,6-9-1 0,1-5-4 15,1-6-1-15,-6 0-2 16,-7-1 1-16,-8-3 1 16,-11-3 0-16,-7-7 3 15,-8-3-3-15,-5-9 1 16,-5-5-2-16,-8-10-1 16,-4-3 0-16,0-2 0 15,-4 6 0-15,-16 6 1 16,-5 11 2-16,-9 4-2 15,-11 7 3-15,-9 5 1 16,-10 6 0-16,-7 4-1 16,-9 0-1-16,-5 3 0 15,-6 2-3-15,5 4 3 0,4 1 0 16,7 8 0-16,8 8 3 16,0 6-3-16,3 11-1 15,3 3 0-15,-2 4 1 16,4 18-4-16,-1 12-2 15,0 2 2-15,1 6 0 16,2-1 0-16,3 5 0 16,-1 3-1-16,7 3 2 15,5 6-2-15,9 3 2 16,7 4-1-16,9-2 1 16,9 2-1-16,6 1 1 15,3 5 0-15,3 4 0 0,15-2-1 16,6 1 0-1,10-4 0-15,12 6 0 0,14 3 0 16,7 3 0-16,12 2 0 16,2-3 3-16,10 1-3 15,4-4 1-15,4-11-1 16,1-9 0-16,-2-12-1 16,-1-12 1-16,-3-8-1 15,-3-11 1-15,-7-6 0 16,-9-4 0-16,-12-5-2 15,-11 0 0-15,-17 0 1 16,-10 0-4-16,-13 0 1 16,-4 0 3-16,-5 0-3 0,-3 0 4 15,1 0-1-15,-1 0 1 16,0 0-1-16,0 0 1 16,0 0 0-16,0 0-1 15,0 0 1-15,0 0-3 16,0 0-1-16,0 0-4 15,0 0-10-15,0 0-2 16,3 0 1-16,0 0-6 16,-2-8 1-16,1-3-24 15,-2 2-11-15</inkml:trace>
  <inkml:trace contextRef="#ctx0" brushRef="#br0" timeOffset="209660.55">12205 6565 13 0,'0'0'1'0,"0"0"2"0,0 0 1 16,0 0 3-16,0 0 2 15,0 0 0-15,-3-7 1 16,3 7-1-16,0 0-1 16,0 0-2-16,0 0 2 15,0 0-2-15,0 0-2 16,0 0-1-16,-1 0-1 16,1 0 1-16,0 0-2 15,0 0 1-15,0 0-1 16,0 0-1-16,0 0 0 15,0 0 0-15,0 5 0 16,3 3 0-16,3-1 2 0,0 0-2 16,-1-2 1-16,0 0-1 15,-2-2 2-15,2 0-2 16,-2 0 2-16,1 0 0 16,1-1 0-16,-1 4 0 15,3 0 1-15,2 4 0 16,5 2-2-16,1 10 3 15,7 7 3-15,6 14 1 16,5 10 3-16,3 10-2 16,6 13-2-16,5 8-1 15,4-1-2-15,5-1-2 16,0-11 0-16,4-9 1 16,3-2 0-16,5 4 3 0,7 4 3 15,8 8 2 1,6 2 4-16,1 0-8 0,-6 3 2 15,-8-3-9-15,-5-5 2 16,-8-8-1-16,-11-10-1 16,-11-11 1-16,-13-14-1 15,-9-12 0-15,-10-9 0 16,-6-7-5-16,-3-2-3 16,0 0 2-16,0 0-1 15,0 0-7-15,-19-4-19 16,-17-8-8-16,-15-1 1 15,-10-2-1-15,-6-2-14 16</inkml:trace>
  <inkml:trace contextRef="#ctx0" brushRef="#br0" timeOffset="209920.86">12815 8056 75 0,'0'0'0'16,"0"0"-11"-16,0 0 9 15,0 0 2-15,0 0 7 16,103 19 4-16,-61-12-1 16,7 1-5-16,0-3-2 15,5-3-3-15,1 1 0 0,-7-2 0 16,0 0-5-1,-6-1-12-15,-2 0-5 0,-5 0-8 16</inkml:trace>
  <inkml:trace contextRef="#ctx0" brushRef="#br0" timeOffset="-171752.08">15272 5324 42 0,'0'0'2'0,"0"0"-2"16,0 0 0-16,0 0 0 15,0 0 7-15,0 0 6 16,0 0-3-16,0 0-2 15,4-2-1-15,-4 2-3 16,0 0 1-16,-3 0 1 0,-20 0-1 16,-12 5-4-16,-13 6 0 15,-8 1-1-15,-7 4 1 16,-5 0 0-16,-4 1 1 16,-6-2 1-16,-4 0 0 15,-4 4 0-15,-2 0-2 16,-3-2 2-16,0 0 2 15,4 0-1-15,13-1 1 16,9-2-5-16,13-1 0 16,9-3-1-16,3-3 1 15,12-1-2-15,5-2-3 16,8-4-1-16,6 0-8 0,5 0-5 16,4-14-10-16,0-12-19 15</inkml:trace>
  <inkml:trace contextRef="#ctx0" brushRef="#br0" timeOffset="-171435.93">14067 5281 68 0,'0'0'1'0,"0"0"-1"15,0 0 0-15,-79 16 0 16,59 1 3-16,0 5 5 16,0 8-1-16,2 4-3 0,3 7-1 15,5 2 0-15,7-2 0 16,3-4-1-16,1-1-1 16,20-2 0-16,7-3 0 15,8-2 1-15,7-4 0 16,5-6-2-16,7-6 0 15,10-7-2-15,10-6-7 16,9 0-7-16,6-23-15 16,-1-13-15-16</inkml:trace>
  <inkml:trace contextRef="#ctx0" brushRef="#br0" timeOffset="-170753.38">15099 4255 15 0,'0'0'14'0,"0"0"-12"0,0 0-2 16,0 0-1 0,0 0-4-16,0 0 4 0,-3-42 1 15,-2 39 0-15,-1 0 0 16,-1 3 0-16,-3 0-1 16,-1 0-3-16,-1 0-8 15</inkml:trace>
  <inkml:trace contextRef="#ctx0" brushRef="#br0" timeOffset="-162766.2">27543 5987 25 0,'0'0'4'16,"0"0"0"-16,0 0-3 15,0 0-1-15,0 0 2 16,0 0 3-16,0 0 6 16,0 0 3-16,46-37 0 15,-46 32 0-15,0-4-2 16,-13-3-8-16,-11-4-3 15,-16 0 1-15,-17 2-1 16,-19 3-1-16,-18 6 2 16,-16 5 0-16,-14 0 1 15,-6 0-1-15,-5 10-1 0,0-1-1 16,5 1 0-16,6-6 0 16,13-1 1-16,12-1-1 15,17-2 1-15,18 0-1 16,17 0 0-16,14 0 0 15,13-3 0-15,7 0 0 16,8 1-1-16,5 1-5 16,0 1-8-16,0 0-4 15,8 0-6-15,17 0 7 16,16 0 10-16,15-11-9 0,11-13-7 16</inkml:trace>
  <inkml:trace contextRef="#ctx0" brushRef="#br0" timeOffset="-162496.14">26465 5697 17 0,'0'0'12'16,"0"0"0"-16,0 0-12 16,-87-2 1-16,37 2 0 15,-8 0 7-15,-7 4 1 16,-2 6-1-16,-3 5-1 16,-1 4 1-16,0 4-2 15,4 0-1-15,0 4 0 16,4 2-1-16,8-2-2 15,8 4-1-15,14-2 1 0,9 2-2 16,13 1 0 0,10 4-1-16,1 0 1 0,15 3 0 15,22-2 0 1,20-2-1-16,19-9 0 0,25-8-5 16,32-11-7-16,28-7-9 15,23-27-7-15</inkml:trace>
  <inkml:trace contextRef="#ctx0" brushRef="#br0" timeOffset="-162314.34">28161 5777 116 0,'0'0'1'0,"0"0"-2"15,0 0-16-15,0 0-13 16,0 0 9-16,0 0 9 16</inkml:trace>
  <inkml:trace contextRef="#ctx0" brushRef="#br0" timeOffset="-157356.54">11919 6766 42 0,'0'0'0'16,"0"0"-20"-16</inkml:trace>
  <inkml:trace contextRef="#ctx0" brushRef="#br0" timeOffset="-156401.65">11674 7417 38 0,'0'0'0'16,"0"0"-1"-16</inkml:trace>
  <inkml:trace contextRef="#ctx0" brushRef="#br0" timeOffset="-156223.12">11674 7417 23 0,'26'-7'0'0,"-28"11"-21"15</inkml:trace>
  <inkml:trace contextRef="#ctx0" brushRef="#br0" timeOffset="-153816.65">12605 6560 0 0,'0'0'1'16,"0"0"-1"-16,0 0 0 15,0 0 0-15,0 0 1 16,0 0 2-16,18 13-2 15,-12 4-1-15,-2 10 0 16,-1 6-1-16,-3 8-4 16</inkml:trace>
  <inkml:trace contextRef="#ctx0" brushRef="#br0" timeOffset="-118770.98">18849 9201 54 0,'0'0'3'0,"0"0"5"16,0 0 0-16,-27-78 2 16,18 54-1-16,-1 3 2 15,-1-1-4-15,-3 2 1 16,-2 3-5-16,-6 5-2 15,-6 2 3-15,-5 5 2 16,-6 5-2-16,-5 2 1 16,-3 25-1-16,2 11 3 15,5 13-1-15,10 10 1 16,10 3-4-16,10 0 1 16,10-7-4-16,0-14 0 15,18-11 0-15,10-13 0 16,7-11-1-16,4-8 0 0,4-2-2 15,-4-26-1-15,-4-12-7 16,-6-12 3-16,-10-1 1 16,-8 2 6-16,-10 10 1 15,-1 12 0-15,0 10 2 16,-3 7 3-16,-2 9 2 16,2-1 4-16,2 4-4 15,1 0-7-15,0 16-2 16,8 18 2-16,12 24 1 15,6 15 7-15,4 11 0 16,0 11 3-16,-2 2 5 16,-6 1 1-16,-7-5-3 0,-9-6-4 15,-6-10 2 1,0-12 1-16,-5-6-4 0,-12-13-4 16,-3-9 2-16,-1-9-4 15,-7-9-1-15,-3-7 1 16,-11-8 2-16,-6-4-5 15,-4-16 0-15,-1-23 0 16,1-16-13-16,11-8-16 16,14-3-6-16,18 4-7 15,9 6 17-15,18 6-10 16,19 0-2-16,10 2-9 16</inkml:trace>
  <inkml:trace contextRef="#ctx0" brushRef="#br0" timeOffset="-117451.2">19070 9476 88 0,'0'0'0'0,"0"0"-10"16,0 0 10-16,0 0 2 16,67-94 0-16,-53 56 4 15,-7-3-4-15,-7 1 0 16,0 4 2-16,0 8 3 15,-10 10 7-15,-1 8 0 16,3 7 7-16,4 3 0 0,1 0-12 16,0 30-8-1,0 13 2-15,3 13 14 0,0 3-5 16,0-7-4 0,9-8 0-16,3-12-1 0,2-7-6 15,0-9 0-15,4-8-1 16,-2-8-5-16,5-2-8 15,4-28-2-15,5-11 1 16,2-8 1-16,-1 2 6 16,-7 13 4-16,-5 14 3 15,-4 13 1-15,-3 7 2 16,3 7-1-16,0 12 6 16,1 5 5-16,-4 1 0 15,-3-4-1-15,-1-6-1 16,-4-3-8-16,1-7-1 0,-1-5-2 15,-1 0-1-15,6 0 1 16,3-17-2-16,9-15 0 16,4-1-3-16,1 1-1 15,-3 11 3-15,0 11 2 16,-1 10-3-16,1 0 3 16,3 0 1-16,6 11 0 15,1-1 1-15,1 0-1 16,0-5 3-16,3-5-2 15,1 0 0-15,1-3-1 16,-4-9-2-16,-5-7-3 16,-9-1-4-16,-9-1-1 0,-11 1 3 15,-1 4 5 1,0 4 1-16,-13 9 1 0,-5 3 0 16,-7 15 2-16,-5 18 2 15,-3 8 4-15,5 0 1 16,7-6-1-16,7-7-5 15,7-9 0-15,4-9-3 16,3-5 0-16,0-5 0 16,0 0-8-16,0-1 0 15,12-24 0-15,1-16-1 16,4-5-2-16,-7-9 5 16,-5 1 3-16,-5-7 2 15,-2-10 1-15,-14-4-1 0,-2 4 0 16,4 17 1-1,6 21 8-15,5 19 7 0,3 11-2 16,0 3-13-16,0 16-4 16,1 23 4-16,11 15 12 15,1 11-5-15,4 1 0 16,1-1-4-16,2-1 7 16,4-5 2-16,3-6-5 15,0-10 0-15,6-13-4 16,-2-11-1-16,0-14-2 15,1-5-5-15,-1-22-1 16,0-17-5-16,-8-11-4 16,-10-4-1-16,-10 3 4 15,-3 10 7-15,-4 10-1 0,-12 11 6 16,0 11 1-16,3 9 6 16,1 0 1-16,2 9-2 15,-2 16-4-15,3 5 3 16,6 2 8-16,3-2-10 15,0-4 0-15,6-4-2 16,7-5 2-16,5-3-3 16,3-6 1-16,0-8 0 15,4 0 1-15,1-7-1 16,-1-15-1-16,-1-10 0 16,-3-7-4-16,-5-5-1 15,-5 1-4-15,-8 6-2 16,-2 13 9-16,-1 11 2 0,0 12 2 15,0 1 7-15,0 0-8 16,0 0-1-16,0 12-1 16,0 10 1-16,0 10 7 15,0 3 0-15,0-1-2 16,7-1-2-16,4-4-2 16,4-5 0-16,1-2-1 15,4-6 0-15,5-3 0 16,6-6-23-16,11-7-13 15,13 0-16-15,8-11-2 16,6-6-7-16</inkml:trace>
  <inkml:trace contextRef="#ctx0" brushRef="#br0" timeOffset="-117151.62">21294 9244 177 0,'0'0'12'0,"0"0"-10"15,0 0-2-15,10 95 24 16,-10-52 3-16,0 6-2 15,-5 6-14-15,-9 9-8 0,-3 7-3 16,-2 7-8-16,-4 8-10 16,-3 4-20-16,-7 7-12 15,-6 3-1-15,-9 1 6 16,-7-3-8-16</inkml:trace>
  <inkml:trace contextRef="#ctx0" brushRef="#br0" timeOffset="-115673.86">22090 9168 73 0,'0'0'1'16,"0"0"3"-16,0 0 7 15,0 0 3-15,0 0 3 16,0 0 1-16,-16-28-10 16,30 54-7-16,15 16 4 15,6 18 12-15,3 6-8 0,-4 3 2 16,-4-3-9-1,-2-7-1-15,-5-6-1 0,-7 1 0 16,-3-7-15 0,-2-3-17-16,-3-10-10 0,-3-14-10 15</inkml:trace>
  <inkml:trace contextRef="#ctx0" brushRef="#br0" timeOffset="-115492.15">22002 9316 134 0,'0'0'0'0,"0"0"-5"15,-30-86 3-15,33 60-1 0,27 1-1 16,12 0-2-16,13 5-14 16,11 10-6-16,5 10-2 15,-1 5-2-15</inkml:trace>
  <inkml:trace contextRef="#ctx0" brushRef="#br0" timeOffset="-113784.2">22612 9593 88 0,'0'0'4'0,"0"0"-4"16,0 0-1-16,0 0-2 15,1-104 3-15,-4 55-1 16,-13 3 1-16,0 5 0 0,-7 12 1 15,4 12 5-15,2 7-2 16,1 10 8-16,6 0-2 16,2 25-2-16,1 16-3 15,4 10 9-15,3 9-2 16,0-3 2-16,5-7-2 16,12-5-2-16,4-8-3 15,4-10-6-15,3-8-1 16,2-13 0-16,2-6-9 15,2-11-8-15,0-20-1 16,2-10-1-16,-3-1 6 16,-2 1 8-16,-4 10 5 0,-4 12 0 15,-4 14 6-15,-1 5 3 16,-2 12 3-16,1 15 4 16,-5 4 2-16,0-2 0 15,-6 0-6-15,-2-7 6 16,-2-5-8-16,-1-7-6 15,2-5-3-15,-1-5-1 16,2 0-6-16,0-8 1 16,5-19-2-16,2-7-5 15,1-5-1-15,0 6 8 16,-3 12 3-16,-2 8 1 16,-1 10 0-16,0 3 1 15,5 8 1-15,0 14 9 0,5 4-2 16,0 3 1-1,0-5-3-15,4 0-1 0,-3-6 3 16,3-4-3 0,1-7-3-16,1-7-2 0,1 0 0 15,0-10-5-15,1-14-3 16,-3-8-7-16,-7-5 4 16,-8-1 1-16,-6-2 3 15,0 3 2-15,-14 3 0 16,-7 5 5-16,3 8 1 15,-1 9 2-15,-2 3 1 16,4 8 8-16,0 1-8 0,5 0 2 16,6 0-3-1,3 10-2-15,3 3-1 0,6 1-2 16,16 6 0-16,14 2 2 16,3 0 1-16,3 3 0 15,4-1-1-15,-1 3 6 16,-1 0-3-16,-3 1 1 15,-6 1 2-15,-6 0-2 16,-9 0 1-16,-9-1-4 16,-6-2 1-16,-5 0-2 15,0-4 4-15,-16 0-3 16,-1-7 0-16,2-4-1 16,1-8-2-16,5-3 0 15,6-8-3-15,3-20-9 16,0-14-3-16,11-8 1 0,8-4 7 15,2 3 2-15,-4 6 2 16,-7 3 1-16,-3 4 4 16,-7 1 0-16,0 4 0 15,0 6 4-15,-14 3 1 16,-2 7 1-16,0 5 4 16,3 4 7-16,1 5-5 15,6 3-2-15,4 0 1 16,2 14-11-16,0 14 0 15,0 11 4-15,15 3 0 16,8-3-3-16,8-2 1 16,9-7-1-16,2-7 0 15,7-4-1-15,2-6-2 16,7-9-3-16,5-4-3 0,-2 0 3 16,0-6 3-16,-9-11 2 15,-10 0-1-15,-12 1 1 16,-11 5 3-16,-11 5 6 15,-5 1 6-15,-3 4 6 16,0 1 13-16,0 0-3 16,0 0 1-16,0 0-10 15,0 0-5-15,0 0-6 16,0 0 0-16,0 0-5 16,0 0-4-16,0 0 0 15,0 0-2-15,0 0-1 16,0 0 1-16,0 0 0 15,0 0 0-15,0 0 1 0,0 1-1 16,0-1 0 0,0 0 0-16,0 0 0 0,0 0 1 15,0 0-1-15,0 0 0 16,0 0 0-16,0 0 0 16,0 0-1-16,0 0 0 15,0 0-3-15,0 0 1 16,0 0 2-16,0 0-4 15,0 0 2-15,0 0-2 16,0 0-1-16,0 0 1 16,0 0-5-16,0 0 2 15,0 0 1-15,0 0 1 0,0 0 0 16,0 0-3-16,0 0 3 16,0 0 0-16,0 0 1 15,0 0 1-15,0 0 0 16,0 0 0-16,0 0-2 15,0 0 4-15,0 0-1 16,0 0 0-16,0 2 3 16,0-2-1-16,0 0 0 15,0 0 1-15,0 1 0 16,0 1 0-16,0-1 0 16,0 2 0-16,-2-3 0 15,1 2 0-15,1 0 0 16,0-1 1-16,0-1-1 0,-2 0-1 15,2 0-7-15,0 0-24 16,0 0 7-16,0 0-9 16,0 0-11-16,0 0-10 15,10 0-5-15,7 0 0 16</inkml:trace>
  <inkml:trace contextRef="#ctx0" brushRef="#br0" timeOffset="-113364.29">24818 9440 78 0,'0'0'20'15,"0"0"-16"-15,0 0-2 0,0 0 9 16,0 0 11-16,-34 117 4 16,29-64-11-16,-2 7 2 15,-5 3-8-15,-8 4-5 16,-3 2-4-16,-3 1-1 16,4 2-12-16,2 1-20 15,8-6-11-15,4-3-10 16</inkml:trace>
  <inkml:trace contextRef="#ctx0" brushRef="#br0" timeOffset="-112171.64">25677 9123 67 0,'0'0'4'15,"0"0"-2"-15,0 0 14 16,0 0 5-16,0 0 8 16,0 0-8-16,-18 6-14 15,18 50 1-15,0 23 22 16,0 10-12-16,0 3-3 15,0-6-12-15,0-12 1 16,0-9-2-16,0-9-2 0,0-10 0 16,0-14-8-1,0-14-15-15,0-13-8 0,-1-5-5 16,-5-31 8-16,-2-19-19 16,1-16 9-16,-2-9 30 15,0-5 8-15,-3-7 13 16,-6-2-8-16,6 4 2 15,3 19 6-15,6 25 12 16,3 19-3-16,0 15-2 16,0 7-10-16,14 7-10 15,15 22 12-15,12 13 14 16,5 9 0-16,5 11-6 16,1 0-6-16,-4-1-7 15,4-7 4-15,0-10-3 16,-1-6 4-16,-5-11-6 0,-4-10-1 15,-7-8-4-15,-9-8-1 16,-7-1 0-16,-5-11-1 16,-7-20 1-16,-4-15 0 15,-3-19 0-15,0-15 0 16,-16-16-1-16,-5-11 2 16,-1-4-2-16,4 9 0 15,6 22 0-15,7 32 1 16,5 26 0-16,0 22 0 15,0 0-11-15,8 24-14 16,8 13 0-16,2 9-13 16,6 7-15-16,1-3 0 0,0-3-10 15</inkml:trace>
  <inkml:trace contextRef="#ctx0" brushRef="#br0" timeOffset="-111496.45">26466 9406 155 0,'0'0'5'0,"0"80"-4"16,0-44 10-16,0-9 9 16,0-9 7-16,5-4-11 15,2-5-14-15,-1-4-2 0,1-2-2 16,1-3-8-1,1 0-4-15,3-8-2 0,3-17 4 16,0-7-6-16,0-3 2 16,-2-2 6-16,-4 7 9 15,0 4 1-15,-4 9 0 16,-2 6 5-16,-2 6 4 16,-1 3 3-16,0 2 1 15,3 0-5-15,-2 2-1 16,5 16 2-16,3 8 13 15,2 3-8-15,2-2-4 16,-2-7-7-16,0-3-3 16,-3-8 0-16,-2-4 0 15,0-3-5-15,0-2-11 0,1 0 1 16,2-19 2-16,2-8 5 16,2-5-1-16,-2 3 4 15,-2 10 5-15,-1 6 1 16,-3 10 0-16,-1 3 4 15,6 0-2-15,1 11 8 16,3 9 2-16,1 2 4 16,-3-3-4-16,-3-5-6 15,1-4-3-15,-6-7-2 16,-1-1-2-16,-1-2-3 16,1 0 3-16,2-5-5 15,8-16-1-15,2-2-1 0,4-1-1 16,-2 5 6-16,-3 12 1 15,-3 7 1-15,4 0 0 16,0 9 2-16,1 6 2 16,2 1 3-16,0-1-5 15,0-3-2-15,1-6 0 16,5-6-9-16,0 0-30 16,4-14-15-16,-2-16 3 15,-4-6-3-15</inkml:trace>
  <inkml:trace contextRef="#ctx0" brushRef="#br0" timeOffset="-111023.53">27164 8906 126 0,'0'0'28'0,"0"0"-28"0,0 0 5 16,0 0 7-16,0 0-3 15,0 0 22-15,-3 113 0 16,17-54-10-16,1-2-9 15,-3-3-4-15,1-6-1 16,-4-9-1-16,-3-4-4 16,-2-10-2-16,1-8 0 15,-2-7-6-15,1-8-11 16,-2-2 2-16,1-2 9 16,3-22 2-16,4-10-2 15,8-10-4-15,4 1 3 0,4 7 5 16,2 9 1-16,1 10 1 15,-1 8 0-15,-3 8 1 16,-1 1 3-16,-3 1 2 16,-3 14 1-16,-2 3 4 15,-4 5-1-15,-4 2 2 16,-5 5 0-16,-3-1 0 16,0-1 3-16,0 1-6 15,-11-5-3-15,-2-5-4 16,-2-5 1-16,-2-5-3 15,-2-2-4-15,-3-7-10 16,0 0-12-16,0-5-7 16,0-19-13-16,4-5-8 15,6-1 4-15,9 4 1 0,3 9 11 16,0 9 18-16</inkml:trace>
  <inkml:trace contextRef="#ctx0" brushRef="#br0" timeOffset="-110491.27">27409 9260 16 0,'0'0'12'0,"0"0"-3"15,0 0 0-15,0 0 5 16,0 0-3-16,0 0 2 16,97-9-4-16,-72-12-3 15,-1-3-2-15,-6 0-2 16,-3-1-1-16,-8 3-1 16,-7 2 2-16,0 4 2 15,0 4-1-15,-7 5 4 0,-2 5 0 16,-4 2 7-16,-1 0-2 15,-2 21-5-15,2 9-2 16,2 5 4-16,8 0-1 16,4-2-1-16,0-5 2 15,9-6 0-15,10-5 3 16,3-6-7-16,7-8 0 16,7-3-2-16,3-8-3 15,5-18 0-15,-2-9-6 16,-5-2-10-16,-7-2 4 15,-11 0 8-15,-8 6 0 16,-9 7 1-16,-2 9 3 16,0 7 1-16,-8 6 4 0,-3 1 3 15,3 3 0 1,-1 0-1-16,1 0-4 0,2 4-2 16,-1 9-1-16,5 2 0 15,2 4 0-15,0 4 0 16,9 2 0-16,9 4 2 15,5-3 2-15,0-1-2 16,3-5 2-16,-5-1-2 16,1-7-1-16,-1-2-1 15,-5-1-4-15,4-1-13 16,-4-7-5-16,2 2-2 16,1-3-4-16,2 0-2 15,5-4 3-15,4-18-19 0</inkml:trace>
  <inkml:trace contextRef="#ctx0" brushRef="#br0" timeOffset="-110364.86">28477 9024 105 0,'0'0'0'0,"0"0"-40"15,0 0 12-15,0 0-1 16</inkml:trace>
  <inkml:trace contextRef="#ctx0" brushRef="#br0" timeOffset="-109966.16">26407 10069 166 0,'0'0'23'16,"0"0"-23"-16,0 0-31 16,144-13 31-16,-33-17 23 15,32-6 11-15,27-6-10 16,25-8-4-16,22-4-2 0,9-4 3 15,4-2 2-15,0 2-10 16,-19 4-4-16,-20 5-9 16,-28 4-4-16,-32 4 4 15,-32 7-2-15,-35 9-11 16,-30 10-12-16,-19 2 1 16,-15 2 7-16,-7-1-3 15,-19 1-27-15,-12 4 9 16,-9 5 3-16,-9 2 1 15,-6 0-14-15</inkml:trace>
  <inkml:trace contextRef="#ctx0" brushRef="#br0" timeOffset="-109778.6">29446 9160 156 0,'0'0'8'15,"0"0"-8"-15,0 0-55 16,0 0 7-16</inkml:trace>
  <inkml:trace contextRef="#ctx0" brushRef="#br0" timeOffset="-107393.37">29699 6244 44 0,'0'0'0'15,"0"0"7"-15,0 0 3 16,0 0-1-16,0 0 6 16,0 0 1-16,0 0-3 15,0 0-2-15,10-28-7 16,8 54-4-16,9 23 4 16,6 21 12-16,1 16 4 15,-4 12-8-15,-2 3-3 16,-1-4 4-16,-3-6 1 15,-1-6-3-15,-3-7-6 16,-1-8-4-16,-2-8 0 0,-5-8-2 16,-2-10-8-16,-3-14-26 15,-5-9-1-15,-2-10-4 16,0-11 1-16,-18 0-1 16</inkml:trace>
  <inkml:trace contextRef="#ctx0" brushRef="#br0" timeOffset="-107055.78">29709 6496 124 0,'0'0'1'0,"0"0"-1"16,-18-96-1-16,18 66 1 15,24 4 1-15,9 6 2 16,9 3 7-16,10 12-2 15,1 5-4-15,1 0 0 16,-5 19-1-16,-4 7-1 16,-9 4-1-16,-9 4 0 15,-14 0 1-15,-8-4-1 16,-5 1 0-16,-8-1 1 16,-20 1 5-16,-11 0 3 15,-7-1-3-15,-1-2-4 16,3-5-2-16,8-6-1 15,14-6-3-15,10-7-15 0,7-4-11 16,5 0 5 0,0-15-10-16,17-11-23 0</inkml:trace>
  <inkml:trace contextRef="#ctx0" brushRef="#br0" timeOffset="-106516">30297 6367 106 0,'0'0'12'0,"0"0"-9"16,55 92-2-16,-37-43 13 15,-2-3 3-15,-7 1 4 0,-2-5 3 16,-4-3-3 0,-3-8-14-16,0-6-6 0,0-9 1 15,0-7-3-15,0-8 1 16,0-1-3-16,0-2 3 15,-7-22-1-15,-2-12-19 16,-1-12 15-16,-1-2 2 16,7-3 3-16,4 7 2 15,0 7 1-15,0 6 3 16,8 9 7-16,0 9 1 16,-3 7 0-16,2 8 1 15,5 0-13-15,8 9 1 16,11 15 0-16,9 9 17 15,8 6-3-15,7 2-7 16,5-2-3-16,-1-3 7 0,-5-3-14 16,-9-6 0-16,-12-7 0 15,-11-8 0-15,-10-6 0 16,-5-4-3-16,-4-2 3 16,-3-11 1-16,0-20 3 15,0-13-4-15,0-13-2 16,-21-9 1-16,-2-4 2 15,-3 2-2-15,4 8 2 16,4 17-1-16,6 15 0 16,3 11-8-16,5 5-18 15,2 5-16-15,2 2 4 16,0-1-24-16,15-5 1 0,13 1 1 16</inkml:trace>
  <inkml:trace contextRef="#ctx0" brushRef="#br0" timeOffset="-105946.35">31199 5908 132 0,'0'0'7'0,"0"0"-6"16,0 0 0-16,0 0 0 15,0 0 9-15,-19 72 10 16,11-16-1-16,1 4 5 15,7 1-14-15,0 2 5 0,0-5-4 16,13 2 3 0,3-4 4-16,4-8-9 0,2-4-4 15,5-10-5-15,1-9 6 16,2-10-2-16,-1-8 2 16,-3-7-2-16,-1 0 4 15,-3-8 0-15,-3-10-6 16,-8-8 2-16,-5 2 0 15,-6-5 0-15,0 4-4 16,-9 2 2-16,-9 4-1 16,-2 1 0-16,0-1 0 15,-4 4-1-15,3 2 0 0,0 3 0 16,6 3-1 0,8 3 1-16,5 2-1 0,2 2-1 15,0-5-4-15,0-1-2 16,8-2 1-16,12-2-2 15,7-2 2-15,1 5 6 16,2 5 0-16,2 2-3 16,4 2 3-16,1 21 0 15,4 5 2-15,-6 6 3 16,-5 1-2-16,-7-1-2 16,-8-5 1-16,-4-2 1 15,-4-5-3-15,-4-4 1 16,-1-2-15-16,-1-4-32 15,-1-4-17-15,0-6 5 16,0-2 10-16,0-15 6 0</inkml:trace>
  <inkml:trace contextRef="#ctx0" brushRef="#br0" timeOffset="-105816.31">31895 6159 90 0,'0'0'8'15,"0"0"-8"-15,0 0-20 16,0 0-14-16,0 0-2 16</inkml:trace>
  <inkml:trace contextRef="#ctx0" brushRef="#br0" timeOffset="-104655.62">29699 7579 48 0,'0'0'13'16,"0"0"-13"-16,0 0 7 0,110-9 9 16,-73 4-3-16,5-2 5 15,4-8-5-15,8-3 1 16,5-8 3-16,6-12-6 15,2-3-3-15,3-8 2 16,-2-6-4-16,-6-4 7 16,-10-6-3-16,-10-4-1 15,-14-3 2-15,-16-1-3 16,-12-3-1-16,-3-5-4 16,-30-8-2-16,-13-5 0 15,-9-3 1-15,-8 1 4 16,-4 11 0-16,3 14 6 15,-2 19 2-15,0 13-2 16,-1 9 2-16,-7 7-11 0,-1 5-2 16,-4 7-1-16,1 8 0 15,3 3 3-15,3 10-3 16,6 15-3-16,10 10 1 16,10 14 2-16,11 10-4 15,10 10 2-15,8 5 1 16,7 0 1-16,9-1 0 15,1 0 0-15,7 5-2 16,17 0 4-16,13 4-2 16,9 3 4-16,12-5 1 15,11-5 2-15,9-9-2 16,8-11 8-16,5-6-1 0,3-12-4 16,-2-5-5-1,-7-6-3-15,-10-8 0 0,-11-2 4 16,-9-8-4-16,-9-5 0 15,-5-3-1-15,-8 0-1 16,-6 0-3-16,-9 0-3 16,-5 0 1-16,-5-3 3 15,-2 1 1-15,-6 1 1 16,1 1 1-16,-1 0 0 16,0 0-1-16,0 0 0 15,0 0 0-15,0 0 0 16,0 0-1-16,0 0 1 15,0 0 0-15,0 0 1 0,0 0 0 16,0 0 2 0,0 0-1-16,0 0 0 0,0 0 1 15,0 0-1-15,0 0 1 16,0 0-1-16,0 0-2 16,0 0-2-16,0 0-4 15,0 0-27-15,0 0 32 16,0 0-4-16,0 0-8 15,0 0 5-15,0 0-11 16,0 0-13-16,0 0 11 16,0 0-3-16,0-1 4 15,6-3-4-15,1-3-10 16,1 0-6-16</inkml:trace>
  <inkml:trace contextRef="#ctx0" brushRef="#br0" timeOffset="-101971.56">30863 7013 24 0,'0'0'9'0,"0"0"-9"16,0 0 0-16,0 0 0 15,0 0 6-15,0 0 6 16,-8 1-3-16,8 2-5 15,0 4-3-15,0 2 2 16,0 5 10-16,5 3-3 16,9 1 2-16,7-1-2 15,2-6-3-15,5-4 1 16,7-7 2-16,2 0 2 0,4-14 0 16,2-11-3-1,-3-6-3-15,-1-8-5 0,-4-4 1 16,-7-5-1-16,-9-4-1 15,-11-1 2-15,-8-5 0 16,-6-3 7-16,-26 0-4 16,-11-6 2-16,-9-5 0 15,-9-2 3-15,-2-4-1 16,-1-2-7-16,-1 10 3 16,7 4 2-16,0 11-1 15,-1 7 4-15,-3 6-1 16,-4 7-3-16,0 10-6 15,0 5-2-15,4 15 2 0,5 5 0 16,3 13 0 0,6 21-1-16,5 12 0 0,8 14 1 15,5 10-1-15,6 11 1 16,6 5-1-16,9 4 0 16,9 1 1-16,0-6 0 15,16-2 2-15,14-9 0 16,6-3-2-16,9-11 2 15,6-2 4-15,8-6 2 16,6-2 7-16,3-4-12 16,3-3 4-16,5-11-4 15,2-11-3-15,-1-6 1 16,-9-10-1-16,-12-3 0 16,-8-2 1-16,-8 0 0 0,-7 0-1 15,-8 0 0-15,-8-3 0 16,-8 2 1-16,-2-1 0 15,-5 1 0-15,-2-1 2 16,0 1 0-16,0 0 6 16,0-2-1-16,0 3-1 15,0 0-1-15,0 0-1 16,0 0-1-16,0 0-1 16,0 0-1-16,0 0-4 15,0 0 1-15,0 0 1 16,0 0-2-16,0 0 2 15,0 0 0-15,0 0-1 16,0 0 0-16,0 0 1 0,0 0-1 16,0 0 1-16,0 0 0 15,0 0-1-15,0 0 1 16,0 0 0-16,0 0 0 16,0 0 0-16,0 0 0 15,0 0 0-15,0 0 0 16,0 0 0-16,0 0 0 15,0 0 0-15,0 0 0 16,0 0 0-16,0 0 0 16,0 0 0-16,0 0 0 15,0 0 0-15,0 0 0 16,0 0 0-16,0 0 1 16,0 0-1-16,0 0 0 15,0 0 0-15,0 0 0 0,1 0 1 16,-1 0-1-16,0 0 0 15,0 0 0-15,0 0 0 16,0 0 0-16,0 0 0 16,2 0-1-16,-2 0 1 15,1 0-1-15,-1 0 1 16,0 0 0-16,0 0-1 16,0 0 0-16,0 0 0 15,0 0-1-15,0 0 2 16,0 0-1-16,0 0 0 15,0 0-1-15,0 0 2 16,0 0-1-16,0 0 1 16,0 0-1-16,0 0 0 0,0 0 0 15,0 0 1-15,0 0 0 16,0 0 0-16,0 0 0 16,0 0 0-16,0 0 0 15,0 0 0-15,0 0 0 16,0 0 0-16,0 0 0 15,0 0 0-15,0 0 0 16,0 0 0-16,0 0 0 16,0 0 0-16,0 0 0 15,0 0 0-15,0 0 0 16,0 0 0-16,0 0 0 16,0 0 0-16,0 0 0 0,0 0 0 15,0 0 0-15,0 0 0 16,0 0 0-16,0 0 0 15,0 0 0-15,0 0 0 16,0 0 0-16,0 0 0 16,0 0 1-16,0 0 0 15,0 0-1-15,0 0 0 16,0 0 0-16,0 0 0 16,0 0 0-16,0 0 1 15,0 0-1-15,0 0 0 16,0 0 0-16,0 0 0 15,0 0 0-15,0 0 0 16,0 0 0-16,0 0 0 0,0 0 0 16,0 0 0-16,0 0 0 15,0 0-1-15,0 0 1 16,0 0 0-16,0 0 0 16,0 0-1-16,0 0 1 15,0 0-1-15,0 0 1 16,0 0 0-16,0 0-1 15,0 0-1-15,0 0 1 16,0 0-1-16,0 0-1 16,0 0-1-16,0 0 0 15,0 0-1-15,0 0-2 16,0 0-5-16,2 0-4 0,-1 0-6 16,1 0-8-16,1 0-24 15,1 0 4-15,7 0 5 16,5-8 7-16,11-4 4 15</inkml:trace>
  <inkml:trace contextRef="#ctx0" brushRef="#br0" timeOffset="-100919.92">31619 6964 42 0,'0'0'1'16,"0"0"-1"-16,0 0 0 15,0 0 5-15,0 0 6 0,0 0-3 16,-19 8-1 0,38-8 4-16,10 0-3 0,10-10 0 15,10-11-4-15,11-3-2 16,5-4 2-16,-1-3 4 15,-7-5 5-15,-8 0-1 16,-6-4-3-16,-10-2-3 16,-4-5-1-16,-10-6-2 15,-7-6-2-15,-9-8 5 16,-3-7-2-16,-6-4 3 16,-24-7-1-16,-13-7-2 15,-14 0 4-15,-11 2 2 16,-13 9 2-16,-4 14-1 15,-3 16-3-15,-1 15-4 16,-2 11-1-16,-5 8-3 16,1 7 1-16,8 10-1 15,10 5 0-15,12 20-1 0,12 12-1 16,8 12 2-16,8 14-2 16,10 12 2-16,8 7-1 15,11 5 0-15,8 1 2 16,0-1-2-16,20 2 1 15,17-2 0-15,11-2 0 16,11-6 1-16,7-10-2 16,4-7 2-16,0-11-1 15,-1-7 0-15,-4-8 0 16,-3-7 2-16,-3-10 0 16,-4-6-1-16,-3-6-1 15,-7-5 3-15,-5-2-2 0,-7 0-1 16,-10 0 0-16,-7 3 0 15,-8-3 0-15,-4 0-1 16,-2 0 1-16,-2 0 1 16,0 0-1-16,0 0 0 15,0 0 1-15,0 0 0 16,0 0-2-16,0 0 1 16,0 0 0-16,0 3 2 15,0-3-2-15,0 1 0 16,0 0-1-16,0 0-1 15,0 2 1-15,0-1 1 0,-5 1 0 16,2 0 0 0,2-3 0-16,-1 2 0 0,2-2 0 15,0 2 0-15,0-2-1 16,0 1 1-16,0-1 1 16,0 0-1-16,0 0 0 15,0 0-1-15,0 0 1 16,0 0-1-16,0 0-5 15,0 0-8-15,0 0-12 16,0 0 3-16,0 0-4 16,-3 0-3-16,-16 0-9 15,-12 0-19-15</inkml:trace>
  <inkml:trace contextRef="#ctx0" brushRef="#br0" timeOffset="-100446.64">29821 8039 89 0,'0'0'10'0,"0"0"-10"0,86-16 0 16,-23-4 1-16,25-13 14 15,28-9 2-15,27-9-4 16,36-6 1-16,25-5 3 16,22-5-2-16,17-1 4 15,-4-6 5-15,1 3-14 16,-10-1-7-16,-14 4 0 15,-18 7-3-15,-32 8-1 16,-29 16 1-16,-38 10 0 16,-35 10 0-16,-30 8 0 15,-21 4-1-15,-10 5 1 16,-3 0 0-16,0 0 0 0,0 0 0 16,0 0-1-16,-6 0-4 15,-4 0-5-15,1 3-7 16,-3 4-6-16,-3 0-3 15,-5 1-10-15,-3 3 3 16,-9-5-3-16</inkml:trace>
  <inkml:trace contextRef="#ctx0" brushRef="#br0" timeOffset="-94958.16">11261 7343 34 0,'0'0'11'0,"0"0"-5"15,0 0-1-15,0 0 4 16,119 0 10-16,-35 6-1 16,17 5-6-16,14 3-3 15,6-5 0-15,4-1 1 16,2-8-7-16,0 0-1 15,5-16 0-15,4-14 3 16,1-10 7-16,-4-5-10 16,-9 1 0-16,-12 6 0 15,-15 9-1-15,-24 9 0 16,-27 11-1-16,-22 2 0 0,-21 6-9 16,-3 1 0-16,-2-2 7 15,-17-1-2-15,-9 0-17 16,-3-1-5-16,-1 0-1 15,-2 3 2-15,-2-2-2 16</inkml:trace>
  <inkml:trace contextRef="#ctx0" brushRef="#br0" timeOffset="-94662.39">12721 6920 66 0,'0'0'10'0,"0"0"-8"15,0 0 4 1,0 0 6-16,88 0-3 0,-43 9 0 16,9 1-1-16,4 4 0 15,5 8 1-15,-1 7-2 16,-5 12-2-16,-11 6 1 16,-13 7-3-16,-18 4 0 15,-12 3 1-15,-3-1-2 16,-12 1 1-16,-21 3-2 15,-4-2 0-15,-11-2 0 16,-4-8-1-16,2-7-3 16,3-10-12-16,13-11-14 15,2-14 1-15,10-10-16 16</inkml:trace>
  <inkml:trace contextRef="#ctx0" brushRef="#br0" timeOffset="-94460.08">13324 7308 111 0,'0'0'0'16,"0"0"0"-16,0 0 1 15,0 0 11-15,0 0-12 0,0 0-1 16,0 0-17-1,-6-3-24-15,-3 3-20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22:37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26587 8713 46 0,'0'0'0'16,"-113"-42"-1"-16,61 22-9 16,8 11-11-16</inkml:trace>
  <inkml:trace contextRef="#ctx0" brushRef="#br0" timeOffset="1204.3">25225 11262 110 0,'0'0'0'0,"0"0"-14"0,0 0 11 16,-56 76 3-16,35-28 4 15,1 13 8-15,2 15-5 16,5 16 3-16,1 9 1 16,0 9 2-16,1 0-5 15,0 0-1-15,0-4 1 16,2-7-4-16,2-11 0 16,6-13-3-16,1-12-1 15,0-15-1-15,4-14-5 16,8-13-9-16,-3-11-4 15,-3-7-3-15,-6-3-2 16,0 0 3-16,-11-22 3 16,-17-2-12-16,-12-7 22 0,-5 4 8 15,-1 0 10 1,0 1-1-16,5-2-1 0,5-2 2 16,8 3-1-16,7 5 4 15,8 9 2-15,5 5-5 16,5 5 4-16,3 3-10 15,0 3-4-15,17 14 3 16,8 8 10-16,6 5-5 16,4 4 1-16,-1-1-7 15,3 0-1-15,1-4 0 0,2-3-1 16,-1-7 0-16,0-5-3 16,0-6-7-16,3-8-12 15,0 0-7-15,3-19-9 16,-8-17-13-16</inkml:trace>
  <inkml:trace contextRef="#ctx0" brushRef="#br0" timeOffset="1401.34">25395 12246 117 0,'0'0'13'0,"0"0"-13"16,0 0 1-16,0 0 0 15,0 0 5-15,0 0 1 16,-83 113 2-16,41-46-6 15,0 5-3-15,0 0 0 16,2 0 0-16,9-2-2 0,10-7-7 16,9-8-10-16,12-16-12 15,0-17-7-15,16-20-15 16</inkml:trace>
  <inkml:trace contextRef="#ctx0" brushRef="#br0" timeOffset="1587.09">25926 12389 22 0,'0'0'180'0,"0"0"-180"16,0 0-12-16,0 0 5 16,0 0 7-16,0 0-1 0,11-16-10 15,-11 16-8 1,1 5-15-16,5 10-8 0,-4 1-3 15</inkml:trace>
  <inkml:trace contextRef="#ctx0" brushRef="#br0" timeOffset="5358.03">6973 3496 4 0,'0'0'4'15,"0"0"-3"-15,79-34 0 16,-39 28 0-16,6 1 3 15,11 1 0-15,9-1 2 16,17-3 1-16,11-3-1 16,12-6 0-16,9 2-4 15,9-2-2-15,11-2 2 16,13 2 1-16,10-4-2 16,20-2-1-16,10 1 0 15,7-1 0-15,9 4 0 16,7 1 0-16,8-1 1 15,15-1-1-15,14 1 0 0,1-3 0 16,9 0 0-16,2 1 0 16,5-1 1-16,14-2-1 15,1 4 0-15,5-2 0 16,12-1 0-16,6 0 1 16,5-3 0-16,7-1-1 15,3 2 0-15,0-2 0 16,-1 0 0-16,-2 0 0 15,-3 0 1-15,-5 0-1 16,-5-2 0-16,-7 3 0 16,-8-3 0-16,-9 5 0 15,-5-1 0-15,-15 3 0 16,-13-1 0-16,-16 1 0 0,-12-3 0 16,-15 3 0-16,-18-1 0 15,-26 4 0-15,-28 5 0 16,-29 6 0-16,-26 7-5 15,-29 1-2-15,-28 5-4 16,-21 18-10-16</inkml:trace>
  <inkml:trace contextRef="#ctx0" brushRef="#br0" timeOffset="6013.78">6839 5910 8 0,'149'-19'13'16,"33"-12"-4"-16,28-11 1 15,27-8-6-15,27-6-2 16,26-5 2-16,27-2 0 16,20-4-3-16,20-1 0 15,19 1 0-15,6 1 1 0,13 5 1 16,15-2 0-1,-10 1 2-15,4-1-2 0,5 0 2 16,-13 2-2-16,-3 3 0 16,-7 3-3-16,-10 6 3 15,-11 3-3-15,-7 6 0 16,-12 3 0-16,-11 5 0 16,-17 6 0-16,-16 2 0 15,-23 3 1-15,-19 4-1 16,-19 1-1-16,-27 7 1 15,-36 1-3-15,-30 5-1 16,-38 1-4-16,-35 2-2 16,-35 0-4-16,-40 11-3 15,-35 9-10-15</inkml:trace>
  <inkml:trace contextRef="#ctx0" brushRef="#br0" timeOffset="6566.01">8063 7230 1 0,'0'0'4'16,"0"0"5"-16,127 11 2 15,-41-11-4-15,26-3-6 16,30-17 1-16,29-5 0 15,25-5 2-15,22-4-2 16,19-6-1-16,24-4 2 16,19-4-2-16,10-4-1 15,13-1 1-15,8 2-1 0,7 0 0 16,8 6 0 0,6-1 1-16,5 4 0 0,1 0 0 15,6-2 1-15,7 1 2 16,4-1 1-16,-7 0-1 15,-1-2-2-15,-5 2 1 16,-12 1-1-16,-13 2-1 16,-15 7 0-16,-20 4-1 15,-17 9 0-15,-13 8 0 16,-25 7 0-16,-30 6-5 16,-32 0-7-16,-39 6-3 15,-31 8-7-15,-38 0 5 16</inkml:trace>
  <inkml:trace contextRef="#ctx0" brushRef="#br0" timeOffset="7076.01">11973 8263 15 0,'0'0'3'0,"168"0"2"16,-53-6-2-16,19-6 4 16,24-2 2-16,18-6-7 15,15-4 1-15,18-7-2 16,21-7 3-16,20-9 0 16,13-9-2-16,16 1-1 15,7-5 2-15,14 4-1 16,10 2 0-16,5-1 1 0,10-1 0 15,5 0-1-15,3-2 1 16,-2 4 1-16,0 1-2 16,-8 5 0-16,-11 4-1 15,-12 6 1-15,-20 9-2 16,-14 4 0-16,-12 7-4 16,-20 2-10-16,-12 6-1 15,-18 4 0-15,-14 1-1 16,-7 5 4-16</inkml:trace>
  <inkml:trace contextRef="#ctx0" brushRef="#br0" timeOffset="7842.65">24927 11521 53 0,'0'0'0'16,"0"0"0"-16,0 0 0 15,0 0-2-15,0 0-1 16,0 0 2-16,-66-41 0 16,66 41-1-16,0 0 0 15,0 0 1-15,0 0 0 16,-1 6 1-16,-2 17 0 0,1 15 5 15,2 16 5 1,0 13-2-16,6 8-1 0,12 4-1 16,5 0-2-16,5-4-2 15,3-3 1-15,5-10-3 16,6-7 3-16,0-10-2 16,2-4 0-16,1-6-1 15,3-4 0-15,-5-2-8 16,-1-7-4-16,-11-4-5 15,-13-7-9-15</inkml:trace>
  <inkml:trace contextRef="#ctx0" brushRef="#br0" timeOffset="8089.75">24863 12155 60 0,'0'0'1'16,"0"0"3"-16,0 0-4 16,0 0 0-16,0 0 1 15,73 117 7-15,-34-50-4 16,-1-1-2-16,4-4-2 16,6-11 0-16,2-9-3 15,6-16-3-15,8-16-2 16,3-10-6-16,5-26-5 15,1-26-8-15</inkml:trace>
  <inkml:trace contextRef="#ctx0" brushRef="#br0" timeOffset="8284.92">25804 11839 82 0,'0'0'7'0,"-58"74"-6"16,19-1 3-16,-7 13 4 15,4 9-3-15,3 0-5 16,-1 2 0-16,6-1-2 16,1-1 1-16,-1 2-5 15,1 2-2-15,1-6-10 16,3-7-2-16,2-27-8 0</inkml:trace>
  <inkml:trace contextRef="#ctx0" brushRef="#br0" timeOffset="8457.77">25995 12329 111 0,'0'0'3'0,"0"0"-6"0,0 0-2 15,0 0-19 1,0 0-9-16,0 0-2 0</inkml:trace>
  <inkml:trace contextRef="#ctx0" brushRef="#br0" timeOffset="26906.38">26773 7664 104 0,'0'0'0'15,"0"0"-1"-15,-47-85 0 16,27 68 1-16,-7 0 0 15,-4 5 4-15,-5 7 6 16,-4 5-1-16,-2 0 2 16,-7 15-8-16,-3 19 1 15,-2 13-2-15,2 6 0 16,10-2-1-16,14 0 1 16,16-3-2-16,12-5 0 0,10 2 0 15,26-3 0-15,15-1 1 16,13-4-1-16,12-1 0 15,5 0 1-15,1 8-1 16,-5 2 0-16,-9 3 1 16,-13 4-1-16,-19-5 0 15,-20 0 0-15,-16-2 0 16,-11 2 6-16,-27-1 10 16,-13-1 2-16,-9-4 0 15,-8-5 2-15,-4-5-9 16,-7-12-4-16,1-7-5 15,1-12 0-15,11-1-2 16,17-20 0-16,12-13 0 16,20-4-17-16,16-6-15 15,1 5-11-15,29-2 4 0,15-1-7 16,8-1-6-16</inkml:trace>
  <inkml:trace contextRef="#ctx0" brushRef="#br0" timeOffset="27156.53">27148 7975 143 0,'0'0'5'16,"0"0"-5"-16,6 120-1 0,-3-42 1 16,3 9 8-16,0 11 13 15,1 2 4-15,7 4-7 16,-1-2 3-16,2-6-16 15,0-8-3-15,0-8-2 16,1-10-2-16,0-8-12 16,-2-13-34-16,1-20 16 15,-5-18-11-15,-5-11 8 16,-5-21-5-16</inkml:trace>
  <inkml:trace contextRef="#ctx0" brushRef="#br0" timeOffset="27425.95">26877 8293 130 0,'0'0'4'15,"-9"-116"-4"-15,37 59-2 16,18 5 2-16,5 13 1 16,4 13 9-16,-1 17-3 15,-1 9-4-15,-2 9-2 16,-3 24 1-16,-9 9 0 15,-13 9-2-15,-13 2 2 16,-12 3-2-16,-1-4 1 16,-14-4 0-16,-15-5-1 15,-12-4-4-15,-8-3-8 16,-4-5-9-16,3-2-2 16,7-9-11-16,15-11-4 0</inkml:trace>
  <inkml:trace contextRef="#ctx0" brushRef="#br0" timeOffset="27951.54">27434 8376 76 0,'0'0'3'0,"31"-73"-3"16,-7 27-7-16,1-4 2 15,-6 4-2-15,-10 13 6 16,-6 9 1-16,-3 8 10 15,0 6 6-15,-5 0-5 16,-5 3-2-16,-1 4 0 16,1 1 3-16,4 2 5 0,3 0-6 15,1 14-7-15,2 17-3 16,0 11 7-16,0 6 5 16,14-3-4-16,8-4-3 15,7-7-1-15,3-10-3 16,4-7 0-16,6-11-2 15,-2-6 0-15,1-5-3 16,-5-26-11-16,-7-15 0 16,-3-9 1-16,-10-1-4 15,-7 8 9-15,-6 12 8 16,-3 12 0-16,0 10 2 0,-15 7 7 16,-1 6 3-1,-1 1-4-15,2 0 1 0,3 10-1 16,2 8 1-16,7 7-3 15,3 5 1-15,0 3 0 16,0 1 1-16,13-5-3 16,4-3-3-16,2-6-2 15,3-8 1-15,7-8-1 16,2-4-11-16,8-10-5 16,6-18-4-16,4-9-21 15,0-3 3-15,-7 3-4 16,-12 0-8-16</inkml:trace>
  <inkml:trace contextRef="#ctx0" brushRef="#br0" timeOffset="28542.98">28179 7949 64 0,'0'0'25'15,"0"0"-13"-15,0 0 0 16,0 0 3-16,0 0 3 16,-81 101 2-16,81-69-5 15,1 1-5-15,19-2 1 16,5-3-8-16,5-5-2 15,5-6 0-15,-1-10-1 16,3-7 0-16,0-5-4 16,1-25-5-16,-4-15-4 15,-3-12-12-15,-7-15-4 0,-6-8 3 16,-8-3 6 0,-8 2 5-16,-2 12 14 0,0 13 1 15,-16 8 5-15,-4 12 10 16,-2 6-3-16,-2 8 1 15,3 5 4-15,-1 10 6 16,4 2-3-16,6 5-6 16,4 12-4-16,3 25-7 15,5 18 1-15,0 11 17 16,5 4-3-16,13 2 3 16,5-9-4-16,2-2 1 15,2-8-7-15,-1-8-9 16,0-8 0-16,0-5-1 15,-4-12-1-15,-2-7-4 16,-3-12-13-16,1-1-9 0,2-27 10 16,3-16 9-1,4-8-23-15,-2 2 3 0,-5 9 17 16,-5 12 7-16,-6 11 3 16,-4 7 1-16,-2 9 5 15,-1 1 1-15,2 0-2 16,4 12-2-16,3 12 20 15,5 5 8-15,0 0-15 16,1 0-6-16,0-3-6 16,2-2-3-16,-2-1-1 15,2-3-8-15,3-3-36 16,2-6 3-16,1-11-17 0,2-3-2 16</inkml:trace>
  <inkml:trace contextRef="#ctx0" brushRef="#br0" timeOffset="28664.08">29180 7754 109 0,'0'0'0'0,"0"0"-5"16,0 0-37-16,0 0-4 16</inkml:trace>
  <inkml:trace contextRef="#ctx0" brushRef="#br0" timeOffset="29645.34">27079 8957 93 0,'0'0'16'0,"0"0"-6"0,0 0-7 16,0 0 2-16,6 136 34 15,9-50-11-15,5 6-2 16,7 0-11-16,2-7-9 15,4-5-4-15,3-10 1 16,-5-5-3-16,-4-5-22 16,-5-6-10-16,-7-9-14 15,-12-8-3-15,-3-15-5 0</inkml:trace>
  <inkml:trace contextRef="#ctx0" brushRef="#br0" timeOffset="30102.68">27015 9595 65 0,'0'0'27'15,"0"0"-27"-15,0 0-7 16,-12-96 3-16,33 66 4 16,9-1 0-16,10-2 3 15,6 5 1-15,10 7-1 16,2 9 2-16,-2 11-3 15,-6 1-1-15,-7 10 0 16,-10 18-1-16,-7 9 0 0,-6 6 1 16,-4 7 1-1,-4 0 0-15,0-4 0 0,0-4 4 16,3-6-1-16,0-9-3 16,1-8-1-16,1-7 1 15,1-12 1-15,0 0 0 16,6-19 6-16,2-15-2 15,0-12-3-15,-7-5-3 16,-10-7 1-16,-9-3-2 16,-13-4 3-16,-23 7-1 15,-12 12-2-15,-10 14 3 16,-7 20 4-16,2 12-1 0,6 0-4 16,8 22 3-16,14 8-5 15,15 8 0-15,14 5-7 16,6 5-12-16,13-4-13 15,17-8-6-15,3-12-17 16</inkml:trace>
  <inkml:trace contextRef="#ctx0" brushRef="#br0" timeOffset="31768.76">27428 9564 79 0,'0'0'5'0,"0"0"-5"16,0 0-11-16,0 0 11 16,114-32 4-16,-55 6 2 15,7-8-1-15,4-2-3 16,-4 2-1-16,-11 5-1 15,-15 9 0-15,-16 10 0 16,-18 10 0-16,-6 0 0 16,-30 20 1-16,-22 19 1 15,-17 15 4-15,-9 8 4 16,-2 1 0-16,6-3 1 16,14-7 2-16,20-14-2 15,16-12-7-15,18-15-4 16,6-4-1-16,15-6-2 15,22-2 2-15,17-10-3 0,13-19 0 16,6-10-1-16,3-5-4 16,-9 3 0-16,-13 9 5 15,-23 10 3-15,-19 11 1 16,-12 10 0-16,-13 1 10 16,-29 0-8-16,-16 15-2 15,-12 7 0-15,-2 6 2 16,6-5 1-16,13 1 3 15,15-7 0-15,18-3-6 16,12-3-1-16,8-3-10 16,4-2-10-16,25-6-2 15,8 0-9-15,5-22-15 0</inkml:trace>
  <inkml:trace contextRef="#ctx0" brushRef="#br0" timeOffset="32115.02">28157 8516 173 0,'0'0'9'0,"0"0"-2"16,0 0-6-16,0 0-1 16,0 0-3-16,0 0 3 15,17 148 19-15,16-47 12 16,-2 6-10-16,-1 4-11 16,-3-1-8-16,-6-2-2 15,-3-4 0-15,-3-10-16 16,-2-14-7-16,-1-15-8 15,-5-16-12-15,-4-16 5 16,-3-18-10-16,-1-15 6 16</inkml:trace>
  <inkml:trace contextRef="#ctx0" brushRef="#br0" timeOffset="32615.83">28056 8721 108 0,'0'0'5'15,"-4"-111"-5"-15,14 63 1 16,23 4 2-16,6 12 6 16,3 16 6-16,4 13 2 15,-3 6-8-15,-2 30-5 16,-8 17-1-16,-11 12 0 16,-12 11 2-16,-10 0-2 15,0-3 0-15,-15-3 2 16,0-4 5-16,0-3-2 15,3-8 0-15,6-10-1 0,4-8-3 16,2-11-4-16,2-6 0 16,16-2 0-16,11-4 1 15,7-1 0-15,5-3-1 16,2-4 1-16,-1-3-1 16,-3 0-2-16,-11-10-3 15,-10-8-10-15,-6-8 7 16,-12-8 1-16,0-3 2 15,-9 0 3-15,-13 4 2 16,-4 10 1-16,6 8 4 0,6 7 11 16,5 7 3-1,6 1-8-15,3 18-11 0,0 16 0 16,0 11 2-16,5 2 9 16,13-2-5-16,2-4-5 15,7-6 0-15,0-5-1 16,3-8 0-16,4-10-17 15,2-12-14-15,3-5-12 16,3-31-10-16,-4-17-1 16</inkml:trace>
  <inkml:trace contextRef="#ctx0" brushRef="#br0" timeOffset="33554.57">28899 8809 122 0,'0'0'18'16,"0"0"-13"-16,0 0 13 0,0 0-9 15,0 0 5-15,-33 127 13 16,33-65 5-16,0 2-11 16,11-8-9-16,6-6-3 15,4-10-4-15,2-8-4 16,2-11-1-16,4-11-6 16,-1-10-15-16,0-7-8 15,-3-29 1-15,-1-11-3 16,-7-8 1-16,-4 1 15 15,-7 8 14-15,-4 14 1 16,-2 16 10-16,0 8 23 16,0 8-9-16,0 0-17 0,0 0-5 15,1 6 0-15,4 10 5 16,5 3 16-16,2-2-9 16,3-2-6-16,3-2-5 15,1-7-2-15,4-3-1 16,0-3-1-16,0 0-2 15,-5-7-4-15,-6-15 4 16,-8-4 0-16,-4-6 2 16,0 1-1-16,-19 1 2 15,-6 3 1-15,-7 4-1 16,-2 6 3-16,-2 6 3 16,3 7-1-16,2 4-1 15,6 0 6-15,5 8-6 16,10 9-4-16,7 4-2 15,3 1 1-15,7-2-3 0,22-6-5 16,8-7-9-16,13-7 7 16,9-2-6-16,6-22-9 15,1-8-5-15,-6-7 0 16,-13-1 9-16,-17 1 9 16,-15 4 4-16,-13 9 9 15,-2 7 3-15,-6 10 14 16,-17 8 0-16,-1 1-1 15,-7 4-1-15,-3 13-2 16,5 3 1-16,7-1-7 16,7-3 0-16,9-2-3 15,6-5-4-15,0-1-1 0,0-4-3 16,11-4-12-16,8 0 2 16,3-1 0-16,3-12 5 15,-2 3 3-15,-4 3 5 16,-4 7 0-16,-1 0 1 15,3 27 5-15,6 21 16 16,4 17 1-16,4 15-4 16,-1 7 2-16,0 8 10 15,-3 6-7-15,-5 5-5 16,-7-4 0-16,-5-4-11 16,-7-6-3-16,-3-11-1 15,-3-15-1-15,-11-17 0 16,-2-23-2-16,2-17 4 0,-4-9 14 15,-8-34-5-15,-5-28-13 16,-2-23-13-16,-2-26-5 16,10-8-6-16,9 8-8 15,12 9-7-15,4 20-7 16,10 9-4-16,17 7 14 16,3 2 0-16,0 2-3 15</inkml:trace>
  <inkml:trace contextRef="#ctx0" brushRef="#br0" timeOffset="33981.25">29710 8647 70 0,'0'0'33'16,"0"0"-26"-16,0 0 8 0,35 85 27 15,-20-43-10-15,0 0-9 16,-2-6-8-16,-1-7 1 16,-3-7-10-16,-5-8-4 15,-2-9-2-15,-1-4-1 16,-1-1-13-16,0-10 5 15,0-23-6-15,0-12-26 16,-3-5 21-16,2 4 9 16,1 14 11-16,0 11 7 15,0 13 5-15,9 6-7 16,10 2-2-16,5 3 4 16,4 11 7-16,1 3 6 15,-3-3-14-15,-3-3-2 16,-1-5-1-16,-4-1-1 15,-1-5-2-15,-3 0-1 0,2-13 0 16,0-10-1-16,-4-1 0 16,-3 6 0-16,-3 9 2 15,-3 6 2-15,0 3-2 16,1 0-3-16,7 10 3 16,5 5 0-16,2 0 2 15,4-1-1-15,2-8 0 16,0-4-1-16,-3-2-6 15,0-5-30-15,-5-18-22 16,-8-7-7-16</inkml:trace>
  <inkml:trace contextRef="#ctx0" brushRef="#br0" timeOffset="34125.12">29953 8341 39 0,'0'0'83'15,"0"0"-83"-15,0 0-17 16,0 0-24-16,0 0 18 16,0 0-7-16</inkml:trace>
  <inkml:trace contextRef="#ctx0" brushRef="#br0" timeOffset="34507.12">30195 7953 142 0,'0'0'2'0,"25"114"-1"0,0-23 20 16,6 5-2-16,4-3-3 15,0-12 6-15,-7-9-17 16,-5-5-5-16,-10-7-3 16,-7-6-24-16,-6-13-15 15,0-13 4-15,-9-15 7 16,-12-13 7-16,-6-10 8 15,-1-27 5-15,0-11 9 16,4-7 2-16,9 2 5 16,7 7 2-16,8 13 13 0,0 5 3 15,17 8-13-15,13 2-1 16,6 3 0-16,4 4 4 16,-3 3-2-16,2 3 4 15,-3 5-8-15,-1 0 2 16,-4 16-6-16,-5 2 0 15,-5 0-3-15,-8 3 0 16,-8 0-29-16,-5-4-5 16,-6-5-15-16,-23-11-11 15</inkml:trace>
  <inkml:trace contextRef="#ctx0" brushRef="#br0" timeOffset="34627.26">30416 8102 37 0,'0'0'4'0,"0"0"-4"16,0 0-4-16,0 0-4 16,106 38-14-16</inkml:trace>
  <inkml:trace contextRef="#ctx0" brushRef="#br0" timeOffset="34934.44">30707 8188 20 0,'0'0'25'0,"0"0"1"15,6 88 9-15,-16-53-8 16,-4-4 5-16,3-8-10 15,6-7-7-15,5-7-11 16,0-2-1-16,19-4-2 16,6-3-1-16,2 0-1 15,-2-7-6-15,-3-14-8 0,-11-7 3 16,-8-3 4-16,-3-2-5 16,0 0 9-16,-3 9 3 15,-4 4 2-15,1 10 1 16,1 5 13-16,2 5-4 15,0 0-3-15,3 0-8 16,0 3 0-16,0 10-4 16,0 2 4-16,9-1 1 15,12-2 0-15,3-5 0 16,3-2 0-16,-1 3-1 16,-6 1-12-16,-7 11-34 15,-13 4-9-15</inkml:trace>
  <inkml:trace contextRef="#ctx0" brushRef="#br0" timeOffset="43286.88">26790 8923 38 0,'0'0'0'0,"0"0"-1"15,0 0 1-15,0 0 7 16,0 0 5-16,-84 36 2 16,81-36-4-16,2 2-1 15,1-2-2-15,0 0 0 16,0 0-2-16,0 0-2 15,0 0 2-15,15 0 0 16,18-2 7-16,22-13 3 16,17-6 7-16,17-2-10 15,15-5 1-15,16-6-1 16,14-10-4-16,24-6-1 16,26-12-2-16,24-8 4 0,23-11 7 15,20-5-1-15,10-3-4 16,0 0-4-16,-4 7 1 15,-20 9-4-15,-30 18-3 16,-35 18-1-16,-48 13-4 16,-49 11-19-16,-36 9-23 15,-31 4-18-15,-8 0 9 16,-14 0 32-16,-17 15-9 16</inkml:trace>
  <inkml:trace contextRef="#ctx0" brushRef="#br0" timeOffset="43768.13">28407 10198 84 0,'0'0'35'0,"0"0"-35"0,0 0-7 16,0 0 7-1,113 4 2-15,-11-33 10 0,30-15 5 16,32-14 0-16,27-7-2 15,26-5 0-15,17-2-4 16,9-3-1-16,4 2-7 16,-9 3-1-16,-10 5 2 15,-15 2-3-15,-22 12 1 16,-25 7-2-16,-35 10 0 16,-34 10 0-16,-36 10 0 15,-31 9-1-15,-20 5-4 16,-10-2-4-16,0 2 1 15,0 0 2-15,-17 0 1 0,-10 0-5 16,-6 6-9 0,-4 0-10-16,-4 3 3 0,4-1-9 15,0 0-2-15</inkml:trace>
  <inkml:trace contextRef="#ctx0" brushRef="#br0" timeOffset="53997.97">26754 12238 104 0,'0'0'0'0,"0"0"0"15,-62-73 0-15,39 51 1 16,-2 0 3-16,-2-1 11 0,-3 4 0 16,-6 2-1-16,-8 3-2 15,-13 5-2-15,-15 9-2 16,-13 0-3-16,-13 6-3 15,-11 17 4-15,-2 10-2 16,0 6 3-16,3 3-2 16,11 2 1-16,9 3 0 15,18 2 0-15,14 2-3 16,15 4-2-16,10-1-1 16,9-1 0-16,11-5 0 15,8-6-1-15,3-11-3 16,0-7-11-16,18-10-12 15,6-10-6-15,9-4 3 16,7-22 1-16,9-22-7 16,3-17-10-16</inkml:trace>
  <inkml:trace contextRef="#ctx0" brushRef="#br0" timeOffset="54264.98">25531 11935 78 0,'0'0'4'15,"-86"-7"-4"-15,42 7 0 16,-3 19 0-16,-1 20 6 16,0 14 8-16,8 13-2 15,8 14-3-15,12 6-3 0,12 4 0 16,8-3-1 0,0-6 1-16,21-9 0 0,9-9-5 15,8-12-1-15,6-7 0 16,3-11 0-16,9-12-9 15,6-12-2-15,8-9-5 16,12-18-1-16,5-17-1 16,8-13-6-16,1-2 0 15,-1-3-5-15</inkml:trace>
  <inkml:trace contextRef="#ctx0" brushRef="#br0" timeOffset="54416.64">26408 12363 109 0,'0'0'0'16,"0"0"-32"-16,0 0-13 16</inkml:trace>
  <inkml:trace contextRef="#ctx0" brushRef="#br0" timeOffset="81693.67">27302 6128 47 0,'0'0'0'0,"0"0"1"16,0 0-2-16,0 0 1 0,0 0 0 16,0 0 0-16,0 0 5 15,50 77 5-15,-24-21 1 16,2 9-3-16,5 5-4 15,1 1 0-15,2-1-2 16,1 0 1-16,-1-6-3 16,-6-2 1-16,-5-2-1 15,-5-4-1-15,-6-6 1 16,-8-4-2-16,-3-4-6 16,-3-1-6-16,0-10 2 15,-10-8-9-15,-11-15-16 16</inkml:trace>
  <inkml:trace contextRef="#ctx0" brushRef="#br0" timeOffset="81926.25">27249 7011 82 0,'0'0'2'0,"0"0"-2"15,0 0-8-15,0 0 4 16,0 0 4-16,0 0 1 15,45 29 1-15,-12-24 1 16,10 0-1-16,3-1-2 16,8-4 0-16,1 0 0 15,2 0-5-15,-3-9-5 16,1-8-6-16,-6 0 3 16,-4-5 2-16,-5-5-7 0</inkml:trace>
  <inkml:trace contextRef="#ctx0" brushRef="#br0" timeOffset="82126.72">27926 6703 38 0,'0'0'11'0,"0"0"6"15,0 0-14-15,0 0-3 16,0 0 0-16,0 0 1 16,0 83 10-16,0-37-5 15,0 2-2-15,0 0-4 16,5 3 1-16,-2 1 0 15,0 2-1-15,0-3-2 16,1-6-7-16,2-2-7 0,0-11-5 16,0-6-8-16</inkml:trace>
  <inkml:trace contextRef="#ctx0" brushRef="#br0" timeOffset="82324.02">28262 7129 81 0,'0'0'1'15,"0"0"0"-15,0 0-1 16,0 0-8-16,0 0 0 16,0 0 4-16,-22 0-1 0,22 0-2 15,0-5-5-15,0-4-11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24:21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22742 4284 73 0,'0'0'1'16,"0"0"-1"-16,0 0 5 16,-8-77 7-16,8 61-8 15,0-4 1-15,6-5-1 0,3-1 2 16,3-3-3-16,-4-3 3 16,-8-2-4-16,0-2 1 15,-6 0-1-15,-18 4 0 16,-9 3 1-16,-4 7 6 15,-3 5-1-15,-1 10-2 16,-1 7-2-16,-7 0-2 16,-3 13-1-16,-3 20-1 15,-7 13 2-15,6 4-1 16,11 0 1-16,15-4 1 16,17-7-2-16,11-4 0 15,2-1-1-15,9-2 0 16,18-3 0-16,14-2 0 0,17-2 1 15,15 0-1-15,10-3 0 16,8 1 1-16,2 2 0 16,-4 6-1-16,-8 1 0 15,-14 2 0-15,-15 0 0 16,-15 2 0-16,-14 0-1 16,-17 6 1-16,-6 6 0 15,-12 5 1-15,-30 6 6 16,-21 0 10-16,-16-3 5 15,-12-5-2-15,-5-7-13 16,10-11 0-16,12-13-6 16,19-10 3-16,16-10-3 0,12 0-1 15,12-17-10-15,6-15-21 16,9-11-19-16,16-13 7 16,34-13 4-16,15-10-9 15</inkml:trace>
  <inkml:trace contextRef="#ctx0" brushRef="#br0" timeOffset="236.17">23021 4296 55 0,'0'0'40'16,"0"0"-37"-16,0 0-3 16,0 0 0-16,0 0 7 15,53 72 2-15,-24-19 7 0,-1 6-2 16,0 6-4-1,-2 3 3-15,-3 2-9 0,-7 2-1 16,-2 0 0-16,-5-4-2 16,0-7-1-16,-1-5-2 15,4-5-10-15,-3-5-13 16,1-7-4-16,0-13 0 16,-2-15-11-16</inkml:trace>
  <inkml:trace contextRef="#ctx0" brushRef="#br0" timeOffset="536.73">23059 4431 96 0,'0'0'0'16,"0"0"0"-16,2-81 0 15,16 56 2-15,7 6 0 16,7 6 6-16,5 6 1 15,9 7-4-15,5 0-2 16,1 6-1-16,-3 15 0 16,-10 2 0-16,-8 2 1 15,-8 0-1-15,-13-2-1 16,-8 2-1-16,-2-3 0 16,-15 2 2-16,-14 3 0 15,-13-3-2-15,-7-2-4 16,-7-3-11-16,-4-7-13 0,6-9-8 15,14-3-22-15</inkml:trace>
  <inkml:trace contextRef="#ctx0" brushRef="#br0" timeOffset="1617.29">23559 4471 102 0,'0'0'0'0,"0"0"-6"15,54-97 5-15,-41 58-2 16,-4-3 3-16,-7 4 2 16,-2 7-1-16,0 7 0 0,0 11 2 15,0 6 3-15,-2 5 1 16,-2 2 2-16,-1 0-7 16,-4 11-2-16,-3 12 1 15,-2 7 6-15,3 2 1 16,1 2 4-16,5-3-2 15,5-3 2-15,0-7-3 16,0-4 0-16,18-8-6 16,7-6 0-16,11-3-2 15,11-5-1-15,6-21-9 16,2-10-5-16,-4-3-9 16,-12-1-2-16,-11 2 8 15,-11 5 2-15,-9 7 5 0,-8 2 5 16,0 6 3-1,-7 4 2-15,-6 6 3 0,0 5 10 16,-1 3 2-16,0 5-6 16,0 17-5-16,0 7 3 15,1 5 2-15,5 1 1 16,5-4 3-16,3-6 0 16,0-7-6-16,5-5-2 15,12-7-3-15,9-3 0 16,8-3-2-16,9-12-4 15,8-16-10-15,-1-10-20 16,-3-5 0-16,-10-1 0 16,-5 7-3-16,-8 7 9 15,-11 15 28-15,-6 9 7 0,-7 6 16 16,0 0 2-16,0 4-10 16,-11 12 4-16,-1 6 4 15,-1-1-4-15,2 1-3 16,5-2-1-16,3-1-3 15,3-3-7-15,0-7-1 16,1-1-4-16,21-7 2 16,13-1-1-16,11-12-1 15,12-17-4-15,7-10-5 16,-4-9-3-16,-9-12-2 16,-15-12-7-16,-14-12 6 15,-20-14 2-15,-3-11 2 16,-20 8 10-16,-2 13 1 0,-2 25 7 15,6 25 4 1,4 16 2-16,4 12 0 0,3 7 8 16,2 3-5-16,2 0-8 15,2 15-8-15,-1 21-4 16,2 20 4-16,0 20 5 16,12 10 5-16,9 4 0 15,0-6 11-15,-2-11-6 16,2-9 5-16,0-12-15 15,-1-11-5-15,3-12 0 16,-2-10-1-16,3-10 0 16,-1-9-4-16,5-11 2 0,3-20-3 15,-1-11-3-15,-3-6-4 16,-8-5 6-16,-7-1 4 16,-2 6-2-16,-4 14 1 15,-1 15 4-15,-1 15 2 16,4 4-2-16,7 16 0 15,3 16 2-15,6 5 10 16,1 5-6-16,2 0 1 16,3-4 5-16,-1-1-5 15,6-11-5-15,4-7-2 16,7-6-3-16,9-13-31 16,4-3-55-16,6-31-35 15</inkml:trace>
  <inkml:trace contextRef="#ctx0" brushRef="#br0" timeOffset="1873.07">25322 3138 160 0,'0'0'3'0,"0"0"0"16,99 120-3-16,-47-54 13 0,-2 8-1 16,-3 3-5-1,-6 3-7-15,-14 0 0 0,-15-2-17 16,-12-11-19-16,-4-8-5 16,-21-12-3-16,-4-16-15 15</inkml:trace>
  <inkml:trace contextRef="#ctx0" brushRef="#br0" timeOffset="2224.9">25403 3513 66 0,'0'0'8'0,"0"0"-3"16,113-6 5-16,-73 6 4 15,1 6-1-15,-4 8-4 16,6 7-2-16,1 11 2 0,-3 4-4 15,-1 3-1 1,-4-6-1-16,-3-8 0 0,-1-6-2 16,-4-8 1-16,-1-8-1 15,-4-3 0-15,0 0-1 16,-5-21 0-16,-3-5 0 16,-8-10 0-16,-7-2 1 15,0-3 2-15,-16 0 3 16,-10 1 0-16,-8 4 3 15,0 6-1-15,1 9 0 16,6 8-2-16,8 11-5 16,-2 2-1-16,-1 13-12 0,-4 19-8 15,-1 13-6-15,2 10-17 16,1 8-12-16</inkml:trace>
  <inkml:trace contextRef="#ctx0" brushRef="#br0" timeOffset="2631.4">24485 5073 158 0,'0'0'2'0,"0"0"-2"15,11 73 0-15,8-14 3 16,2 7 12-16,-2 7-3 16,-3-1 6-16,-2 1-4 15,-2-1-11-15,-1-1-3 0,-1-4-3 16,-1-1-23-16,4-6-10 16,0-5-5-16,-4-11-9 15,-2-17-9-15</inkml:trace>
  <inkml:trace contextRef="#ctx0" brushRef="#br0" timeOffset="2819.08">24380 5525 150 0,'0'0'0'0,"-27"-84"-10"15,27 38 8-15,0 0 1 16,16 2 1-16,18 10 3 0,11 6-3 15,13 9-1-15,4 6-8 16,6 9-14-16,-2 4-18 16,-5 25 0-16</inkml:trace>
  <inkml:trace contextRef="#ctx0" brushRef="#br0" timeOffset="3535.71">25124 5884 67 0,'0'0'1'0,"0"0"4"16,0 0 1-16,45-92-6 16,-42 38-2-16,-3-2 2 0,-8 1 4 15,-13 9 5-15,3 12 2 16,2 15-2-16,5 9 6 16,5 10 5-16,2 0-8 15,3 24-10-15,1 12-2 16,0 12 9-16,10 1 9 15,8-3-9-15,4-4 1 16,2-6-1-16,4-7-4 16,5-7 0-16,2-8-3 15,3-12 2-15,4-2-4 16,-3-17-4-16,0-16-13 16,-3-8-2-16,-2-4 5 15,-7 0 2-15,0 6 4 16,-2 3 6-16,-1 8 2 15,-1 5 1-15,4 6 5 0,-1 6-1 16,1 8 2-16,1 3-2 16,-1 0-1-16,0 17 3 15,1 6 7-15,-3 7 0 16,-4 1-10-16,-4 3-1 16,-8 0 0-16,-6-1-1 15,-3-5-2-15,0-4 0 16,0-7-4-16,-2-10-10 15,-1-5-10-15,0-2 6 16,2-17 8-16,-1-20-30 16,2-10 9-16,0-1 6 15,3 2 19-15,10 9 6 0,-2 8 1 16,-2 7 6-16,-6 6 11 16,-3 7 5-16,0 7 2 15,0 2 11-15,0 0-16 16,0 10-12-16,0 17-4 15,0 14 19-15,0 4 6 16,9 2-15-16,3-3 0 16,5-7 1-16,5-7 0 15,6-5-9-15,8-8-5 16,11-10 0-16,5-7-1 16,5-10-7-16,0-22-17 15,-2-9-10-15,-10-11-18 16,-12-7 8-16,-18-11-1 0,-15-8 1 15,-3-6-4 1</inkml:trace>
  <inkml:trace contextRef="#ctx0" brushRef="#br0" timeOffset="3702.27">26265 5084 26 0,'0'0'28'15,"0"0"-8"-15,-43-79 3 16,36 72 0-16,7 7-1 16,0 2-11-16,0 32-11 15,14 17 4-15,10 16 17 16,4 6-13-16,0-1-5 15,-1-3-3-15,-2-6 0 16,-2-1-5-16,-2-5-14 16,-7-2-17-16,-10-4-4 0,-4-10-13 15</inkml:trace>
  <inkml:trace contextRef="#ctx0" brushRef="#br0" timeOffset="3896.99">26751 5269 38 0,'0'0'0'15</inkml:trace>
  <inkml:trace contextRef="#ctx0" brushRef="#br0" timeOffset="4054.57">26881 5170 176 0,'0'0'13'0,"0"0"-13"16,0 0-9-16,0 0 0 15,0 0-8-15,0 0-14 16,-48-4-19-16,24 17-18 16</inkml:trace>
  <inkml:trace contextRef="#ctx0" brushRef="#br0" timeOffset="4401.27">24384 6836 131 0,'0'0'0'15,"0"0"-1"-15,0 0 1 16,151 42 25-16,-29-78 0 0,36-20-3 15,33-10-2-15,15-9-1 16,3 1-10-16,-5-1-2 16,-9-1-6-16,-7-3-1 15,-9-1-1-15,-10 4 1 16,-14 1 1-16,-27 7-1 16,-35 10 0-16,-41 15-12 15,-34 10-23-15,-18 9-8 16,-49 9-16-16,-28 2-27 15</inkml:trace>
  <inkml:trace contextRef="#ctx0" brushRef="#br0" timeOffset="4826.64">22538 5589 75 0,'0'0'7'0,"0"0"-7"0,131-97 7 16,-39 46 2-16,29-12 4 16,34-11 2-16,30-14-2 15,33-14 1-15,25-12 2 16,19-6-6-16,23-1 1 16,14 4-6-16,11 1-2 15,0 14-1-15,-8 8 0 16,-28 8 3-16,-35 15 0 15,-41 12-5-15,-49 16-12 16,-43 11-10-16,-42 16-8 16,-31 9 2-16,-20 7-7 15,-13 0-22-15</inkml:trace>
  <inkml:trace contextRef="#ctx0" brushRef="#br0" timeOffset="5029.1">27222 3976 179 0,'0'0'0'15,"0"0"-12"-15,0 0-20 16,0 0 2-16,0 0-5 0,0 0-6 15</inkml:trace>
  <inkml:trace contextRef="#ctx0" brushRef="#br0" timeOffset="5961.81">29761 5804 83 0,'0'0'7'0,"0"0"-7"16,0 0 5-16,0 0 12 16,0 0-1-16,0 0 0 15,0 0-3-15,81 1 4 16,-78-1 2-16,-3 0 5 16,0 0-2-16,0 0-7 15,-11 0-5-15,-16 0 3 16,-19-6-8-16,-16-9-5 15,-19-3 1-15,-15-2 5 16,-12-2 3-16,-13-2 1 16,-9-3-10-16,-10-5 2 15,-8-5 1-15,1 0-2 0,15 1 1 16,28 9 5-16,29 9 0 16,33 11 2-16,17 6-9 15,10 1-5-15,3 0-1 16,3 9 0-16,1 7-1 15,0 4-8-15,8 2-13 16,0 0-6-16,10 0-16 16,24-2 1-16,16-8 12 15,18-9-1-15,13-3 1 16</inkml:trace>
  <inkml:trace contextRef="#ctx0" brushRef="#br0" timeOffset="6247.27">28602 5196 0 0,'0'0'145'0,"-131"-29"-135"15,57 29-10-15,-7 12 0 16,-6 25 8-16,5 8 10 16,11 14-4-16,9 6 0 15,12 3 3-15,9 4-2 16,10-2-7-16,12 3-4 15,11 5-1-15,8 4-1 16,15 7-2-16,19 1 1 16,13-8-1-16,11-14-1 0,14-10-1 15,17-18-4 1,18-17-19-16,13-23-24 0,17-6 6 16,14-37 4-16,13-18-3 15</inkml:trace>
  <inkml:trace contextRef="#ctx0" brushRef="#br0" timeOffset="6427.78">29998 5494 120 0,'0'0'3'15,"0"0"-1"-15,0 0 18 16,0 0-9-16,0 0-11 0,0 0-2 15,15-13-24-15,-9 13-13 16,-3 0-21-16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24:36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13789 2308 11 0,'0'0'0'0,"0"0"0"15,0 0-1-15,0 0 1 16,96-3 1-16,-66 3 4 16,1 0-2-16,4 0-2 15,0 2 1-15,2-1 1 16,-1 1 0-16,2-2 2 16,6 1-1-16,6-1-3 15,12 0 3-15,8 0-2 16,15 0 0-16,7-4-1 15,10-6 0-15,10-2 0 16,9-2 1-16,7-1-1 0,5 0 2 16,2-2-2-16,3 1 0 15,6 2 0-15,-1 1 1 16,7 2-1-16,0 1 0 16,1 1 1-16,1 0 1 15,-1 2-1-15,-1 0-1 16,8 0 1-16,5-3 0 15,10-2-2-15,9 0 0 16,-2-3 0-16,2 2 2 16,-10-2-2-16,1 5 1 15,-1 2 1-15,-4-1-1 16,7 1-1-16,-5 0 0 16,-2-3 0-16,-1 1 0 0,-1-2 1 15,4 0 0-15,2-2-1 16,7 2 2-16,0-1-2 15,-2 2 0-15,-6 3 0 16,-8 1 0-16,-2 0 1 16,0 4-1-16,0-1 0 15,-1 1-1-15,1 0 1 16,-4 3 0-16,-7 0 0 16,-1 0 0-16,-1 0 1 15,0 0-1-15,6 0 0 16,3 3 0-16,-1-2 0 15,2 1 2-15,-3-1-2 0,-3-1 0 16,0 0 1-16,-1 0 2 16,-4 0-1-16,-2 0-1 15,-6 0-1-15,-2 0 0 16,-1-3 0-16,-4 0 0 16,-8-2 0-16,-4 2 1 15,-8 0-1-15,-2-3 0 16,-2 3 0-16,-7 1-1 15,-9-1 0-15,-11 3 1 16,-7 0 0-16,-9 0 0 16,-9 0 0-16,-11 0-2 15,-9 0 1-15,-14 0 0 16,-10 0 1-16,-7 0-2 16,-5 0-2-16,0 0-1 15,0 0-3-15,0 0-3 0,-8 0-11 16</inkml:trace>
  <inkml:trace contextRef="#ctx0" brushRef="#br0" timeOffset="6020.21">26662 5506 116 0,'0'0'3'16,"0"0"4"-16,0 0-5 15,0 0-2-15,0 0-2 16,0 0 2-16,1 83 17 15,11-1 12-15,-3 13-4 16,0 10-8-16,1-3-11 16,-1-5-2-16,0-13-1 15,2-16-3-15,-4-10 0 16,1-10-5-16,-4-10-12 0,2-15-14 16,-3-12-1-16,-3-11-1 15,0-22 19-15,0-29-1 16,-6-25-25-16,-10-23 15 15,-7-17 19-15,-6-8 4 16,-4 8 2-16,-2 17 11 16,1 31 16-16,6 24 1 15,4 16-7-15,6 13-1 16,11 4-7-16,4 8 6 16,3 3-8-16,0 0-11 15,13 24-3-15,9 19 3 16,10 11 14-16,2 7-7 0,5-3-4 15,3-7-2-15,5-10-1 16,4-9 1-16,1-9-1 16,-1-14-1-16,-5-9-7 15,-4-17-4-15,-6-23 2 16,-2-14-4-16,-7-10 4 16,-9-7 4-16,-8-4 5 15,-8 6 0-15,-2 11 1 16,0 18 2-16,0 16 9 15,0 15 8-15,0 8 1 16,0 1-10-16,3 0-10 16,6 22-1-16,7 15 1 15,11 18 15-15,4 13 1 16,5 11-3-16,-3 12-6 16,-5 8-4-16,-6 1-3 0,-4-7-1 15,2-12-16-15,2-15-18 16,5-13-3-16,10-19-7 15,4-22-9-15</inkml:trace>
  <inkml:trace contextRef="#ctx0" brushRef="#br0" timeOffset="6439.65">27758 5399 15 0,'0'0'126'16,"-85"-31"-126"-16,55 26-3 16,8 1 1-16,4 4 1 15,4 2 1-15,4 17 0 16,1 10-1-16,5 7-1 16,4 5 1-16,0-2-3 15,1 0-3-15,17-3 2 16,3-2 0-16,9-5 2 15,4 0 2-15,5-5 1 16,4-2 0-16,3-3 0 16,-1 3 3-16,-2 5 2 15,-6 8 4-15,-5 4 1 16,-10 3 2-16,-10 4 2 16,-9 2-4-16,-3-8 2 0,-6-3 5 15,-15-3-5-15,-8-7-10 16,-13 1 3-16,-12-6-2 15,-7-5-3-15,-3-6-9 16,3-8-6-16,7-3 2 16,9-14-10-16,9-22-16 15,8-21-19-15</inkml:trace>
  <inkml:trace contextRef="#ctx0" brushRef="#br0" timeOffset="7027.64">28423 5034 129 0,'0'0'0'0,"0"0"-4"15,0 0 0-15,-21 91 4 16,21-32 8-16,11 2 5 15,8-2-2-15,5-8-3 16,5-6 1-16,-3-6-1 16,1-3-3-16,-6-7-4 15,-6-5-1-15,-3-7 0 16,-6-8 0-16,-3-4 0 16,0-5-4-16,-3 0 4 0,0-2 0 15,0-23 0-15,0-8 0 16,1-5-7-16,4 3 5 15,3 9 1-15,2 12 1 16,3 8 0-16,9 6 1 16,8 5-1-16,8 14 2 15,3 6 3-15,3 4 0 16,-2-3 0-16,0-6-1 16,-4-3 7-16,-5-6-5 15,-8-3-3-15,-4-6 1 16,-8-2-1-16,-1 0 2 15,-1-10 1-15,-4-18 7 0,2-12-7 16,-5-12-5-16,-4-5 1 16,0-10 2-16,-8 3-3 15,-6 5 1-15,-1 5-1 16,6 13-1-16,3 5-2 16,5 5-11-16,1 4-24 15,0 1 1-15,16 1 3 16,10 0 3-16,8 2-7 15,8 1 1-15,-1 5 0 16</inkml:trace>
  <inkml:trace contextRef="#ctx0" brushRef="#br0" timeOffset="7955.39">29358 4864 23 0,'0'0'15'0,"0"0"1"16,-1 90 2-16,-2-55 0 15,3-1-3-15,0-3 1 16,0 0-5-16,9-2 1 15,15-5 0-15,4-4-7 16,2-7 2-16,1-7-5 16,-2-6-1-16,-1 0 2 15,-1-12-2-15,-2-12 3 16,-5-5-1-16,-10-4-2 16,-10 2 3-16,-4-5-1 15,-26 2 0-15,-11 1 8 16,-9 7-9-16,-7 9 1 0,2 6 1 15,4 7 6-15,14 4-4 16,15 0-2-16,9 4-4 16,9 7-3-16,4 3 0 15,0 0 0-15,4-4 3 16,16-3-8-16,10-7 3 16,13 0 4-16,8-24-2 15,7-13-1-15,-1-8-9 16,-5-7 2-16,-13 4 3 15,-14 5 3-15,-12 11 5 16,-13 8 1-16,0 10 2 16,-5 9 11-16,-9 5-7 15,-4 0-4-15,1 15 1 16,0 15-3-16,0 7 1 16,6 4 5-16,6 0 2 0,5-4-7 15,0-4 0-15,11-4-2 16,9-2 1-16,9-10-1 15,10-5-3-15,16-3-7 16,15-9-8-16,15 0-14 16,7-15-5-16,4-15-1 15,-5-9 4-15,-12-4 18 16,-21 1 13-16,-25 3-18 16,-23 9 21-16,-10 5 18 15,-21 5 7-15,-17 3-3 0,-7 1 1 16,-6 6-4-1,2 6 8-15,4 4 1 0,6 0-2 16,5 14-9-16,7 10-7 16,6 5-6-16,8 1-1 15,8 1-2-15,5-3-1 16,0-5 0-16,21-4-1 16,12-11-3-16,13-8-2 15,12-6-8-15,8-28-2 16,0-11-10-16,-7-6-4 15,-10-3 13-15,-16-9 8 16,-16-5 0-16,-12-10 1 16,-5-5 4-16,-10-2 3 15,-9 8 1-15,-2 15 7 16,3 19 18-16,9 19 5 0,3 15-8 16,3 6-4-16,3 3-14 15,-1 22-4-15,1 24-4 16,0 26 4-16,0 23 5 15,0 19 2-15,12 4-1 16,5 0-6-16,12-10 0 16,8-18-19-16,10-12-11 15,9-20-9-15,4-19-10 16,6-19-4-16</inkml:trace>
  <inkml:trace contextRef="#ctx0" brushRef="#br0" timeOffset="8084.41">30995 4361 89 0,'0'0'0'16,"0"0"-62"-16</inkml:trace>
  <inkml:trace contextRef="#ctx0" brushRef="#br0" timeOffset="8586.27">27640 6703 117 0,'0'0'1'16,"0"0"-1"-16,0 0-5 15,0 0 5-15,0 0 0 0,100-12 13 16,-1-36 3-16,36-17 4 16,32-18-8-16,33-15 0 15,25-7-3-15,12-11 0 16,8-7 0-16,3-2-4 16,-2-4-4-16,-3 5-2 15,-7 13 0-15,-23 12-3 16,-17 19 2-16,-22 13 2 15,-28 13-2-15,-24 13 0 16,-23 3-1-16,-28 13-7 16,-24 6-5-16,-20 10-14 15,-18 5 6-15,-8 2-3 16,-1 2-15-16,0 0-16 0</inkml:trace>
  <inkml:trace contextRef="#ctx0" brushRef="#br0" timeOffset="8796.74">31906 4925 207 0,'0'0'0'15,"0"0"-7"-15,0 0-17 16,0 0-8-16,0 0 18 0,0 0 0 15,72-41-5-15,-65 41-9 16,-1 0 1-16,-1 0-7 16</inkml:trace>
  <inkml:trace contextRef="#ctx0" brushRef="#br0" timeOffset="31045.91">12560 5495 9 0,'0'0'0'0,"0"0"0"0,0 0 0 16,0 0 0-16,0 0 1 15,0 0 8-15,0 0 2 16,-22-28-4-16,22 28-1 16,0 0-2-16,0 0-1 15,0 0-2-15,0 0 0 16,0 0 1-16,0 0-1 16,0 0 1-16,0 0-1 15,0 0 0-15,0 0 0 16,0 0 0-16,0 5 1 0,1 7 4 15,7-1-3-15,2 2-1 16,1-3 0-16,-1 2 0 16,2-2 2-16,-3-3 0 15,0-2-3-15,0-3 0 16,-2 3 0-16,5-5 1 16,5 0 2-16,9 0 2 15,13-7 1-15,16-17-2 16,19-10-1-16,23-12-2 15,17-10-2-15,13-5 2 16,10-6-2-16,-4-1 0 16,-2-2 0-16,-7 3 0 15,-12 6 1-15,-11 5-1 0,-13 8 1 16,-13 7 0 0,-12 7 0-16,-13 7 0 0,-9 7 1 15,-11 7-1-15,-8 3-1 16,-9 7 0-16,-4-1 1 15,-6 3-1-15,-1 1 1 16,-2 0-1-16,0 0 0 16,0 0 0-16,0 0 0 15,0 0 2-15,0 0-1 16,0 0-1-16,0 0 0 16,0 0 2-16,0 0-1 15,0 0-1-15,0 0 2 16,0 0-1-16,0 0 1 15,0 0 0-15,0 0 1 0,0 0 2 16,0 0-1-16,0 0-1 16,0 0-1-16,0 0-1 15,0 0 0-15,0 0-1 16,0 0 0-16,0 0-1 16,0 0 1-16,0 0 0 15,0 0-1-15,0 0 0 16,0 0 2-16,0 0-1 15,0 0 0-15,0 0-2 16,0 0 2-16,0 0-2 16,0 0 2-16,0 0 0 15,0 0 0-15,0 0 0 16,0 0 0-16,0 0 0 0,0 0 2 16,0 0-4-16,0 0 3 15,0 0-1-15,0 0 0 16,0 0 0-16,0 0 0 15,0 0 0-15,0 0 0 16,0 0 0-16,-2 0 0 16,2 0 0-16,-1 0 0 15,1 0 0-15,-2 1 0 16,2 0-1-16,-2 2 1 16,2-3-1-16,-2 0 1 15,2 0 0-15,0 0 0 16,0 0 1-16,0 0-1 0,0 0-1 15,0 0 1-15,-3 0 0 16,3 0 1-16,0 0-2 16,0 0 1-16,0 0 0 15,-2 0 0-15,2 0 0 16,0 3 0-16,0-3 0 16,0 0 0-16,0 0 0 15,0 0 0-15,0 0 0 16,0 0 0-16,0 0-2 15,0 0 2-15,0 0 0 16,0 0 0-16,0 0-2 16,0 2 2-16,0-2-1 15,0 1 0-15,-1-1 0 16,1 0 1-16,-2 0 0 0,2 0-1 16,0 0 1-16,0 0 0 15,0 0 1-15,0 0-1 16,0 0 1-16,0 0 0 15,0 0-1-15,0 0 2 16,0 0-2-16,-1 0 0 16,1 0 1-16,-2 0-1 15,2 0 0-15,0 0 0 16,0 0 0-16,0 0 0 16,0 0 0-16,0 0 0 15,0 0 0-15,0 2 0 0,0-2 0 16,0 0 0-1,0 0-1-15,0 0 1 0,0 0 0 16,0 0-1-16,0 0 1 16,0 0-1-16,-1 0 1 15,1 0-1-15,0 0 0 16,0 0-1-16,0 0 1 16,0 1 0-16,0-1 0 15,0 0-1-15,0 0 1 16,0 0-1-16,0 2 1 15,0-2 0-15,0 0-2 16,0 0 2-16,0 0-1 16,0 0 2-16,0 0-1 15,-2 0 0-15,2 0 0 0,0 2 1 16,0-2 0-16,0 0 0 16,0 0 0-16,0 0 0 15,0 0-1-15,0 0 0 16,0 0 0-16,0 0 1 15,0 0-2-15,0 0 2 16,-1 0-1-16,1 0 1 16,0 0 0-16,0 0-1 15,0 0-2-15,0 0-2 16,0 0 1-16,0 0-5 16,0 0 2-16,0 0-4 15,0 0 2-15,0 0 3 16,1 2-2-16,1 0 0 0,1 3 2 15,0 2 2-15,-2 1-3 16,4 0-3-16,1-4-6 16</inkml:trace>
  <inkml:trace contextRef="#ctx0" brushRef="#br0" timeOffset="34077.5">12038 6462 10 0,'0'0'5'0,"0"0"-3"16,0 0 1-1,0 0 0-15,0 0-1 0,0 0 2 16,0 0 5-16,-3-22-4 16,2 22 0-16,1 0-1 15,0 0-1-15,0 0-2 16,0 0 0-16,0 0-1 16,0 0 0-16,0 0 0 15,0 0-1-15,0 0 1 16,0 5 0-16,0 0 0 15,1 4 0-15,5 1 1 16,0-1 1-16,-1 2 1 0,1 0-1 16,0 1 0-1,-1-1-2-15,3-2 1 0,1 0 0 16,3-1-1-16,0-3 2 16,3 0-2-16,4-3 1 15,3-2 0-15,7 0 1 16,3 0-1-16,7-3 0 15,10-13 2-15,8-4-2 16,9-7 0-16,12-6 0 16,10-4-1-16,7-4 1 15,8-5 0-15,7 0-1 16,5-2 0-16,1 0 1 16,1 1-1-16,-4 1 2 15,-10 2 0-15,0 1 0 16,-9-2 0-16,-9 2-1 0,-9 3 2 15,-7 6-2-15,-11 5-1 16,-13 8 2-16,-8 6 0 16,-16 5-1-16,-8 6 0 15,-5 1-1-15,-7 2 1 16,-1 1 1-16,0 0 4 16,0 0 0-16,0 0-1 15,0 0-3-15,0 0-1 16,0 0-1-16,0 0 1 15,0 0-1-15,0 0 1 16,0 0 0-16,0 0-1 16,0 0 0-16,0 0 1 0,0 0-1 15,0 0 2-15,0 0-1 16,0 0 0-16,0 0 0 16,0 0-1-16,0 0 1 15,0 0-1-15,0 0 0 16,0 0 1-16,0 0-1 15,0 0 0-15,0 0 1 16,0 0-1-16,0 0 0 16,0 0 0-16,0 0 0 15,0 0 1-15,0 0-1 16,0 0 0-16,0 0-1 16,0 0 1-16,0 0 0 15,0 0 1-15,0 0-1 16,0 0 0-16,0 0 0 0,0 0-1 15,0 0 1-15,0 0 0 16,0 0 0-16,0 0 0 16,0 0 0-16,0 0 0 15,0 0 0-15,0 0 0 16,0 0 0-16,0 0 0 16,0 0 0-16,0 0-1 15,0 0-2-15,0 0-3 16,0 0-1-16,0 0-1 15,0 0-4-15,0 0-2 16,0 0 2-16,6 0 1 0,-3 6 0 16,-3-1 0-1,0 5 0-15,0 4 0 0,-9 2-3 16</inkml:trace>
  <inkml:trace contextRef="#ctx0" brushRef="#br0" timeOffset="35308.51">11898 7400 34 0,'0'0'4'16,"0"0"-4"-16,0 0-1 16,0 0 1-16,0 0 0 15,0 0 2-15,0-5 1 16,0 5-2-16,1 0 0 16,1 0-1-16,1 0 0 15,0 0 2-15,3 0 2 16,3 8 2-16,0 3-3 15,0 3 1-15,1 2 1 16,1 1-2-16,-1-3-2 0,2 3 0 16,0-1 0-1,1-3 6-15,-1-2-4 0,-1-3-2 16,2-2 0-16,-1 1 0 16,3-4-1-16,3-3 2 15,6 0-1-15,4 0 1 16,6-3 0-16,7-11-1 15,8-6 0-15,4-4 1 16,7-5-1-16,7-6 0 16,5-6-1-16,10-6 1 15,4-4 0-15,7-3 0 16,4-9 1-16,10 1-2 16,1-1 1-16,2 4-1 15,-1 2 0-15,-3 1 0 16,-3 5 0-16,-5 1 1 0,-10 3-1 15,-6 7 0-15,-9 3 1 16,-12 8-1-16,-11 7 1 16,-14 7 1-16,-13 6-1 15,-8 2 0-15,-10 4 0 16,-2 3-1-16,-3 0 2 16,0-1 3-16,0 1-2 15,0 0-2-15,0-2 1 16,0 2-1-16,0 0 2 15,0 0 0-15,0 0 2 16,0 0-2-16,0 0-1 16,0 0-1-16,0 0 0 0,0 0 0 15,0 0-1-15,0 0 0 16,0 0 0-16,0 0 0 16,0 0 0-16,0 0-2 15,0 0 2-15,0 0-3 16,0 0 1-16,0 0-4 15,0 0 0-15,0 0-5 16,0 0-8-16,0 0-3 16,0 5-9-16,0 3 16 15</inkml:trace>
  <inkml:trace contextRef="#ctx0" brushRef="#br0" timeOffset="38195.53">11528 8321 17 0,'0'0'2'0,"0"0"-2"15,0 0 0-15,0 0 0 16,0 0 2-16,0 0 5 16,0-7 1-16,0 6-6 15,0 1 0-15,0 0-2 16,0 0 2-16,0 0-2 16,0 0 1-16,1 2 2 15,10 6 1-15,1 2 0 16,0 1-2-16,0-2 1 15,0-1 1-15,0 2-2 16,-2-3 0-16,3 3 0 16,0-3 0-16,1 3 0 15,0-3 0-15,2 1-1 0,-4-3 1 16,4 0 0-16,1-3 0 16,7-2 0-16,6 0 2 15,9-4-1-15,8-17 0 16,7-5-2-16,5-8 0 15,4-5 0-15,3 0 0 16,-1-2 0-16,3 0 0 16,0-2 0-16,5 0 0 15,5-5 0-15,7-2 0 16,3-4 0-16,6-3 0 16,3 1 3-16,7 2-2 15,-4 4-2-15,-4 3 2 16,-13 7-2-16,-16 6 0 0,-12 8 0 15,-13 6 0 1,-9 8 0-16,-15 7 0 0,-9 2 0 16,-3 0 0-16,-3 3 4 15,-2-2 2-15,-1 2-2 16,0 0-1-16,0 0 2 16,0 0 0-16,0 0-1 15,0 0-1-15,0 0 0 16,0 0-2-16,0 0 0 15,0 0 0-15,0 0-1 16,0 0 1-16,0 0 0 16,0 0-1-16,0 0 1 0,0 0-1 15,0 0 1 1,0 0-1-16,0 0 1 0,0 0-1 16,0 0 0-16,0 0 1 15,0 0 1-15,0 0-2 16,0 0 1-16,0 0-1 15,0 0 0-15,0 0 0 16,0 0 0-16,0 0-1 16,0 0 1-16,2 0-1 15,-2 0 1-15,0 0 0 16,0 0-1-16,0 0 1 16,0 0 0-16,0 0 0 15,0 0 0-15,0 0 0 0,0 0 0 16,0 0 0-1,0 0 0-15,0 0 0 0,0-1 0 16,0 1 0-16,1 0 0 16,-1 0 0-16,0 0 0 15,0 0 0-15,0 0-1 16,0 0 1-16,0 0 0 16,0 0 0-16,0 0-1 15,0 0 0-15,0 0 0 16,0 0 0-16,0 0 1 15,0 0-1-15,0 0 1 16,0 0-1-16,0 0 1 16,0 0 0-16,0 0 0 15,0 0-1-15,0 0 1 0,0 0 0 16,0 0 0-16,0 0 0 16,0 0 0-16,0 0 0 15,0 0 0-15,0 0 0 16,0 0 0-16,0 0-1 15,0 0 1-15,0 0 0 16,0 0 0-16,0 0 0 16,0 0 0-16,0 0 0 15,0 0-1-15,2 0-1 16,-2 0 1-16,0 0 1 16,0 0-1-16,0 0 1 15,0 0 0-15,0 0 0 16,0 0-2-16,0 0 1 0,0 0 0 15,0 0 0 1,0 0 0-16,1 0-5 0,-1 0 5 16,0 0 1-16,0 0 0 15,0 0 1-15,0 0-1 16,0 0 0-16,0 0 0 16,0 0 0-16,0 0 0 15,0 0 0-15,0 0 0 16,0 0 0-16,0 0 1 15,0 0 2-15,0 0-3 16,0 0-1-16,0 0 1 16,0 0 0-16,0 0 0 0,0 0 0 15,0 0 0-15,0 0 2 16,0 0-2-16,0 0 0 16,0 0 0-16,0 0 0 15,0 0 0-15,0 0 0 16,0 0 0-16,0 0 0 15,0 0 0-15,0 0 0 16,0 0 0-16,0 0 0 16,0 0 0-16,0 0 0 15,0 0 0-15,0 0 0 16,0 0 0-16,0 0 0 16,0 0 0-16,0 0 0 15,0 0-1-15,0 0 1 0,0 0 0 16,0 0-1-16,0 0 1 15,0 0 1-15,0 0-1 16,0 0 0-16,0 0 0 16,2 0 0-16,-2 0 0 15,0 0 0-15,0 0-1 16,1 0 1-16,-1 0 0 16,0 0-1-16,2 0 1 15,-1 0 0-15,-1 0 0 16,2 0 0-16,-2 0 0 15,1 0 0-15,-1 0 0 16,2 0 0-16,-2 0 0 0,1 0 0 16,-1-3 0-1,0 3 0-15,0 0 0 0,0 0 0 16,0 0 0-16,2 0 0 16,-1 0 0-16,-1-3 1 15,3 3-1-15,0-1 0 16,0 0 0-16,1-1 0 15,1 0 0-15,-2 0 0 16,0 2 0-16,-1 0 0 16,-2 0 0-16,0 0 2 15,0 0-4-15,0 0 2 16,0 0 0-16,0 0 0 16,0 0 1-16,0 0-1 15,0 0 0-15,0 0 0 16,0 0 0-16,0 0 0 0,0 0 0 15,0 0-1-15,0 0 0 16,0 0-2-16,0 0 0 16,0 0 0-16,-2 2 1 15,1-2 1-15,-1 0 0 16,1 0-1-16,-1 0 2 16,2 0-2-16,-3 0 1 15,3 1-6-15,0-1 0 16,0 1-2-16,-2 6 5 15,2 16 0-15,0 22-1 16,2 0-53-16,9-3 47 16,-8-20 11-16,-3-20 28 0,0-2-28 15,-11 3-23 1</inkml:trace>
  <inkml:trace contextRef="#ctx0" brushRef="#br0" timeOffset="52220.38">11993 9221 47 0,'0'0'5'0,"0"0"-5"16,0 0 1-16,0 0 5 0,0 0 1 15,0 0-1-15,0 0-4 16,0-1-2-16,0 1 0 15,0 0 0-15,0 7 4 16,8 4 4-16,1 3-1 16,0 2 0-16,-2-2 0 15,2 0 0-15,0 0-1 16,0 0-1-16,0-2-2 16,3 2 0-16,-2-1 2 15,5-3-2-15,-1-1-1 16,5-3 0-16,2-5 3 15,12-1 2-15,10-11 4 0,15-23-4 16,14-16 2-16,11-9-4 16,10-4 0-16,5 0-2 15,-1 0-1-15,-4 6-1 16,-2 1-1-16,-5 6 0 16,-1 2 0-16,-3 1 0 15,-4-1-3-15,-2-2 2 16,-3 4-3-16,-2 0 3 15,-8 5-1-15,-10 8 2 16,-10 6-1-16,-12 9 1 16,-9 7 0-16,-8 5 0 15,-7 3 0-15,-4 2 0 16,-1 1-1-16,-2 0 0 0,0 0 1 16,0 0-1-16,0 0-1 15,0 0 1-15,0 0 0 16,1 0 0-16,-1 0 0 15,0 0-1-15,0 0 0 16,0 0-2-16,0 0 0 16,0 0-4-16,0 0 0 15,0 0-2-15,3 0-8 16,2 0-8-16,1 0-5 16,1 0 1-16</inkml:trace>
  <inkml:trace contextRef="#ctx0" brushRef="#br0" timeOffset="52715.81">14868 8890 123 0,'0'0'0'0,"0"0"-12"15,0 0 12-15,0 0 0 16,0 0 6-16,0 0 4 16,-69-33-3-16,32 33-4 15,-10 0 0-15,-12 12 1 16,-13 5-3-16,-8 3 0 16,-11 2 1-16,-3 0-1 15,4 0-1-15,5-1 1 16,6-2-1-16,8 0 0 15,0-4 1-15,10 2 2 0,6-5-1 16,11-2-2-16,11-2 0 16,10-5 0-16,7 0-5 15,8-3-6-15,7 0-7 16,1 0-9-16,0 0-20 16</inkml:trace>
  <inkml:trace contextRef="#ctx0" brushRef="#br0" timeOffset="53011.9">14019 8756 61 0,'0'0'0'15,"-93"26"-9"-15,46-4 9 16,5 0 1-16,6 0 7 15,6 2-2-15,6 1 4 16,7 6-1-16,2 8-2 16,3 9-3-16,3 5-2 15,4 0-1-15,5-5-1 16,0-11 0-16,11-11 0 16,13-9-1-16,7-6-4 15,9-8-3-15,6-3-8 16,5-8-9-16,0-17-16 15</inkml:trace>
  <inkml:trace contextRef="#ctx0" brushRef="#br0" timeOffset="54080.34">16042 8366 84 0,'0'0'0'0,"0"0"-2"16,0 0-26-16,0 0 28 15,0 0 3-15,0 0 10 16,14-5 0-16,-14 5-6 16,0 0-3-16,0 0 0 15,0 0 1-15,2 0 0 16,-2 0 1-16,0 0-1 15,0 0-1-15,1 0-1 16,-1 0 0-16,2 0-1 16,-2 0-1-16,0 0 2 15,0 0-3-15,0 0 0 16,0 0 0-16,0 0 0 0,0 0 0 16,0 0 0-1,0 0 0-15,0 0 0 0,0 0 0 16,0 0 0-16,0 0 0 15,0 0 0-15,0 0 0 16,0 0 0-16,0 0 0 16,0 0 0-16,0 0 1 15,0 0-1-15,0 0 0 16,0 0 1-16,0 0-1 16,0 0 2-16,0 0-2 15,0 0 0-15,0 0 0 16,0 0 0-16,0 0 1 0,0 0-1 15,0 0-1-15,0 0 1 16,0 0 0-16,0 0 0 16,0 0 0-16,1 0 0 15,-1 0 0-15,0 0 0 16,0 0 0-16,0 0 0 16,0 0 0-16,0 0 0 15,0 0 0-15,0 0-1 16,0 0 2-16,0 0-1 15,0 0 0-15,0 0 0 16,0 0 0-16,0 0 0 16,0 0 0-16,0 0 0 15,0 0 0-15,0 0 0 0,0 0 0 16,0 0 0 0,0 0 0-16,0 0 0 0,0 0 0 15,0 0 0-15,0 0-1 16,0 0 1-16,0 0 0 15,0 0-1-15,0 0 0 16,0 0 1-16,2 0-3 16,-2 0-1-16,0 0-5 15,0 0-12-15,0 11-12 16,-15-1-3-16</inkml:trace>
  <inkml:trace contextRef="#ctx0" brushRef="#br0" timeOffset="83807.09">10436 11778 58 0,'0'0'2'16,"0"0"-2"-16,0 0 4 15,0 0 10-15,0 0-3 16,0 0-5-16,0 0-4 0,0 0-1 16,-13-5-1-16,13 9 1 15,12 10 5-15,3 7 3 16,2 0-4-16,6 1 2 15,1-1 1-15,9-6 1 16,14-6 4-16,16-9 5 16,22-6-3-16,18-28-1 15,21-18-2-15,16-14-2 16,12-14-2-16,5-9-3 16,-1-1 1-16,-2 5-5 15,-12 12 1-15,-17 10-1 16,-12 11-1-16,-20 4 0 15,-13 7-2-15,-11 4 2 0,-10 3 1 16,-9 6-1-16,-4 3 0 16,-7 3-1-16,-8 5 2 15,-10 5-1-15,-6 5 0 16,-9 3-3-16,-3 0-4 16,-3 3-4-16,1-1-1 15,1 0-4-15,-1 1 0 16,-1-1-1-16,3 1-2 15,-3 1 4-15,0 0 0 16,0 0-9-16,0 11 10 16,-10 9-5-16,-13 2-7 15</inkml:trace>
  <inkml:trace contextRef="#ctx0" brushRef="#br0" timeOffset="89326.18">10902 12752 73 0,'0'0'0'0,"0"0"0"16,0 0 0-16,0 0 5 15,0 0 2-15,0 0-1 16,0 0-4-16,68 17 11 0,-5-11-4 15,13-1-1 1,12-2-1-16,1-3 0 0,4 0-1 16,-4 0-4-16,-5 0 0 15,-10-6-1-15,-8 1 2 16,-12 1-2-16,-11-1-1 16,-7 1-1-16,-12 0-1 15,-9 0-6-15,-8-4-5 16,-5-4 3-16,-2-7-8 15,0-3-12-15,-16-5 7 16,-10 1 10-16,-13 2 3 16,-4 2 8-16,-9 1 0 15,-2 1 2-15,2 0 3 16,6 4 3-16,11-1 5 16,13 2 2-16,14 3 4 0,8 0 1 15,0 1-7-15,20-2-10 16,14 0 1-16,9 0 5 15,8 7 1-15,3 6-1 16,1 0-2-16,-3 15 1 16,2 14 2-16,-5 7-4 15,-9 8-1-15,-5 1 1 16,-13 5 0-16,-7 0 1 16,-9 5 3-16,-6 6-5 15,-3 2 3-15,-26 4-3 16,-12 0 0-16,-13-3-3 15,-3-4 2-15,-1-9-2 0,12-11-3 16,10-10-4 0,14-12-5-16,8-8-10 0,10-7 1 15,4-3-4-15,0-3-24 16</inkml:trace>
  <inkml:trace contextRef="#ctx0" brushRef="#br0" timeOffset="92182.05">13449 12568 89 0,'0'0'13'0,"-158"32"-11"0,55-3-2 15,-9 1 6-15,-4 1 9 16,9-5-6-16,14-4 5 16,14-7 2-16,21-5-7 15,19-5-5-15,15-4-3 16,12-1 0-16,8 0-1 15,4 0 0-15,0-7-8 16,0-17-13-16,15-14-20 16,16-13-2-16,11-10 0 15</inkml:trace>
  <inkml:trace contextRef="#ctx0" brushRef="#br0" timeOffset="92415.61">12602 12280 105 0,'0'0'0'0,"0"0"1"16,-113 125 3-16,89-66 7 15,7 6-2-15,14 2 3 16,3-1-2-16,5-7-5 16,17-9-2-16,11-12-2 15,9-10-1-15,16-13 0 16,15-9-3-16,11-6-6 15,8-19-6-15,8-16-4 16,3-11-4-16,0-12-13 0</inkml:trace>
  <inkml:trace contextRef="#ctx0" brushRef="#br0" timeOffset="92579.11">13835 12302 87 0,'0'0'66'0,"0"0"-66"16,0 0 0-16,0 0 2 16,0 0-1-16,0 0-1 0,-43-29-10 15,36 29-23 1,1 0-17-16</inkml:trace>
  <inkml:trace contextRef="#ctx0" brushRef="#br0" timeOffset="99355.65">15173 14640 52 0,'0'0'0'16,"0"0"-14"-16,0 0 14 16,0 0 0-16,0 0 4 15,0 0 5-15,0 0 1 16,69 42-7-16,-66-37 5 0,-3-3-5 15,0 2-1-15,0 1 3 16,-20 2 2-16,-9 1 0 16,-14 4-2-16,-12 0-1 15,-11 0 3-15,-14 2-3 16,-15 3 1-16,-6 3 0 16,-7 1 1-16,-2-1 0 15,4 0 2-15,6-2 0 16,9 0-2-16,3 4 1 15,0 9-6-15,0 7 0 0,3 8 2 16,6-2-3 0,16-7 0-16,20-12 0 0,22-10-4 15,17-9-9-15,4-6-8 16,15 0 1-16,25-10-6 16,15-17-4-16,8-13-17 15</inkml:trace>
  <inkml:trace contextRef="#ctx0" brushRef="#br0" timeOffset="99591.6">13953 14825 73 0,'0'0'7'0,"0"0"-7"16,-82 29 5-16,57 8 1 15,8 11 2-15,6 7-1 0,8 5 0 16,3 3 1-16,0-3-5 15,17-1-2-15,12-7 1 16,8-7-2-16,13-9 1 16,12-14-1-16,11-13-2 15,15-9-6-15,15-17-8 16,16-24-9-16,10-15-14 16</inkml:trace>
  <inkml:trace contextRef="#ctx0" brushRef="#br0" timeOffset="99741.4">15825 14665 50 0,'0'0'0'15,"0"0"-49"-15</inkml:trace>
  <inkml:trace contextRef="#ctx0" brushRef="#br0" timeOffset="101706.32">24444 17163 83 0,'0'0'17'16,"0"0"-15"-16,0 0-2 15,0 0 4-15,0 0 10 16,0 0 6-16,-81 64-8 16,33-47-1-16,-14 2 0 15,-23-2 2-15,-20 0 0 16,-24-6 2-16,-23 0 0 16,-23-2-5-16,-16 6-6 0,-3 5-2 15,12 6 0 1,28 8-2-16,40 7-1 0,37-2 0 15,33-3 0-15,27-11-11 16,14-10-3-16,3-7-13 16,18-8-2-16,27 0 3 15,19-23-3-15,17-18-15 16,8-16-12-16</inkml:trace>
  <inkml:trace contextRef="#ctx0" brushRef="#br0" timeOffset="101924.25">23200 16997 4 0,'0'0'43'0,"-112"-27"-38"0,46 27 3 16,5 36 15 0,4 23 4-16,5 19-6 0,13 18 5 15,20 13-3-15,17 5 6 16,8 5-2-16,33-2-6 16,10-4-1-16,8-9-11 15,4-11-5-15,6-14-3 16,11-12-2-16,6-15-11 15,4-18-11-15,6-17-10 16,0-17-12-16,5-21-4 16,3-32-11-16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26:32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5477 10198 7 0,'0'0'0'0,"0"0"-1"0,0 0 1 16,0 0 0-1,0 0 0-15,0 0 5 0,0 0-2 16,-42-49 6-16,39 46-3 15,0 0 1-15,3 3-1 16,0 0-6-16,0 0 0 16,21 0 0-16,13 0 0 15,11 0 0-15,15 0 0 16,5 0 1-16,16 0 0 16,8 0 2-16,13 0 1 15,8 0 1-15,8 0-3 16,4 0 2-16,11 0-1 0,15 0 1 15,21 0 1-15,21-6-2 16,23-5 1-16,10-5-3 16,5-4 2-16,13 1-3 15,7-1 2-15,9 3-1 16,2 4 0-16,-10 6 0 16,-3 0 0-16,-1 4 0 15,-5 2 0-15,-4 1 0 16,-17 0 0-16,-10 0-1 15,-8 0 1-15,-7 0 1 16,-4 0-2-16,-11 0 0 16,-20-3 0-16,-16 0 0 15,-20 0 0-15,-16-1 0 0,-15 0 1 16,-14 0-1 0,-12 3 0-16,-14 1 0 0,-16 0 0 15,-11 0-2-15,-7 0-7 16,-6 0-14-16,0-6 0 15,-3-9-18-15</inkml:trace>
  <inkml:trace contextRef="#ctx0" brushRef="#br0" timeOffset="420.52">12779 9601 54 0,'0'0'1'16,"0"0"-2"-16,0 0 1 15,0 0-1-15,0 0 1 16,0 0 0-16,5 9 2 16,41-9 9-16,17 0 1 0,22 0-4 15,15-15-4 1,13-2 0-16,12-4-3 0,4-4 0 16,4-4 0-16,2-7 0 15,-5-3-1-15,-8 0 1 16,-12 6 1-16,-12 8-2 15,-18 11 0-15,-21 8 0 16,-18 5-3-16,-19 1-7 16,-20 0-14-16,-4 12 4 15,-33 0 4-15</inkml:trace>
  <inkml:trace contextRef="#ctx0" brushRef="#br0" timeOffset="2034.17">4415 7769 17 0,'0'0'6'0,"0"0"-6"16,0 0 0-16,0 0 0 0,0 0 0 16,0 0 3-16,76-17 1 15,-57 14-1-15,4 3 2 16,8-3 1-16,9 3-1 15,14 0 0-15,10 0 0 16,6 0-2-16,15 0-1 16,6 0-1-16,12 0 2 15,10 0-1-15,17-5 4 16,21-4-1-16,13-2-3 16,18 1 1-16,10-1-1 15,4 1 1-15,6-1 0 16,12-2-1-16,11-2 0 0,14-2 0 15,5-3 0-15,-2 2-2 16,3 1 1-16,-1 0 0 16,1 3-1-16,2 2 0 15,-18-2 0-15,-10 2 1 16,-3-3-1-16,-4-5 0 16,0-3 0-16,-9-5 0 15,-14-5 0-15,-16-2 0 16,-10 3 0-16,-16-3 1 15,-14 2-1-15,-21-2 0 16,-24 2 0-16,-22-3 0 16,-20-3 0-16,-21-2 1 15,-16-3 1-15,-9-5-1 0,-9-1 0 16,-22-1-1 0,-12-5 0-16,-11 1 0 0,-15-1-1 15,-17-1-2-15,-16 2-2 16,-17 3 2-16,-14 5 2 15,-13 1 1-15,-12 3 1 16,-17 2 1-16,-8 2 1 16,-12 1-2-16,-2 3 1 15,-6 2-2-15,-10 6-1 16,-11 3 0-16,-18 9 1 16,-10 10 1-16,-7 5 0 15,-8 0-1-15,-8 15 1 0,-8 12-1 16,-5 9 1-1,3 4-1-15,4 5 0 0,2 1 0 16,8 0 0-16,12-1 1 16,14 1-1-16,11 1-1 15,4 1 1-15,5 5 0 16,19 1 0-16,17-2 0 16,20 1 0-16,29-4 0 15,22-2 0-15,24-1 0 16,24 1 0-16,24-1 0 15,22-2-1-15,18-1-1 16,6 2-2-16,22 1 3 16,17 4 1-16,13 4-1 15,11 2 1-15,11 3-1 16,13-1 1-16,17-2 1 0,19-3-1 16,29-5 2-16,25-6-1 15,25-6 2-15,18-7-2 16,1-7 1-16,0-3-2 15,4-5 1-15,5-3 0 16,4-7-1-16,0-2 0 16,-4-2 1-16,-2 0-1 15,-4-14 0-15,2-5 0 16,-3-4-1-16,-19-2 1 16,-16 5-2-16,-19-1 2 15,-13 5 0-15,-12 3-1 16,-7 2 1-16,-12 5-1 0,-10 3 0 15,-8 3-2-15,-1 0-5 16,-6 3-18-16,-3 6 1 16,-7-6-14-16</inkml:trace>
  <inkml:trace contextRef="#ctx0" brushRef="#br0" timeOffset="3375.73">8014 8003 36 0,'0'0'1'16,"0"0"-1"-16,0 0-2 15,0 0-3-15,0 0 5 16,0 0 0-16,58 0 0 16,-18 8 0-16,11-4 0 15,12 1 0-15,10-5-1 16,18 0 1-16,7 0 1 0,13-14-1 16,3 0 1-16,9-4-1 15,1-4 1-15,11-5 1 16,7-3 0-16,7-4-1 15,9-3 1-15,2-6-2 16,-7-3 0-16,1-7 0 16,-8-5 0-16,-7-8 1 15,-2-8-1-15,-10-4 0 16,-9-4 0-16,-15-1-1 16,-21 2 1-16,-21 0 0 15,-24 4 0-15,-22 4 0 16,-15 7 0-16,-30 5-2 0,-30 4 2 15,-21 3 0-15,-28 4 0 16,-16 7 0-16,-16 5 1 16,-18 3 2-16,-12 3-1 15,-17 5 1-15,-16 3-3 16,-17 7 1-16,-8 6 0 16,-11 8-1-16,-14 3 0 15,-11 0 0-15,-10 5 0 16,-5 15 0-16,-5 6 0 15,6 5 0-15,-3 7 0 16,3 1 0-16,9 3 0 16,5 2 0-16,5-1 0 15,2 1 0-15,13-1 0 16,14-2 2-16,12 1 5 16,15 1-1-16,11 6-2 0,10 1 1 15,16 1-2-15,25 0-1 16,15-4 0-16,24-4-2 15,17 0 0-15,14-3 0 16,17 2 0-16,16-3 0 16,14 1-1-16,20 0 1 15,5 3-1-15,21 3-1 16,21 4 2-16,19-2 0 16,18-1 0-16,15-6 0 15,17-2 0-15,24-4 0 16,17-7 0-16,23-8 0 15,8-3 0-15,8-6 0 0,5-5 1 16,11-5-1-16,11-1 0 16,18 0 0-16,5-12 0 15,-4-2 0-15,2 0 0 16,-8-1 0-16,3-2 0 16,0 0 0-16,-11 1 0 15,-11-1 0-15,-8-2 0 16,-4 1 0-16,1 0 1 15,0-1-1-15,-10 4 0 16,-13 1-1-16,-20 5 1 16,-12 2 1-16,-14 3-1 15,-13 1-1-15,-16 1 0 16,-8 1 0-16,-14 0 0 0,-8 1-3 16,-9 0 0-1,-6 0-2-15,-7 0-2 0,-5 0 2 16,-7 0-2-16,-6 0-8 15,-11 0-5-15</inkml:trace>
  <inkml:trace contextRef="#ctx0" brushRef="#br0" timeOffset="3818.85">10329 7602 80 0,'0'0'0'16,"0"0"1"-16,0 0 1 16,0 0-2-16,0 0-11 15,0 0-7-15,34-27 7 16,-16 29-6-16,1 0-6 16</inkml:trace>
  <inkml:trace contextRef="#ctx0" brushRef="#br0" timeOffset="4059.18">10964 7499 94 0,'0'0'0'16,"0"0"0"-16,0 0-2 15,0 0-28-15,0 0 14 0,0 0-6 16</inkml:trace>
  <inkml:trace contextRef="#ctx0" brushRef="#br0" timeOffset="4451.55">12690 7403 68 0,'0'0'0'16,"0"0"-37"-16</inkml:trace>
  <inkml:trace contextRef="#ctx0" brushRef="#br0" timeOffset="8629.23">3104 11018 44 0,'0'0'3'0,"0"0"-3"15,0 0 0-15,0 0 0 16,0 0 3-16,0 0-3 15,0 0 1-15,95-29-1 16,-80 24 1-16,2 2 2 16,2 3-1-16,3 0 0 15,5 0 2-15,6 0-2 16,6 0 0-16,1 3-1 0,6 2-1 16,6-2 1-16,1 0-1 15,3-3 0-15,1 2 0 16,4-2 0-16,5 0 0 15,5 0 0-15,2 0 1 16,9 0-1-16,9 0 0 16,8 0 0-16,11 0 0 15,5 0 0-15,9-5 0 16,7-5 0-16,5-3-1 16,4 1 1-16,-4-1 0 15,10 0 0-15,3 1 0 16,5-1 0-16,4 0 0 15,7 2 0-15,-5 1 0 16,4 3-1-16,-3 2 1 16,2-2 0-16,8 4 0 0,1-4 0 15,7-2-1-15,-2-1 0 16,-2-2 0-16,-2-1 1 16,-3 0 0-16,9 2 0 15,0 0 0-15,3-1 0 16,1 1-1-16,-4 2 1 15,0 3 0-15,0 0 0 16,2 4 0-16,-1-2 0 16,5 3 0-16,-3 1 0 15,-5-2 0-15,-5 2 0 16,0 0 0-16,2 0 0 16,-2 0 0-16,4 0 0 0,1-1 0 15,-4-1 0-15,-3 0 0 16,-1 0-1-16,-2 2 0 15,1-1 1-15,0-1-1 16,0-1 1-16,-2-2 0 16,-5 1-1-16,-6 0 1 15,-5 1 1-15,1 2 0 16,0-1-1-16,-5 2 1 16,2 0 0-16,-5 0-1 15,-5 0 1-15,-2 5-1 16,-4 0 0-16,-1-1 0 15,2-1 0-15,2 0 0 0,1-1 0 16,3 0 0-16,-7-2 0 16,0 1 0-1,-1 1 1-15,-4-1 0 0,-3-1 1 16,-2 0 0-16,2 0 0 16,-2 0 1-16,-1 0 1 15,0-3-1-15,-5-3 1 16,-3 0-1-16,-4 1 2 15,-5 2-3-15,-3 1 1 16,-6 2-1-16,-4 0-1 16,0 0 0-16,-2 0 0 15,4 4-1-15,1 2 1 16,0-2 0-16,2-1 0 0,2-1 0 16,2-2-1-16,3 0 1 15,1 0 1-15,2 0 0 16,3 0-2-16,1-7 1 15,8-1 1-15,5 1-2 16,2 0 0-16,6 0 0 16,-1-1 0-16,0-1 1 15,4 1-1-15,-1 0 0 16,-4 2 0-16,5-2 1 16,1 2-1-16,0 3 0 15,4 0 0-15,1-2 0 16,-2 0 0-16,-3-1 0 0,0 3 0 15,-4 1 0-15,-4-1 0 16,4 3 0-16,-1 0 0 16,2-2 0-16,1 1 0 15,1 1 0-15,-1-1 0 16,2 1 0-16,0 0-1 16,0-3 2-16,2 0-1 15,2-4 0-15,-1 0 0 16,2 0 0-16,-2-2 0 15,-9 3 0-15,-3 2 0 16,-5 0 0-16,-8 1 0 16,-4 2 0-16,-5 1 0 15,0 0 0-15,-5 0 1 0,-5 0-1 16,-9 0 0 0,-10 0 1-16,-10 0-1 0,-8 0 0 15,-10 0 1-15,-11 1 1 16,-10 3 0-16,-11-1 0 15,-7 1-1-15,-5-1 2 16,-1 0 1-16,-2-3 0 16,0 0-1-16,0 1 0 15,0 1-2-15,0-1 2 16,0 1 0-16,0-1 2 16,0-1 2-16,0 0-3 15,0 0-1-15,0 0-2 16,0 0 0-16,0 0 1 15,0 0-2-15,0 0 0 16,0 0 1-16,0 0-1 0,0 0 0 16,0 0 0-16,0 0-1 15,0 0 1-15,0 0 0 16,0 0 0-16,0 0 0 16,0 0 0-16,0 0-1 15,0 0 1-15,0 0 0 16,0 0 0-16,0 0 0 15,0 0 0-15,0 2 0 16,0-2 0-16,0 0-1 16,0 0 1-16,0 0 0 15,0 0 0-15,0 0 0 16,0 0 0-16,0 0 0 0,0 0 0 16,0 0-1-1,0 0 1-15,0 0 0 0,0 0-1 16,0 0 1-16,0 0-2 15,0 0 2-15,0 0-1 16,0 0 0-16,0 0 0 16,0 0-1-16,0 0 1 15,0 0 0-15,0 0-1 16,0 0 1-16,0 0 0 16,0 0 1-16,0 0-1 15,0 2 1-15,0-2 0 16,0 0-1-16,0 0 0 15,0 0 0-15,0 0 0 0,0 0-1 16,0 0 2-16,0 0-1 16,0 0 1-16,0 0 0 15,0 0 0-15,0 0-1 16,0 0 1-16,0 2 0 16,0-2 0-16,0 0 0 15,0 0 0-15,0 0-1 16,0 0 0-16,0 0-1 15,0 0 0-15,0 0 0 16,0 1-1-16,0-1 2 16,0 0 0-16,0 0 0 15,0 2 0-15,0-2-1 16,0 0 0-16,0 1 0 16,0-1 0-16,0 0 1 0,0 0 0 15,0 0-2-15,0 0 2 16,0 0-1-16,0 0 0 15,0 0 1-15,0 0-1 16,0 0 0-16,0 0 0 16,0 0-2-16,0 0 0 15,0 0-3-15,0 2 0 16,-5 2-4-16,-5 9 3 16,-3 1 7-16,-5 1-4 15,3 1-3-15,0-2 2 0,7-3-1 16,2-2-4-1,3-4-8-15,2-2 7 0</inkml:trace>
  <inkml:trace contextRef="#ctx0" brushRef="#br0" timeOffset="11434.79">26897 7816 31 0,'0'0'0'16,"0"0"0"-16,0 0 1 0,0 0-1 15,0 0 5-15,0 0 4 16,0 0-4-16,-3-28-2 16,3 28-3-16,6 7 0 15,14 18 1-15,5 16 3 16,8 17 3-16,0 21-1 16,4 23-3-16,-3 12-1 15,-1 13-1-15,-8 2-1 16,-4-1 0-16,-6-4 0 15,-1-8 0-15,-4-14-1 16,2-14-3-16,1-14-5 16,1-11 0-16,-1-10 0 15,-4-11-1-15,-4-12 5 16,-5-15-15-16</inkml:trace>
  <inkml:trace contextRef="#ctx0" brushRef="#br0" timeOffset="11771.63">26841 7916 24 0,'0'0'0'0,"0"0"-7"16,0 0 4-16,0 0 2 16,0 0 1-16,0 0-1 15,1-21 2-15,4 21-1 16,2 0 0-16,0 0 0 15,7-1 0-15,2-1 0 16,2-3-1-16,3 0-5 16</inkml:trace>
  <inkml:trace contextRef="#ctx0" brushRef="#br0" timeOffset="18583.33">23484 10764 29 0,'0'0'0'16,"0"0"0"-16,0 0 3 0,0 0 6 15,0 0 2-15,0 0 1 16,0 0-3-16,-11-38-2 15,9 33 0-15,2-3-1 16,0-4 0-16,0-2-3 16,0-6 1-16,16-9-3 15,10-8 0-15,7-8-1 16,5-9 0-16,6-13 0 16,3-8 0-16,4-10 0 15,-3-7-1-15,0-1 1 0,-5 0 0 16,-4 7 0-16,-4 10 0 15,-2 8 1-15,-6 10 0 16,-7 6-1-16,-3 9 0 16,-8 7 0-16,-2 7-2 15,-6 8-2-15,-1 5 1 16,0 7-5-16,0 5-5 16,-11 4-14-16,-6 0-20 15</inkml:trace>
  <inkml:trace contextRef="#ctx0" brushRef="#br0" timeOffset="18991.07">23415 10249 60 0,'0'0'19'0,"0"0"-19"15,0 0-5-15,0 0 5 16,0 0 2-16,37 86 9 16,-24-32-4-16,3 9 2 15,0 2-5-15,-4-3 0 16,2-7-3-16,1-4-1 16,2-4 0-16,2-4-2 15,-1-5-6-15,4-5-9 16,2-11-8-16,3-12-4 15</inkml:trace>
  <inkml:trace contextRef="#ctx0" brushRef="#br0" timeOffset="19223.66">24026 10531 87 0,'0'0'0'15,"0"0"-1"-15,0 0 1 16,-98 37 5-16,63-6 2 16,-4 4 1-16,-2 3-6 15,-3 3-2-15,1 2 1 16,2-5-1-16,5 2-3 16,10-6-7-16,11-8-12 15,8-10-7-15,7-16-11 0</inkml:trace>
  <inkml:trace contextRef="#ctx0" brushRef="#br0" timeOffset="19423.95">24062 10522 33 0,'0'0'63'15,"0"0"-63"-15,0 0-6 16,0 0 6-16,0 0-1 16,0 0 1-16,-17-5-10 0,17 2-12 15,0-4-15-15</inkml:trace>
  <inkml:trace contextRef="#ctx0" brushRef="#br0" timeOffset="25967.26">12155 10960 58 0,'0'0'0'0,"0"0"-1"15,0 0 1-15,0 0 2 16,0 0 5-16,0 0 9 16,0 0-4-16,23 12 0 15,-8 2-4-15,2 1 0 16,2 2-3-16,5 1 2 16,0-1-1-16,10 1-1 15,2 1-2-15,6 1 2 16,5 4-3-16,3-1 1 0,3 2-1 15,7 2-1-15,1-4 3 16,5-2-2-16,1-2-1 16,9-2-1-16,7-5 1 15,8 1 1-15,9 0 0 16,2 1-2-16,4 0 0 16,0-1 0-16,2-2 0 15,6-2 0-15,-1-7 0 16,4-2 0-16,-3 0-1 15,4 0-1-15,3-4 1 0,3-3 1 16,4-1-2 0,1-4 2-16,-3 0-3 0,-1 2-1 15,1-5 3-15,-2 0-1 16,-2-3-1-16,3-2 2 16,5-1 0-16,1-4 1 15,0-1 0-15,1-3-1 16,-7-2 1-16,-2-1-2 15,-9-2 1-15,-7 0 1 16,-13-2 1-16,-12 2-1 16,-14 0 0-16,-17 0 0 15,-11 3 0-15,-14-1-1 16,-7 1 1-16,-8-1 0 16,-6-4 0-16,-5 0 0 15,0-3 0-15,-5-4 0 0,-17-1 0 16,-5-5 0-16,-9-1 1 15,-5 4 0-15,-7 0-1 16,-9 4 1-16,-5 1 2 16,-9 0-3-16,-6 3 2 15,-6-1-1-15,-8 3 1 16,-7 1 0-16,-3-1-1 16,-9 5-1-16,-8 2 1 15,-4 0 0-15,-7 6-1 16,-2 1-1-16,-3 5-1 0,-5 4 1 15,-7 6 1 1,-5 2 1-16,-9 5-1 0,-8 0 2 16,1 0-1-16,-5 10 3 15,3 7-2-15,1 6 1 16,-3 2 3-16,1 4-4 16,-6 4-1-16,4 2 4 15,5-1-5-15,3 2 2 16,12-5-1-16,6-1 1 15,10 0 1-15,8-2 4 16,7 1-1-16,5-1-1 16,10 1-4-16,12 2 0 15,13 2 0-15,18 5-1 16,11 3 1-16,13 1-3 16,8 2 3-16,13-1-3 15,9-2 2-15,9 0 0 0,0-2 0 16,21-3 1-16,12 2 1 15,10-1 0-15,5 1-1 16,9 1 1-16,7-3 0 16,13 1 0-16,10-2 2 15,5-3 1-15,10-2-2 16,5-5 1-16,4-2-3 16,7-6-1-16,-1-3 2 15,4-4-2-15,-3-3 0 16,0-3 1-16,1-4 0 15,-1 0 0-15,-2 0-1 0,-4 0 0 16,-5-5-1 0,-5-3 0-16,-6-1 1 0,-10 1 0 15,-10 2-1-15,-12 1 0 16,-9 4-2-16,-10-1-1 16,-9 2-2-16,-11 0-3 15,-7 0-4-15,-7 0-4 16,-7 0 7-16,-2 0 6 15,-2 0 1-15,0 0 2 16,0 0 1-16,0 0 0 16,0 0 2-16,0 0 3 15,0 0 3-15,0 2 1 16,0-2 0-16,0 0 2 16,0 0-5-16,0 0 3 0,-2 0-3 15,1 0 1-15,-1 0-2 16,2 0 1-16,0 0 5 15,0 0 0-15,0 0 0 16,0 0 0-16,0 0-3 16,0 0-2-16,0 0 0 15,0 0-1-15,0 0 0 16,0 0-1-16,0 0 0 16,0 0-3-16,0 0 0 15,0 0-1-15,0 0-2 16,0 0-5-16,0 0 0 15,0 0-4-15,2 0-9 16,1 0-2-16,0 0 17 0,4 1-6 16,-3 2-10-16,-1 0-4 15,0-2-2-15,-1 0 7 16,-1-1-4-16,1 0-4 16,1 0 0-16,-2 0-9 15,-1 0-6-15</inkml:trace>
  <inkml:trace contextRef="#ctx0" brushRef="#br0" timeOffset="47674.12">5059 13355 0 0,'0'0'5'0,"0"0"5"0,0 0-1 15,0 0-4-15,-82-17 1 16,70 15-4-16,-1-2 3 16,5-2-1-16,2-1-1 15,-1-1-2-15,1-3-1 16,1 2 0-16,-1 3 1 16,2 1 2-16,-2 3 6 15,2 2-4-15,-1 0 0 16,4 0 0-16,1 0 2 15,0 0-5-15,0 0-1 16,0 0-1-16,6 0-1 0,10 0 1 16,6 2 0-1,5 3 2-15,4 0 0 0,7-2 1 16,2 1-1-16,12-1 3 16,5-3-2-16,7 0 1 15,9 0-2-15,6 0-1 16,9-7 1-16,6-1-2 15,-6 6 0-15,0-1 0 16,-4 3-1-16,-2 0 1 16,1 0 0-16,-1 0-1 15,-3 0 0-15,5 0 0 16,2 0 1-16,2 0 0 16,0 0 0-16,5 0 0 15,2 0 0-15,7 3 2 0,3 2-1 16,0 1-1-16,5-3 4 15,1 2-1-15,4 0-1 16,-1-4 1-16,3-1-2 16,-4 0 0-16,4 0 0 15,2-4 0-15,3-6-1 16,-1 1 0-16,-2 2 0 16,-5 4 0-16,-5 3-1 15,1 0 1-15,-3 0 0 16,-2 0 0-16,0 0 1 15,-3 0-1-15,6 0 0 16,2 0 0-16,3 0 0 16,-2 0 0-16,-1 0 0 0,0 0 0 15,-4 0 0 1,0 0 0-16,-3 0 0 0,-1-1 0 16,0-2 0-16,0 0 1 15,7-1-1-15,1 0 1 16,5-2 0-16,4-4-1 15,-2 0-1-15,0-2 0 16,-2 0 1-16,-3 3 0 16,-3 4 1-16,-4-2-1 15,-3 6 0-15,3-2 0 16,2 2 0-16,5-4 1 16,3 2-1-16,-2-4 0 0,0 2 0 15,-3 3-1 1,-2-3 1-16,-2 5 0 0,0 0 0 15,-3 0 0-15,-3 0 1 16,4 0-1-16,1 2 0 16,4 1 0-16,1 0 0 15,1-1 0-15,2-2 0 16,3 0 0-16,0 0-1 16,-2 0 2-16,1-5-1 15,-5 0 0-15,5 2 1 16,-2 3 1-16,4 0-1 15,-3 0-1-15,3 0 0 16,-4 0 0-16,-1 0 0 0,1 0 0 16,-1 0 0-1,-4 3 0-15,-1 2 1 0,-1-2-1 16,3 4 0-16,-2 0 1 16,1 2-1-16,-2 1 1 15,-1 0 0-15,-2 4-1 16,3-2 0-16,0 1 1 15,3-2 0-15,0-3-1 16,3-1 0-16,6-6 2 16,2-1-2-16,3 0 0 15,-1 0 0-15,-3 0 0 16,-4-3 0-16,-4-2 0 0,-4-3 0 16,-4 4 0-1,-4-3 0-15,-4 3 0 0,-4 0 1 16,0 1-1-16,-3 1 1 15,0-2 0-15,-3 0 2 16,-6 1-3-16,-6 1 1 16,-3-2 0-16,-3-1-1 15,-6 1 1-15,-13 0 0 16,-8 1-1-16,-15 0 0 16,-11 1 0-16,-6 2 1 15,-8 0-1-15,0 0 2 16,0 0 1-16,0 0 1 15,0-3-1-15,-9 1-3 16,-8 0-11-16,2 1-8 16,4 0-3-16,6-5-1 0,5-4-3 15,16-7-13-15</inkml:trace>
  <inkml:trace contextRef="#ctx0" brushRef="#br0" timeOffset="48140.41">20230 12867 63 0,'0'0'1'0,"0"0"-1"16,0 0 13-16,0 0 11 15,0 0-4-15,0 0-3 16,-3-26-8-16,-14 19 0 16,-9 0-2-16,-12 4-5 15,-11 3-2-15,-17 0 0 16,-20 3 0-16,-20 12 0 15,-24 7 1-15,-13 2 0 16,-5 1 0-16,10-1 5 0,16-2 5 16,24-6-2-16,15-5-5 15,16-8-3-15,10-3-1 16,7 0 0-16,9-17-5 16,4-5-6-16,7-1-6 15,9 1 4-15,8 3-2 16,10 4 2-16,3-1-2 15,10-1-10-15,23-7-7 16,9-3 4-16</inkml:trace>
  <inkml:trace contextRef="#ctx0" brushRef="#br0" timeOffset="48417.98">18952 12603 49 0,'0'0'5'15,"-102"53"2"-15,53-19 4 16,4 5 2-16,2-2 1 16,7 4 0-16,5 2 0 15,6 0 0-15,10 1-3 16,7-3-5-16,8-5-4 16,3-4-1-16,25-5-1 15,13-5 0-15,11-5 0 16,10-1-1-16,15-4-1 15,11-4-2-15,10-4-8 16,13-4-3-16,14 0-2 16,15-12-2-16,12-15-6 15,5-13-8-15</inkml:trace>
  <inkml:trace contextRef="#ctx0" brushRef="#br0" timeOffset="48604.39">20830 12651 85 0,'0'0'1'16,"0"0"-1"-16,0 0-21 0,0 0 4 15,0 0 7-15,0 0-10 16</inkml:trace>
  <inkml:trace contextRef="#ctx0" brushRef="#br0" timeOffset="64880.61">21587 12768 13 0,'0'0'8'0,"0"0"-8"0,0 0 0 15,0 0 0-15,0 0 4 16,0 0 1-16,0 0-2 16,13-15-3-16,-13 15 0 15,0 0 0-15,2 0 0 16,-2 0 0-16,0 0 0 15,0 0 0-15,0 0 0 16,0 0 0-16,0 0 0 16,0 0 0-16,-2 0 1 15,-3 0 0-15,-1 0-1 16,0 0 2-16,0 0 0 16,0 0 0-16,-1 0-2 15,1 0 1-15,-1 0-1 16,0 0-2-16,-2 0-3 15,0 0-9-15,-1 0-5 0</inkml:trace>
  <inkml:trace contextRef="#ctx0" brushRef="#br0" timeOffset="69137.75">20922 12671 91 0,'0'0'3'16,"0"0"-3"-16,-98-20-1 16,59 14 1-16,-10-2 6 15,-11 3 7-15,-10-1 0 16,-14 6 7-16,-10 0-3 16,-14 8-3-16,-16 15 1 15,-18 12 5-15,-13 8-6 16,-12 5-4-16,-8 6-1 0,11-5 0 15,15-4-1-15,18-7-1 16,20-7 4-16,16-5-5 16,11-2-6-16,17-7 0 15,20-6 2-15,20-7-2 16,18-4 2-16,6 0-2 16,3 0-7-16,0 0-13 15,4 0-7-15,23-10-13 16,19-12 9-16,20-6-5 15,16-10 4-15,13-5-8 16,-2-4-14-16</inkml:trace>
  <inkml:trace contextRef="#ctx0" brushRef="#br0" timeOffset="69506.78">19639 12511 106 0,'0'0'0'0,"-131"4"-1"16,53 18 1-16,-2 8 5 15,1 6 6-15,-2 7 2 16,2 11 0-16,-4 6-6 16,1 7-4-16,8-1 4 15,13-8-1-15,15-6 0 16,21-4 1-16,16-1 4 15,9 7-4-15,6 9 6 0,19 7-4 16,8 7-3-16,6-6 1 16,4-8-1-16,3-11-2 15,7-13-3-15,5-9 1 16,4-10 0-16,7-7-2 16,8-12 0-16,7-1-9 15,1-13-8-15,6-16-18 16,-3-9 4-16,-1-7-3 15,-2-5 0-15,-4-4-9 16</inkml:trace>
  <inkml:trace contextRef="#ctx0" brushRef="#br0" timeOffset="69700.6">20662 12821 163 0,'0'0'0'16,"0"0"-117"-16</inkml:trace>
  <inkml:trace contextRef="#ctx0" brushRef="#br0" timeOffset="73165.92">20045 12694 6 0,'0'0'5'16,"0"0"3"-16,0 0 4 15,0 0-1-15,0 0-1 16,0 0-3-16,16-32-1 16,-16 26-2-16,-6 1-1 0,-1 1-1 15,-2 3-2-15,-2 1 1 16,-3 0-1-16,-3 0 6 16,-5 5 2-16,-6 7 0 15,-7 5 4-15,-8 4-4 16,-9 4 2-16,-5 1-1 15,-6 1 1-15,-5-1 0 16,-13 4-1-16,-8-1 3 16,-5 0-1-16,1-4-1 15,8-2-1-15,14-5 1 16,11-2-1-16,15-5-2 16,16-2-6-16,13-4-1 15,9-1 0-15,4-1-1 0,2-1-7 16,1 1-15-1,0-1-4-15,8 1-2 0,14-1 10 16,6-2-2-16,9 0-3 16,0-10-10-16,-1-6 0 15</inkml:trace>
  <inkml:trace contextRef="#ctx0" brushRef="#br0" timeOffset="76401.34">23691 12861 35 0,'0'0'3'0,"0"0"-3"15,0 0 0-15,0 0 7 0,0 0 0 16,0 0 0 0,0 0-2-16,4-14-3 0,-4 14 0 15,1 0-1-15,-1 0-1 16,0 0 0-16,0 0 1 15,0 0 0-15,0 0 2 16,0 0-2-16,0 0 1 16,0 0 1-16,0 0-1 15,0 0 2-15,0 0-1 16,0 0 0-16,0 0 0 16,0 0-1-16,2 0 1 15,-2 0-2-15,0 0 0 16,0 0-1-16,0 0 0 15,0 0-1-15,0 0-2 0,-2 0-5 16,-14 0-11-16,-11 0-12 16</inkml:trace>
  <inkml:trace contextRef="#ctx0" brushRef="#br0" timeOffset="79135.7">20230 12807 8 0,'0'0'17'16,"0"0"-6"-16,0 0-3 16,0 0-2-16,0 0 2 15,0 0 2-15,0 0 0 16,-4-16 0-16,2 15-3 15,2 0 2-15,0 1-4 16,0-2-1-16,0 2 0 16,0 0-2-16,0-1 1 0,6-2-2 15,21-5 1-15,16 1 0 16,12-3-1-16,14-2 3 16,17-1-1-16,16 2-2 15,14 4 0-15,15-1-1 16,16-1 0-16,6 1 3 15,5-2 1-15,-1 4-2 16,-11 3-2-16,-7 0 0 16,-11 1 0-16,-13 2 0 15,-18 0 0-15,-20 0 0 16,-23 0 0-16,-14 0 0 16,-17 0-2-16,-11 2-1 15,-8 1-4-15,-4-3 0 16,0 0 1-16,-4 0-4 0,-20 0-5 15,-11-5-21-15,-5-7-13 16</inkml:trace>
  <inkml:trace contextRef="#ctx0" brushRef="#br0" timeOffset="79421.97">21899 12430 120 0,'0'0'0'15,"0"0"-15"-15,91-16 15 16,-30 16 10-16,6 0-1 16,2 7 1-16,-3 15 2 15,-4 10 0-15,-4 7-2 0,-9 4 2 16,-10 7 1-16,-10-1-1 16,-11 2 2-16,-8 0-3 15,-10 0-4-15,-8 4-1 16,-30 6 1-16,-23 4-4 15,-24 2-3-15,-17-1-1 16,-11-4-8-16,5-6-35 16,19-9-7-16,28-19-6 15,28-20-34-15</inkml:trace>
  <inkml:trace contextRef="#ctx0" brushRef="#br0" timeOffset="80238.14">25747 11925 110 0,'0'0'0'0,"0"0"-3"16,0 0 3-16,-36-79 2 15,36 55 3-15,0-4 6 16,0-3-7-16,7-5 1 16,3-2-1-16,-6-1 2 15,-4-1-2-15,0 5 2 16,-24 6 0-16,-7 6 4 16,-8 10-5-16,-8 7-1 15,-4 6 0-15,-1 10 3 16,-4 16-2-16,4 10 2 15,9 9 5-15,10 3-1 16,12 6-9-16,15 1 4 16,6 5-3-16,9 3 4 15,26 0-4-15,14 2 1 0,13-2-1 16,13-3 0-16,12-2 4 16,7-3 3-16,-3-4-5 15,-11-6-4-15,-16-3 4 16,-22-4-2-16,-20-2 4 15,-18 1 1-15,-6 0-1 16,-37 5 5-16,-22 4 2 16,-19-1-3-16,-13-8-4 15,-1-10-5-15,8-16-2 16,11-11-1-16,15-6-6 16,14-18-17-16,16-5-3 15,20-3-10-15,10-2-26 16,15-2-2-16,29 2-1 0</inkml:trace>
  <inkml:trace contextRef="#ctx0" brushRef="#br0" timeOffset="80792.77">25917 12478 91 0,'0'0'14'0,"0"0"-11"16,94-39 1-16,-58 11-4 15,0-8-1-15,-3-4-3 16,-8-4-3-16,-9 0 3 15,-8 6 3-15,-7 8 1 16,-1 13 4-16,0 10 12 16,0 7 12-16,0 0-5 0,-1 20-12 15,-1 18 12-15,1 13 21 16,1 4-12-16,0-2-12 16,0-3-6-16,14-8 4 15,5-11-6-15,1-8-8 16,2-11-4-16,0-10-2 15,3-2-15-15,2-17-7 16,1-20-1-16,1-10-2 16,-4 2 8-16,-1 7 8 15,-5 12 10-15,-5 14 1 16,-1 5 3-16,-2 7 3 16,-1 0 1-16,2 7 8 15,-1 5 2-15,-1 1-3 0,-1-4-4 16,-3 1 3-1,0-5-10-15,-1-3-1 0,3-2-2 16,4 0-3-16,7-17 1 16,7-7-1-16,4 0-4 15,-5 7 6-15,1 10 0 16,-4 7 0-16,3 8 1 16,2 17 7-16,1 3 1 15,-1 0 0-15,-1-1-4 16,-1-7-3-16,-3-6-1 15,-5-6 0-15,-1-8-17 16,-2 0-25-16,0-19-15 16,0-17-12-16,-2-7 12 15,-5-13 0-15</inkml:trace>
  <inkml:trace contextRef="#ctx0" brushRef="#br0" timeOffset="81183.34">26932 11716 91 0,'0'0'20'0,"0"0"-9"15,0 0-9-15,0 0 13 16,40 75 19-16,-13-15 2 16,0 14-13-16,-4 2-12 15,0 2 2-15,-10-5-10 16,-1-4-1-16,-7-4-2 16,-5-4-8-16,0-6-12 15,-8-9-24-15,-11-10 0 0,-3-15 2 16,-2-20 3-1,3-7 12-15,0-30 7 0,3-9 5 16,8-1 15-16,8 5 27 16,2 5-10-16,8 2 0 15,18 2-1-15,6 3 0 16,8 1-2-16,2 5-1 16,3 7 4-16,2 11 1 15,1 5-3-15,0 8 4 16,-2 15-1-16,-6 8-2 15,-4 2-5-15,-9 0-1 16,-8-2-8-16,-10-6-2 16,-6-2-8-16,-3-6-16 0,0-4-21 15,-12-7-6 1,-16-6-6-16</inkml:trace>
  <inkml:trace contextRef="#ctx0" brushRef="#br0" timeOffset="81303.02">27287 11972 163 0,'0'0'0'0,"0"0"-49"15,0 0 10-15,0 0-23 16</inkml:trace>
  <inkml:trace contextRef="#ctx0" brushRef="#br0" timeOffset="82052.49">27514 12160 223 0,'0'0'0'0,"0"0"-11"15,0 0 11-15,0 0 3 16,0 0 9-16,0 0 2 15,13 36-11-15,-7-34 0 16,-2 1-2-16,-1-3 0 16,-1 0-1-16,-1 0 1 15,-1 0 0-15,0 0-1 16,0 0 0-16,0 0 0 0,0 3 0 16,0-3 0-1,0 0 3-15,0 0 7 16,2 0 5-16,-1 0 5 0,-1 0-2 15,3 0 3-15,-3 0-7 16,1 0-4-16,1 0-6 16,-1 0-1-16,2 2-3 15,-1-1 0-15,0 2-2 16,2 5-1-16,1 1 1 16,2 5 2-16,0 0 0 15,-4 0 0-15,-1-3-1 16,-2-2 1-16,1-2-1 15,-1-4-7-15,2-2-12 16,-2 1 4-16,0-2 3 16,1 0-3-16,-1 0 7 0,0 0 1 15,0 0 2-15,0 0 0 16,0 0 6-16,0 0-4 16,0 0 4-16,0 0-2 15,0 1 1-15,0-1-2 16,0 0 3-16,0 0-4 15,2 0-6-15,-2 0-10 16,1 0-9-16,4 0 6 16,1 0-4-16,4-4-4 15,1-9-11-15,-2-8-19 16</inkml:trace>
  <inkml:trace contextRef="#ctx0" brushRef="#br0" timeOffset="84752.31">27654 12348 77 0,'0'0'0'0,"0"0"-9"16,0 0 9-16,0 0 1 15,-17-86 7-15,14 70 6 16,3 0-5-16,0 2 0 16,0 2-2-16,10 1 0 15,6 5-1-15,6 6 4 16,9 0-5-16,4 7 1 0,0 13 5 15,0 3-7 1,-8 0-1-16,-8-3-1 0,-6 0 0 16,-4-3-1-16,-4-5 0 15,-4-6-1-15,-1-5-3 16,0-1-2-16,0-10 4 16,0-16-4-16,-4-9-8 15,-1-3 11-15,5 2 1 16,0 8 2-16,0 8 1 15,0 11 3-15,0 6 11 16,6 3-11-16,2 0-5 16,5 10 4-16,5 6 5 0,-2-1 2 15,2 0-2 1,0-1 2-16,0-4-5 0,5-3-4 16,5-7-1-16,6 0-1 15,7-7-3-15,-1-15-7 16,-5-4-2-16,-6-5 3 15,-10-1 2-15,-11-3 6 16,-8-4-1-16,0 6 2 16,0 4 0-16,-12 2 4 15,-6 8 2-15,-8 5 10 16,0 6 1-16,2 6-5 16,4 2 5-16,6 7-3 15,3 22-9-15,8 8-1 0,3 7 6 16,0-1 4-1,15-4-7-15,9-6-2 0,4-7-3 16,2-3-1-16,1-9-2 16,2-6-1-16,1-8-8 15,1 0-12-15,-2-12-12 16,-3-13-5-16,-5-9 7 16,-4-5 1-16,-5 0 17 15,-1 1 7-15,-4 8 7 16,-1 9 3-16,-4 9 14 15,-3 7 10-15,-2 3-9 16,1 2-3-16,2 0-7 0,5 2 1 16,5 11 14-1,-1 1-4-15,0 1-6 0,-2-1-5 16,-3-4-6-16,0-3-2 16,-2-4 0-16,-1-3-3 15,1 0-3-15,4-15 4 16,4-13 2-16,5-4-9 15,-1 7 5-15,0 10 1 16,-5 10 2-16,6 5 1 16,4 0 0-16,5 15 1 15,-1 2 5-15,0 3 3 16,-2-6-3-16,1-2-5 16,-1-7 0-16,3-5-1 15,1 0-14-15,-3-24-13 16,-3-10-27-16,-4-8-2 15,-11-6 12-15,-8-8-5 0</inkml:trace>
  <inkml:trace contextRef="#ctx0" brushRef="#br0" timeOffset="84933.05">28894 11296 78 0,'0'0'14'0,"0"0"9"16,0 0 15-16,0 0-16 15,0 0-18-15,0 0-3 16,35 41 16-16,-1 14 9 15,5 7-16-15,1 7-6 16,-1 1-1-16,-6-1-3 16,-8-4-1-16,-11-4-25 0,-13-2-18 15,-1-1-7-15,-18-10-7 16</inkml:trace>
  <inkml:trace contextRef="#ctx0" brushRef="#br0" timeOffset="85082.88">28830 11761 144 0,'0'0'2'0,"0"0"-2"15,0 0-1-15,29-88 0 16,19 66-3-16,14 0-6 16,14-3-24-16,0 0-28 15</inkml:trace>
  <inkml:trace contextRef="#ctx0" brushRef="#br0" timeOffset="85555.85">29737 11447 146 0,'0'0'67'0,"0"0"-67"15,0 0 1-15,0 0 4 16,69 76 20-16,-35-31 3 0,1-1-7 16,-4-5-17-1,-4-8-3-15,-4-5-1 0,-6-9-7 16,-5-7-10-16,-5-10-6 16,1 0-6-16,4-33 13 15,1-21 5-15,5-23-3 16,-6-16 9-16,-6-16 5 15,-6-14 0-15,0-13 2 16,-15-9 5-16,2 10 4 16,7 23 4-16,6 29 20 15,0 33-18-15,0 20 11 16,4 14 0-16,6 16-15 16,9 0-13-16,10 36-5 15,14 20 5-15,8 23 3 16,5 18 4-16,-1 10-1 0,-5 1 3 15,-8-3-5-15,-11-10-4 16,-8-9-6-16,-11-8-23 16,-8-11-24-16,-4-6-7 15,-1-11-17-15,-24-16 10 16</inkml:trace>
  <inkml:trace contextRef="#ctx0" brushRef="#br0" timeOffset="86912.31">30038 11448 141 0,'0'0'0'0,"0"0"-1"0,-7-84-2 15,36 44-8 1,12-2-5-16,4 6 3 0,4 12 7 16,-1 16 3-16,3 8 3 15,-5 8 0-15,-1 18 3 16,-6 5 7-16,-7 3 0 15,-5-3 2-15,-3-3 0 16,-3-4 9-16,-3-5-4 16,-3-4-2-16,-8-6-5 15,-1-4-7-15,-4-5-3 16,-1 0 0-16,-1-8-1 16,0-23 0-16,0-15-12 15,0-8 1-15,2 4 4 0,5 12 8 16,0 19 0-1,4 14 8-15,5 5 0 0,5 1-7 16,9 12 8-16,3 2 5 16,2 1-2-16,0-2 1 15,-1-4 1-15,2-4-4 16,5-6-2-16,5 0-3 16,4-18-4-16,1-6-1 15,0-8-4-15,-11-5-2 16,-10 3 5-16,-11 4 0 15,-10 8 2-15,-6 7 2 16,-3 2 4-16,0 2 2 16,-15 1-4-16,-12 2-5 15,-6 5 1-15,-4 3-1 0,-1 3-2 16,2 19 2-16,7 6 0 16,11 1 0-16,7-1 0 15,9-3 0-15,2-3-2 16,0-8 1-16,12-2-1 15,4-5-1-15,8-7-3 16,3 0 0-16,4-4-7 16,1-13-1-16,-3 1 1 15,-5 3 0-15,-4 4 10 16,-2 4 1-16,-3 5 2 16,1 0 1-16,1 0 2 15,2 0 4-15,0-1 3 16,2-6-3-16,2-4-4 0,-3-7-1 15,-2-6-2-15,-1-5-7 16,-7-4-1-16,-1-6 1 16,-8-10 3-16,-1-9 3 15,-1-8 0-15,-21-10 1 16,-10-7 0-16,-9 1 4 16,-4 10 6-16,0 18 3 15,9 22 0-15,10 22 2 16,9 10-5-16,8 0-9 15,0 26-1-15,6 22-2 16,3 19 2-16,0 9 2 16,22 1 2-16,10 3-1 15,4-5 5-15,1-7 4 0,3-6-5 16,-4-16-5-16,0-11-2 16,-2-12-3-16,-1-12-15 15,-2-11-9-15,2-6-6 16,-3-25-18-16,-6-11-8 15,-8-5 21-15,-8 4 14 16,-7 8 24-16,-1 17 6 16,0 8 20-16,0 10 6 15,2 1-21-15,2 20-10 16,4 7 28-16,3 2-3 16,3-1-2-16,4-4-8 15,0-5-1-15,3-6-14 16,-2-5 1-16,-1-9-2 15,0 0-12-15,-3-23-10 0,-3-7 0 16,-6-3 6-16,-6-3 4 16,0 6 4-16,0 10 8 15,0 9 3-15,0 9 14 16,0 2-7-16,4 11-9 16,5 19 2-16,6 15 20 15,6 14-2-15,0 16 1 16,4 12 0-16,-1 14 1 15,-6 13-5-15,-8 11 7 16,-8 6-7-16,-2-5 0 16,0-10-8-16,-3-19 1 15,-2-22 7-15,2-20 21 0,-2-23-8 16,-3-20 4-16,-10-12 2 16,-9-17 33-16,-11-26-61 15,-4-24-9-15,3-19-22 16,9-22-19-16,14-10-10 15,16 3-27-15,6 7 24 16,22 17-8-16,6 6-14 16,6 6-21-16,-1 9 9 15</inkml:trace>
  <inkml:trace contextRef="#ctx0" brushRef="#br0" timeOffset="87730.94">32082 11064 63 0,'0'0'50'0,"0"0"-50"16,0 0 3-16,-3-92 1 16,3 48 3-16,3-6 7 15,8-4-3-15,2-1-6 16,-3 4-3-16,1 7 8 16,-1 4-4-16,-2 10 1 15,-5 11 5-15,0 6 0 16,-3 9 8-16,0 4-9 15,0 0-4-15,0 0-7 16,0 0-1-16,0 4-6 16,0 9 3-16,0 8 3 0,0-1 0 15,6 1 1-15,8-3-1 16,5-1 1-16,3-1-2 16,8-3 2-16,-2 3 0 15,2 4 0-15,-2 1 0 16,-6 1 0-16,-5 1 0 15,-5-2 0-15,-8-2 1 16,-4-5 0-16,0-3 0 16,0-3-1-16,-3-2 2 15,-10-4-1-15,-2-2-1 16,-3 0 0-16,3-6-3 16,3-17-3-16,6-6-7 15,6-5-2-15,0 5 1 0,14 5 10 16,5 5 2-1,3 7 2-15,1-2 0 0,-1 2 1 16,-1 2 3-16,0 2 3 16,-3 2-2-16,3 2 0 15,-3 0 1-15,-2 1 0 16,-1 3 0-16,-6 0-3 16,2 0 0-16,0-6 0 15,0-6-1-15,5-4 1 16,-1-7-2-16,1-5-1 15,-2-1-1-15,-5 0 1 16,-3-1-2-16,-6 6 2 0,0 6 0 16,0 6 2-1,0 10 3-15,-7 1-3 0,-1 1-2 16,-4 0-1-16,-3 3-1 16,3 9 1-16,2 6-3 15,7 3 3-15,3 1 0 16,0 0 0-16,8 1 1 15,8-3 0-15,3-1 1 16,1 3-1-16,2 0 0 16,-1 1 0-16,-3-3 0 15,-4 0 0-15,-6-3 1 16,-5-1-1-16,-3-3-2 16,0-2-5-16,-11-2-7 15,-15-5-15-15,-7-4-28 16,-9 0-23-16</inkml:trace>
  <inkml:trace contextRef="#ctx0" brushRef="#br0" timeOffset="87872.91">32471 10291 163 0,'0'0'4'15,"0"0"-4"-15,0 0 0 16,0 0-9-16,0 0-28 15,0 0-20-15</inkml:trace>
  <inkml:trace contextRef="#ctx0" brushRef="#br0" timeOffset="88441.99">26851 13251 45 0,'0'0'42'16,"-88"29"-39"-16,54-12-3 15,4 0 0-15,7-5 0 16,12-6 1-16,6-4 6 16,5-2 3-16,2 0 1 15,32 0-6-15,31-17 11 0,38-17 8 16,41-23-8-16,41-19 1 16,40-20-3-16,34-13-4 15,32-9-5-15,24-5 5 16,10 5 0-16,3 7-7 15,-15 11-3-15,-25 16 2 16,-32 7-2-16,-33 13-2 16,-38 7-10-16,-42 9-27 15,-41 8 2-15,-40 7-6 16,-32 5-4-16,-27 6-13 16</inkml:trace>
  <inkml:trace contextRef="#ctx0" brushRef="#br0" timeOffset="88742.91">31266 11632 57 0,'0'0'98'16,"84"-52"-92"-16,-7 18-4 15,34-12 2-15,26-6 18 16,33-4 13-16,23 1-6 16,25 3-14-16,26-4-2 0,9 1-11 15,16-1 1-15,-8-1-2 16,-21 4-1-16,-58 0-15 16,-72 7-5-16,-56 5-23 15,-48 7-4-15,0 10 4 16,-6 2-4-16,0 5-9 15</inkml:trace>
  <inkml:trace contextRef="#ctx0" brushRef="#br0" timeOffset="92426.82">28079 12576 57 0,'0'0'12'0,"0"0"-3"0,0 0 4 15,0 0 4-15,0 0-5 16,0 0 0-16,0 0-7 16,1 46-4-16,7 30 21 15,2 26 5-15,-4 18-2 16,-3 14-5-16,-3 5 0 16,-2 9-5-16,-18-5-4 15,-6-4-3-15,2-7-3 16,0-15-3-16,5-14 1 15,9-19-3-15,2-13-3 16,2-16-11-16,3-11-12 16,0-18-15-16,-3-16-13 0,-6-10 6 15,-10-16 1 1</inkml:trace>
  <inkml:trace contextRef="#ctx0" brushRef="#br0" timeOffset="92630.28">27652 13896 64 0,'0'0'38'16,"0"0"-36"-16,0 0-1 15,0 0 3-15,0 0 17 16,83 79 2-16,-38-42-10 16,3-6-12-16,-3-5-1 15,-1-6 0-15,-2-9-8 16,3-11-14-16,-2 0-5 15,-2-21-9-15,-5-13-13 0</inkml:trace>
  <inkml:trace contextRef="#ctx0" brushRef="#br0" timeOffset="92803.15">28289 13689 88 0,'0'0'43'15,"0"0"-40"-15,0 0-2 16,0 0 11-16,0 0 4 15,-85 102-2-15,48-54-11 16,1 4-2-16,3 3-1 0,0 3-4 16,-1 2-11-1,3 1-22-15,-1-3-13 0</inkml:trace>
  <inkml:trace contextRef="#ctx0" brushRef="#br0" timeOffset="93520.32">26763 14794 74 0,'0'0'0'16,"0"0"3"-16,0 0 14 16,0 0 3-16,0 0-4 0,0 0 1 15,-73 30-3-15,49 28 7 16,3 18 14-16,3 10-6 16,8 4-8-16,10-4-6 15,0-7 0-15,12-9 2 16,16-14-5-16,8-14 0 15,7-12-8-15,8-18-1 16,10-12-1-16,9-11-2 16,3-33-8-16,0-19-17 15,-10-17-7-15,-17-15-5 16,-16-15 4-16,-21-12 1 16,-9-9 15-16,-15-3 3 15,-21 10 13-15,-8 12 1 0,0 23 3 16,5 28 12-16,8 24 12 15,10 20 2-15,7 10-1 16,11 5-10-16,3 4-11 16,0 36-7-16,11 23 0 15,10 25 16-15,8 14-1 16,1 2-4-16,-4 5-1 16,-2-1 9-16,-6-5-9 15,-8-6-3-15,0-13-7 16,0-16-5-16,0-16-23 15,4-13-18-15,2-15-18 16,6-22-23-16,3 0 16 16</inkml:trace>
  <inkml:trace contextRef="#ctx0" brushRef="#br0" timeOffset="94669.6">27595 14953 122 0,'0'0'9'0,"0"0"-6"16,0 0 30-16,0 0-6 16,0 0-11-16,-81 67 17 15,65-19-16-15,0-4-6 16,7-8 3-16,1-8-7 16,5-10-6-16,2-5-1 15,1-10-3-15,0-3-6 16,0 0-10-16,4-14-1 0,15-14-1 15,6-6-16-15,2 3 16 16,-7 8 7-16,-3 13 10 16,-2 9 4-16,-5 1 2 15,4 1 7-15,-4 12 5 16,-1-1 3-16,-3-1 7 16,1-2-5-16,-2-4-10 15,3-4-5-15,2-1-4 16,3 0-1-16,8-12-5 15,0-14-4-15,5-8-10 16,-1-4 7-16,-4 4 3 16,-8 9 8-16,-4 9 1 0,-3 9 1 15,-6 6 10 1,0 1 12-16,0 0-4 0,0 0-4 16,0 0-5-16,-6 0-3 15,0 0-3-15,3 2-2 16,3-2-1-16,0 3-1 15,0 0 0-15,-1 4-7 16,-4 6 1-16,1 3-1 16,-1-1 2-16,3-2 0 15,0-5-5-15,2-5 1 16,0-3 1-16,10 0 9 16,8 0 1-16,5 0 3 15,-1 0 7-15,-4 0 4 0,-2 0-2 16,-2 9 1-1,-4 3-4-15,-3 3-2 0,-3-1-5 16,-3 0-3-16,-1-2 1 16,0-2 0-16,0-1-1 15,0-6-1-15,-1 0-7 16,-4-3-5-16,-1 0-1 16,1-4-2-16,5-16-8 15,0-11 6-15,0-12 7 16,14-2 7-16,4-3 4 15,-2 2 1-15,1 4 4 16,-7 6 2-16,-1 5 2 16,-3 8-1-16,-6 9 0 15,0 7 4-15,0 5 2 0,0 2-5 16,0 0-6-16,0 0-3 16,0 12-2-16,0 2 1 15,0 3 0-15,0 0 1 16,12-2-2-16,9 1-2 15,1-1 4-15,8 0-2 16,0 2 2-16,1 0 0 16,-1 0 1-16,-4 4 0 15,-4 2 2-15,-3 0 1 16,-5 0 1-16,-5-4 5 16,-2-5-3-16,-4-4-6 15,-2-6-1-15,-1-1 0 16,0-3-4-16,0 0-2 0,0 0 1 15,-1-5-8-15,-9-14-6 16,2-10-2-16,8-5 5 16,0 5-2-16,5 3 3 15,12 8 10-15,0 4 5 16,-1 8 1-16,-2 3 4 16,-1 3 7-16,-1 0-3 15,3 0 1-15,-2 6 0 16,2 8-1-16,-4-1-4 15,-2-1-2-15,-2 2-2 16,-3-1-1-16,-1-1-13 16,-3-6-23-16,0-6-14 0,-1 0-14 15</inkml:trace>
  <inkml:trace contextRef="#ctx0" brushRef="#br0" timeOffset="94811.26">28353 14568 153 0,'0'0'0'16,"0"0"-20"-16,0 0 2 15,0 0-9-15,0 0-7 16,91-5-3-16</inkml:trace>
  <inkml:trace contextRef="#ctx0" brushRef="#br0" timeOffset="95125.41">28781 14252 108 0,'0'0'4'15,"0"0"6"-15,-65-72 24 16,42 57-10-16,2 4 2 16,-1 6 8-16,3 5-20 15,2 7-8-15,-2 22 2 16,1 15-2-16,6 10 1 15,6 10 4-15,6 9-2 16,0 9 3-16,10 8 2 0,8 0-2 16,-1 4 7-16,1-4-7 15,-2-11 0-15,2-7-6 16,0-16-6-16,-6-13 0 16,-3-11-11-16,-2-10-18 15,-7-5-7-15,0-10-20 16,-3-7-19-16,-18 0 11 15,-6-19 1-15</inkml:trace>
  <inkml:trace contextRef="#ctx0" brushRef="#br0" timeOffset="95343.16">28569 14861 73 0,'0'0'14'0,"0"0"-14"0,105-90 10 15,-54 63 2 1,1 5-2-16,-3 8 2 0,-3 13 0 15,-7 1 5-15,-2 4-2 16,-7 12-6-16,-9 6 0 16,-6 0-3-16,-8 1-6 15,-7-2 0-15,0-2-9 16,0 0-11-16,-6-5-8 16,-7-4-9-16,-2-8-8 15,-1-2-14-15</inkml:trace>
  <inkml:trace contextRef="#ctx0" brushRef="#br0" timeOffset="95456.88">28968 14461 86 0,'0'0'0'16,"0"0"-16"-16,0 0 0 16,0 0-26-16</inkml:trace>
  <inkml:trace contextRef="#ctx0" brushRef="#br0" timeOffset="95942.74">29160 14495 89 0,'0'0'21'0,"0"0"-18"15,0 0 29-15,0 0 1 16,-90 80 5-1,76-43-4-15,6 1-20 0,7-4 3 16,1-5-12-16,1-3-4 16,18-8-1-16,7-4-5 15,13-9-7-15,13-5-15 16,11-12-5-16,13-18 20 16,-3-3-44-16,-8-4 27 15,-14 5 5-15,-19 4 8 16,-16 5 10-16,-16 5 6 15,0 8 17-15,-16 5 11 16,-10 5 7-16,0 0 0 16,0 7 1-16,-1 8-5 0,6 4-14 15,6 0-1-15,3-2-10 16,6-5-6-16,3-4 0 16,3-3-6-16,0-5-14 15,0 0-12-15,3 0-2 16,13 0 13-16,1-3-1 15,1 1 11-15,-3 2 11 16,0 0 0-16,1 0 1 16,8 0 1-16,4-9-2 15,5-11-4-15,2-9-23 16,-3-7-20-16,-5-6-20 16</inkml:trace>
  <inkml:trace contextRef="#ctx0" brushRef="#br0" timeOffset="96147.24">29702 13977 116 0,'0'0'34'15,"0"0"-11"-15,0 0-12 16,0 0 7-16,-14 102 11 16,14-44-12-16,0 6-16 15,6 1-1-15,6-6-16 16,-5-4-3-16,-5-5-16 15,-2-7-5-15,-2-4 0 16,-20-8-4-16,-6-13-11 16</inkml:trace>
  <inkml:trace contextRef="#ctx0" brushRef="#br0" timeOffset="96348.97">29670 14364 80 0,'0'0'29'0,"0"0"-23"15,0 0 20-15,109-17 1 16,-76 17-16-16,0 5-7 16,0 10 2-16,-2 6-5 15,-3-1 0-15,-7 2-1 16,-6-2-1-16,-5-4-6 16,-7-2-13-16,-3-2-14 15,0-4-3-15,-20-8-25 0</inkml:trace>
  <inkml:trace contextRef="#ctx0" brushRef="#br0" timeOffset="96475.63">29912 14269 87 0,'0'0'42'16,"0"0"-42"-16,0 0-9 15,0 0-22-15,0 0-33 16</inkml:trace>
  <inkml:trace contextRef="#ctx0" brushRef="#br0" timeOffset="97112.1">30080 14375 106 0,'0'0'8'16,"0"0"5"-16,3 94 11 15,9-66-6-15,6-6-6 16,1-5 0-16,0-8-10 16,0-4-2-16,-3-5-3 15,1-4 0-15,-5-16-8 16,-2-4 0-16,-7-5 1 16,-3-2 8-16,0 5 2 15,-16 1 0-15,-1 8 0 16,-1 7 9-16,-1 8 2 0,1 2 0 15,2 0-3-15,5 0-1 16,5 0-7-16,2 0 0 16,4 2-4-16,0 9-7 15,0 2 6-15,1 2 1 16,10 0 3-16,1-2-1 16,1-3 1-16,-2-4 1 15,-1-3 0-15,2-3 0 16,1 0 0-16,5 0-6 15,4-11-16-15,4 0 4 16,-2 1 2-16,0 2 7 16,-1 2 7-16,-2 5 2 0,-3-1 1 15,0 2 2 1,-3 0 2-16,-3 0 1 0,-3 0 2 16,-1 0 2-16,-1-1-1 15,2-1-4-15,-3 0-4 16,0-1-1-16,1 1 0 15,4-3-5-15,-2 3 2 16,1 2-6-16,0 0 4 16,-1 0 4-16,1 4 1 15,1 6 1-15,-2 2 1 16,-3-2 0-16,0 1-2 16,1-3 0-16,-3-1 0 0,0-2-6 15,1-2-14-15,-1 0-18 16,1-3-14-16</inkml:trace>
  <inkml:trace contextRef="#ctx0" brushRef="#br0" timeOffset="97224.84">30901 14354 17 0,'0'0'0'16</inkml:trace>
  <inkml:trace contextRef="#ctx0" brushRef="#br0" timeOffset="120174.62">8533 14965 0 0,'0'0'46'0,"0"0"-44"16,0 0-2-16,0 0 2 15,0 0 5-15,0 0 1 16,0 0-1-16,0 0 7 16,83 0-2-16,-29 6 0 15,13-1-5-15,17-2 4 16,13 1-3-16,10-4 2 16,10 0 11-16,2 0-8 15,-4 0-10-15,-11 3-1 16,-14-2-2-16,-23-1 0 0,-15 0-1 15,-19 0-1 1,-12 0-9-16,-12 0-5 0,-8-4-2 16,-1-4-7-16,-18-6-18 15,-23-8-11-15</inkml:trace>
  <inkml:trace contextRef="#ctx0" brushRef="#br0" timeOffset="120421.96">9246 14727 104 0,'0'0'1'16,"0"0"-1"-16,84-39 0 15,-29 30 9-15,12 6 6 16,7 3 5-16,1 3-3 16,1 16-5-16,-7 9-3 0,-8 6-1 15,-12 8-5-15,-16 9-1 16,-15 7 0-16,-17 8-1 15,-5 6 0-15,-41 12 0 16,-28 13-1-16,-27 9-9 16,-18 5-19-16,-1-13-14 15,19-31-36-15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29:03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1576 5474 13 0,'0'0'0'16,"0"0"-4"-16,0 0 2 16,0 0 2-16,0 0 3 15,-82 0 3-15,78 1 1 16,-1 0-1-16,2 1 0 0,3-2 0 16,0 0-2-1,0 0-1-15,0 0-1 0,0 0-2 16,8 3 0-16,14 2 0 15,17 3 4-15,7 1 3 16,12 2-2-16,9 0-1 16,2-1-1-16,4-3 0 15,3-2 0-15,-1-4 1 16,8-1-1-16,5 0 0 16,6-3 2-16,5-10-1 15,8-1 0-15,8 2-2 16,4 0-1-16,17-1 1 15,10-1 0-15,11 0-1 16,7-3 0-16,9-2 0 16,6-6 0-16,6-4 2 0,13-3-2 15,8 0 0-15,12-3-1 16,1 6 0-16,2 4 0 16,0 6 0-16,1 7 0 15,0 6 0-15,2 4 1 16,1 2-1-16,-3 0-1 15,3 0 1-15,2 0 0 16,7-4 2-16,5-6-2 16,1-2 0-16,-1-1-1 15,3 0 1-15,-1 3 1 16,2-3-1-16,-1 2-1 16,-5 1 1-16,2 2 0 0,-1-1 1 15,2-1-1 1,2-2 0-16,-2 1-1 0,2 3 1 15,-3 1 0-15,4 0 0 16,3 2 1-16,-7-2-2 16,1 2 2-16,0-5-1 15,3 1 0-15,2-4 0 16,-4-1-1-16,-2-1 2 16,-2-1-2-16,0 1 2 15,2 1-2-15,-5 1 1 16,-4 3 0-16,-2 3 0 15,-3-2 0-15,2 2 1 16,2 0-1-16,-6-1 0 16,-4 0-1-16,2 1 1 15,-2-6 0-15,3 0 0 0,0-2 0 16,-11 1 1-16,-2 0-3 16,-8 3 2-16,-7 2 0 15,0-1 1-15,-11 4-1 16,-11 2 0-16,-7 4-1 15,-6 0 1-15,0 0 0 16,2 0 1-16,3-4-1 16,8-1 0-16,-2-3-1 15,7-4 1-15,-2 0 1 16,-1 0-1-16,-3-3 0 16,-8 1 0-16,-3 4 2 15,-9 0-3-15,-11 3 2 0,-4 3-2 16,-9 1 0-16,-5 1 1 15,0 1 1-15,1-1-1 16,-4 0 0-16,-1-3 0 16,-2 0 0-16,-6-1 1 15,-2-2-1-15,-7 1-1 16,-7 0 1-16,-9 1 0 16,-9 2 0-16,-13 3 0 15,-10 1 0-15,-12 0 0 16,-10 0 0-16,-7 0 0 15,-10 0 0-15,-8 0 1 16,-4 0-2-16,-2 0 2 16,0 0-1-16,0 0 3 0,0 0 3 15,0 0 0-15,0 0 0 16,0 0-1-16,0 0-2 16,0 0 0-16,0 0-2 15,-2 1 0-15,0-1 0 16,-1 0-1-16,0 0-1 15,0 0 0-15,1 0-2 16,1 1-4-16,-4 0-6 16,-1 2-2-16,-4 1-8 15,-2 2-3-15,-4 3 1 16,4-4-6-16</inkml:trace>
  <inkml:trace contextRef="#ctx0" brushRef="#br0" timeOffset="2021.45">5666 4009 25 0,'0'0'34'0,"0"0"-28"16,0 0-3-16,-97-20 4 0,72 15 0 16,1 0 2-1,6 1 0-15,3-1 3 0,9-1 0 16,6 1-6-16,0-4 1 15,6-2-4-15,30-4-1 16,22-3 1-16,30-5 5 16,18 0 6-16,12 1-9 15,1 0-2-15,-4-3-3 16,-9-2 0-16,-8-3-23 16,-12-8-15-16,-15-9-12 15</inkml:trace>
  <inkml:trace contextRef="#ctx0" brushRef="#br0" timeOffset="2946.87">6039 2568 84 0,'0'0'0'0,"-97"-56"1"16,37 45 2-16,-7 11 4 15,-4 4 0-15,-4 28 1 16,5 16 1-16,6 13-4 16,13 9 0-16,11 0-2 15,19-9 0-15,12-10 0 16,9-12-2-16,0-12-1 0,15-10 1 15,9-9-1-15,4-8 1 16,5 0-1-16,4-22 2 16,1-16-1-16,-4-11-1 15,-3-6-4-15,-7 1 2 16,-6 6 1-16,-8 13 1 16,-5 12 0-16,-2 16 0 15,0 7 0-15,4 5-1 16,4 17 1-16,5 7 3 15,7 7 3-15,0-4 1 0,3-1 1 16,2-9-1-16,2-8-4 16,1-8 1-1,2-6 1-15,4-5-4 0,-1-20-1 16,0-11 1-16,-6-9-1 16,-8-5 0-16,-9-3-2 15,-10 0 1-15,-3 7 0 16,0 12 1-16,-10 10 0 15,1 13 0-15,3 7 3 16,0 4 3-16,-1 0-4 16,4 0-2-16,0 0 0 15,0 3-2-15,1 6-1 16,2 2 2-16,0 2-1 0,8 4 0 16,16 5 1-1,4 5 1-15,8 8 0 0,4 5 0 16,2-2 0-16,1-1-1 15,3-3 2-15,1-13-2 16,0-9 1-16,5-12 0 16,-2-2 0-16,0-24 0 15,-2-11-4-15,-9-6-8 16,-12-3 6-16,-17-3 3 16,-10 3 2-16,-15 2 1 15,-19 5-3-15,0 6 0 16,4 13 3-16,9 6 5 15,6 11 1-15,6 3 8 16,6 0-2-16,0 1-12 0,3 21-4 16,0 10 4-1,3 5 4-15,17-2 1 0,8-4-1 16,21-7-2-16,18-11 9 16,24-13-1-16,27-13 2 15,31-30-7-15,24-18-5 16,26-14-13-16,17-9-30 15,7-6-25-15,-6 1-19 16</inkml:trace>
  <inkml:trace contextRef="#ctx0" brushRef="#br0" timeOffset="4836.09">17712 4039 40 0,'0'0'0'16,"0"0"-1"-16,0 0-1 15,0 0 2-15,0 0 4 16,0 0 10-16,0 0-1 16,0-1-5-16,10 1 1 15,10-4 2-15,10 1 5 16,4 0-5-16,3-5 2 15,1 0 2-15,5-1 1 0,12-2 1 16,12 0 1 0,15-3 5-16,12-5-5 0,11-5-4 15,5-8-4-15,6-5-7 16,-2-2-2-16,-19-1 0 16,-20 5 0-16,-29 11-1 15,-22 9-9-15,-17 6-7 16,-7 8-15-16,0 1 5 15,-16 0-15-15,-10 21-3 16,-5 8 2-16,-2-3 2 16</inkml:trace>
  <inkml:trace contextRef="#ctx0" brushRef="#br0" timeOffset="8427.26">4765 14151 6 0,'0'0'0'0,"0"0"-4"0</inkml:trace>
  <inkml:trace contextRef="#ctx0" brushRef="#br0" timeOffset="10295.21">21331 12622 25 0,'0'0'0'16,"0"0"-6"-16</inkml:trace>
  <inkml:trace contextRef="#ctx0" brushRef="#br0" timeOffset="15296.42">24268 12409 21 0,'0'0'18'0,"0"0"-18"16,0 0 0-16,0 0 4 16,0 0 8-16,0 0-1 15,0 0-5-15,0 0 1 16,61 2 3-16,-61-2 2 16,0 1-1-16,0 1-3 15,-20 0-1-15,-16 3 1 16,-20 0-1-16,-20 2-3 0,-20 1 3 15,-17-2 1 1,-6 2 0-16,1-2 0 0,10 0 3 16,19-1-5-16,23-2 9 15,22-3-8-15,21 0-4 16,11 0-3-16,11 0-2 16,1 0-10-16,0-13-10 15,3-6-27-15,24-8 4 16,14-6-17-16</inkml:trace>
  <inkml:trace contextRef="#ctx0" brushRef="#br0" timeOffset="15545">23714 12138 120 0,'0'0'0'15,"-133"10"0"-15,62 21 1 16,1 11 7-16,4 4 13 15,3 9 2-15,5 3-11 16,8 6 0-16,6 7-4 16,8 4 3-16,13-1-5 15,12-2 2-15,11-9-5 16,5-8-3-16,31-6 0 16,19-8-5-16,18-7-28 15,16-10-9-15,17-14-8 0,5-10-7 16</inkml:trace>
  <inkml:trace contextRef="#ctx0" brushRef="#br0" timeOffset="15702.58">24450 12388 158 0,'0'0'0'16,"0"0"-37"-16,0 0 32 15,0 0-4-15,0 0-12 16,0 0-28-16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52:47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4152 5441 10 0,'0'0'0'0,"0"0"-8"0,0 0 6 15</inkml:trace>
  <inkml:trace contextRef="#ctx0" brushRef="#br0" timeOffset="1332.91">12347 7319 34 0,'0'0'0'16,"0"0"-1"-16,0 0 1 0,0 0 1 15,0 0 7-15,0 0-1 16,43 26 8-16,-21-5-1 15,7 6-5-15,4 4-3 16,3 3 3-16,2 3-6 16,4-4-2-16,1-5 3 15,5-5-3-15,1-9 2 16,11-11 2-16,16-3 1 16,22-19-1-16,26-27-1 15,24-24-2-15,22-28-2 16,5-27 0-16,7-21 0 15,-3-8 0-15,-2-2-1 16,-4 12-4-16,-7 14 1 16,-6 14 2-16,-18 16 0 15,-21 18 1-15,-22 15 0 0,-19 14-1 16,-14 6 0-16,-10 7-2 16,-11 3 2-16,-17 10 0 15,-10 10 1-15,-10 6-4 16,-6 10-3-16,-2 1-20 15,0 0-20-15</inkml:trace>
  <inkml:trace contextRef="#ctx0" brushRef="#br0" timeOffset="9223.53">21666 10389 44 0,'0'0'1'0,"0"0"0"16,0 0 3-16,0 0-4 15,0 0 0-15,0 0 0 16,0 0 0-16,0 0 5 16,91 36 0-16,-19-29 5 15,23-6-4-15,17-1-4 16,15 0 2-16,9 0-1 15,1 0 1-15,2 0 0 0,-7 0 1 16,-5 2-5-16,-4 10 3 16,1 5-2-16,-1-1-1 15,4-3 1-15,-5-1-1 16,-7-3-1-16,-9-4 1 16,-17 1 0-16,-21-3-4 15,-21 1-3-15,-21 0 0 16,-13-1-4-16,-8 0-7 15,-5-2 6-15,0 2 8 16,0 2-15-16</inkml:trace>
  <inkml:trace contextRef="#ctx0" brushRef="#br0" timeOffset="9859.34">26435 10433 47 0,'0'0'0'15,"0"0"-5"-15,0 0-2 16,0 0 3-16,0 0 4 16,0 0 0-16,-79-3 5 15,79-4 2-15,0 3 0 16,0 0-1-16,0 2-3 15,0 0 2-15,6 2-1 16,9 0-4-16,8 0 0 16,9 6 3-16,7 5-1 0,7 0-1 15,9 0 1 1,11 3 1-16,7 0 3 0,13-2 0 16,14-2-3-16,14-5-1 15,15-5-1-15,16 0 3 16,15-1 1-16,17-13-4 15,13-3 0-15,12-1 0 16,9-4-1-16,4-1 0 16,2-4 1-16,-11-1-1 15,-18 1 0-15,-28 0 0 16,-28 3 0-16,-30 3 0 16,-33 2 2-16,-28 4 2 15,-24 6 0-15,-13 3-4 16,-4 4 0-16,0-1-5 15,0 2-2-15,0 1-9 0,-9 0-5 16,-25 0 1-16,-24 4-5 16</inkml:trace>
  <inkml:trace contextRef="#ctx0" brushRef="#br0" timeOffset="11704.02">4552 11233 17 0,'0'0'19'0,"0"0"-19"15,0 0 0-15,0 0 0 16,0 0 0-16,0 0 0 15,-85 39 3-15,85-39 4 16,-3 0-7-16,3 0 1 0,0 3 5 16,0-3-1-16,0 0-2 15,-3 0 3-15,-2 0-1 16,-1 2-2-16,-4 0-3 16,3 1 1-16,2-3 2 15,2 1 2-15,3-1-5 16,0 0-1-16,0 3 1 15,0 0-2-15,14 5 0 16,11 2 2-16,12-2 0 16,9-1 1-16,8-1 1 15,9-4-1-15,4 0 1 16,5 1 0-16,5 0 0 0,2 3-1 16,3 4-1-1,3 4 1-15,0-1-1 0,6 3 1 16,6-2-1-16,15-7 0 15,3-7 0-15,9 0 0 16,5-15 0-16,1-8-2 16,2-1 2-16,-7 3-1 15,-9-1 0-15,-10 2-3 16,-8-1 2-16,-8-1 2 16,-7 1-1-16,-6-4 0 15,-10 1 1-15,-6-2 0 16,-9-3 0-16,-4-3 0 15,-8-4 0-15,-7-4 0 0,-9-5 1 16,-15-5 1-16,-9-5 2 16,-2-5 1-16,-28-1 4 15,-12-3 2-15,-14-1-8 16,-20-1 2-16,-15-2-3 16,-15 0 1-16,-13 6 0 15,-10 10 0-15,-6 11 6 16,-7 8-5-16,-9 13 8 15,-3 9-6-15,-6 10-2 16,-3 1-3-16,6 0 0 16,2 15-1-16,3-1-1 15,1 8 1-15,-4 4 0 0,3 13 0 16,-6 13 1 0,-3 15 0-16,12 13-1 0,14 3 0 15,22-2 0-15,33 2-1 16,20-4 1-16,21 3-1 15,17-3 0-15,14 4 0 16,8 9 1-16,2 8-1 16,35 16 1-16,23 10 0 15,20 0-1-15,29 2 1 16,21-9 0-16,22-20-7 16,24-24-3-16,9-34-1 15,11-31 0-15,3-17-5 16,10-30 9-16,-4-16-10 0,-9-5-19 15</inkml:trace>
  <inkml:trace contextRef="#ctx0" brushRef="#br0" timeOffset="12820.29">11697 11073 41 0,'0'0'1'16,"0"0"-1"-16,0 0 1 16,0 0-1-16,0 0-1 0,0 0 1 15,20-9 1-15,-10 9 0 16,3 0 1-16,2 3 1 16,6 10 1-16,2 0 3 15,4 6-2-15,4-2-1 16,2-3-3-16,6-4 2 15,9-7-3-15,9-3 2 16,22-14 0-16,18-23 0 16,22-14 0-16,17-14-2 15,6-13 0-15,4-4-5 16,-3 0 0-16,-10 7-1 16,-14 9 0-16,-16 13 2 15,-23 11 1-15,-11 12-2 16,-12 5-9-16,-10 2-19 15</inkml:trace>
  <inkml:trace contextRef="#ctx0" brushRef="#br0" timeOffset="31404.69">22527 9293 78 0,'0'0'11'0,"0"0"-5"15,0 0 3-15,0 0 3 16,0 0 1-16,0 0 5 16,0 0-5-16,-36-70-4 15,32 29-4-15,4-13-4 16,0-12-1-16,0-12 0 16,15-9 0-16,7-11 1 15,11-11-2-15,11-6 1 16,10 1 0-16,13 6 0 15,6 12-1-15,2 15 1 16,1 12-1-16,0 12-2 16,3 15-2-16,0 11-6 15,-7 8 0-15,-13 6-3 0,-12 5-5 16,-10 6-10-16,-17 1-4 16</inkml:trace>
  <inkml:trace contextRef="#ctx0" brushRef="#br0" timeOffset="31795.65">22851 7950 65 0,'0'0'3'0,"80"-67"0"16,-26 37-2-16,7 1 2 15,6-2 3-15,8 3 4 16,1 3-1-16,6 7-3 15,3 7-2-15,0 10-3 0,-4 1 0 16,-6 10-2 0,-9 22 1-16,-6 11 0 0,-10 11-2 15,-14 12-2-15,-19 17-2 16,-17 9-7-16,-9 14 2 16,-36 6-4-16,-13-5-8 15</inkml:trace>
  <inkml:trace contextRef="#ctx0" brushRef="#br0" timeOffset="32437.17">26852 9400 63 0,'0'0'5'16,"0"0"-5"-16,0 0 0 15,0 0 6-15,0 0 6 16,0 0 1-16,-38-76-1 16,36 34-1-16,2-10-5 15,0-12-2-15,18-13-2 16,12-10-2-16,15-12 0 15,15 0 0-15,14-2 0 16,12 5 0-16,8 10 0 16,3 10 0-16,-1 9 0 15,-8 6-1-15,-12 10 0 16,-12 9-2-16,-16 6 0 0,-9 13-4 16,-12 4-4-16,-13 9-10 15,-9 3-3-15,-5-1-26 16</inkml:trace>
  <inkml:trace contextRef="#ctx0" brushRef="#br0" timeOffset="32746.35">27167 8171 41 0,'0'0'34'0,"55"-74"-34"0,3 35-3 16,13-1 3-16,12 1 1 16,11 9 5-16,5 6 4 15,5 13 3-15,-3 8-5 16,-3 3-5-16,-12 14-3 16,-11 19 0-16,-10 20 0 15,-14 17 0-15,-20 12-1 16,-16 12 0-16,-15 0 0 15,-21 0 1-15,-19-3-1 16,-2-9-3-16,5-14-6 16,12-14-8-16,17-22-9 15</inkml:trace>
  <inkml:trace contextRef="#ctx0" brushRef="#br0" timeOffset="33307.22">29241 8245 136 0,'0'0'16'15,"0"0"-16"-15,0 0-8 16,0 0 8-16,0 0 2 0,0 0 8 15,-5 0-9-15,4 0 0 16,-1 0-1-16,2 0 0 16,0 0-2-16,-1 0 0 15,-1 0 0-15,2 0 0 16,0 1 1-16,0 2-2 16,0 0 0-16,0 2 0 15,0-2-1-15,0 2 3 16,0-1-2-16,0 1 2 15,0-2-1-15,0 2 0 16,0-1 1-16,0 0 0 16,0 3 0-16,0 2-1 0,0 0 0 15,0-1 0-15,-6 2 0 16,0-2 1-16,-1 0 1 16,2-2 0-16,2-3-1 15,2 0-3-15,1-3-2 16,0 0 2-16,0 3-2 15,0-3 2-15,0 0 1 16,0 0 2-16,0 0 1 16,0 0-1-16,0 0 1 15,0 0 0-15,0 0 0 16,0 1-4-16,0 2-10 16,0 2-2-16,0 0 5 15,0 5-5-15,0-5 2 16</inkml:trace>
  <inkml:trace contextRef="#ctx0" brushRef="#br0" timeOffset="37761.08">19153 12122 56 0,'0'0'0'16,"0"0"-3"-16,0 0 1 15,0 0 2-15,0 0 4 16,0 0 3-16,0 0 1 15,5-15 4-15,-5 15-7 16,0 0-5-16,3 0 1 16,4 8-1-16,6 3 5 15,1 1 0-15,5-2-1 16,2-3-1-16,9-5 5 0,12-2 1 16,16-2 0-16,22-24-3 15,28-18-2-15,32-22-3 16,39-23 0-16,31-24-1 15,33-23 0-15,18-15-1 16,11-7-4-16,-1 7-6 16,-20 17-8-16,-31 22-8 15,-43 28 0-15,-46 20-11 16</inkml:trace>
  <inkml:trace contextRef="#ctx0" brushRef="#br0" timeOffset="45171.68">15396 15299 16 0,'0'0'15'0,"0"0"-11"16,0 0 5-16,0 0 3 15,0 0-2-15,0 0-3 0,0 0 2 16,-27 0-1-16,27 0-1 15,-2 0-3-15,2 0-4 16,0 6 0-16,0 12 2 16,7 9 2-16,9 9 7 15,1 2-1-15,0-1-6 16,4-3-1-16,-1-6-1 16,3-6 0-16,4-5-1 15,9-9 3-15,13-8 2 16,17-8 3-16,20-25 0 15,26-19-1-15,21-17-5 16,17-10-2-16,16-5-1 16,3 1 0-16,-4 7-2 0,-7 2-10 15,-16 9 0-15,-13 10-4 16,-18 7-10-16,-15 8-2 16,-16 6-5-16,-16 4-18 15</inkml:trace>
  <inkml:trace contextRef="#ctx0" brushRef="#br0" timeOffset="46020.84">18421 16436 65 0,'0'0'9'0,"0"0"-4"16,0 0-2-16,0 0 1 15,0 0-1-15,0 0 0 16,0 0 1-16,23 29 14 15,13-5-4-15,8-2-3 16,3-2-5-16,1-6-1 0,4-5-1 16,8-9 4-1,9 0 2-15,20-23-2 0,21-26-2 16,25-22-1-16,32-23-4 16,18-19 1-1,20-15-2-15,9-3-1 0,-7-1-4 16,-13 14-5-16,-20 11-8 15,-22 19 2-15,-25 17 3 16,-20 16-7-16,-17 14 6 16,-12 11-5-16,-9 7 7 15,-14 8-8-15,-13 5 4 16,-14 5-3-16</inkml:trace>
  <inkml:trace contextRef="#ctx0" brushRef="#br0" timeOffset="54675.36">8633 15628 15 0,'0'0'9'0,"0"0"-8"16,0 0 4-16,0 0-2 16,0 0-2-16,0 0 2 15,0 0 0-15,0 1 1 16,0-1 0-16,0 1 1 15,0-1 3-15,0 0-2 16,0 0-2-16,0 0-2 16,0 0 0-16,0 0-1 0,0 0 0 15,0 0-1-15,0 0 0 16,0 0 0-16,0 0 0 16,7 0-1-16,4 0 1 15,4 3 1-15,4 1-1 16,6-1 1-16,2 2-1 15,3-1 0-15,3 1 0 16,0 3 0-16,3-1 0 16,1 0 0-16,3-2 0 15,0 1 0-15,4 0-1 16,2-1 1-16,1-2-1 16,1 1 1-16,1 0-1 15,1 2 2-15,5 1-2 0,0 2 0 16,0 1 1-1,-3 0 0-15,-1 0 0 0,0-2-2 16,-3 0-2-16,7-1 1 16,0 0-1-16,3-1 0 15,0 1 3-15,-1-3 0 16,4 1 0-16,2 1 1 16,1-1 0-16,3 1 0 15,2 0-1-15,2 1 0 16,-2 0 1-16,8 0-1 15,4 1 1-15,4-1 0 16,3 0 1-16,2-2-1 0,-1-2-1 16,4 1 1-16,-1-4 0 15,5 0 0-15,0 0 0 16,3 0 0-16,0 0 0 16,-2 0-1-16,1 0 0 15,2 0 1-15,-1 0-1 16,3 3 1-16,1 2-1 15,-4 0 1-15,3 2 0 16,-1-1 0-16,2-3-1 16,3 2-3-16,4-5-1 15,-1 0 1-15,4 0-1 16,3 0 4-16,3 0 1 16,-1-5 0-16,0 2 3 0,-5-1-2 15,-2-1 1 1,1 1-2-16,-5 1 0 0,3-2 0 15,-1-3-1-15,1 0 1 16,7-2-1-16,3-2 1 16,3-2 1-16,2-2 0 15,2-1-1-15,1-3 0 16,1 4 0-16,0-3 1 16,-5 4-1-16,1 3 0 15,0-1 0-15,-1 5 0 16,2 0 0-16,0-1-3 15,-2-1 1-15,1 0 0 16,0 1 1-16,-1-3 1 16,-3 2 0-16,1-2 1 0,2 0 1 15,-3 3 1-15,1-3 0 16,-2 1-3-16,-2 1 1 16,-3-2-1-16,2 2 0 15,-4-2 0-15,0 1-1 16,0-2 1-16,-3 1 0 15,2-1 1-15,-2 0 1 16,1-2 2-16,-3 0 1 16,1 1-2-16,-3 2 0 15,3-1-2-15,0 2 0 16,-1-1-1-16,0 1 0 16,-3-1 0-16,4 3 0 15,-4-1 0-15,1 0 0 16,1 1-1-16,-5-3 2 15,-2 4 0-15,0-1-1 0,-1 1 1 16,-1 3 0-16,0 1-1 16,-3-5-1-16,-2 2 1 15,0 1 0-15,-1 0 0 16,1 0 0-16,-2 1 0 16,-4-2 0-16,-1-2 0 15,-3-2-1-15,-1-1 1 16,2 1 0-16,-3-2 1 15,-4 1 2-15,-3 1 3 16,-4 1-2-16,-6 0 0 0,-5 1-1 16,-8 2 0-1,-7 1 0-15,-7-2 1 0,-5 1 1 16,-7 1-1-16,-10 1 1 16,-3 1 0-16,-5 0-1 15,-5 1 5-15,-1-2 0 16,-1 0-3-16,-1-2-3 15,2 3 3-15,-1 1 1 16,-1 1-2-16,0 2-3 16,0 0-2-16,0 0 1 15,0 0-2-15,0 0 0 16,0 0 1-16,0 0 0 16,0 0 0-16,0 0 1 15,2 0 0-15,-1 0 0 16,2 0 0-16,-1 0 1 0,-1 0 3 15,1 0 0-15,0-1 0 16,0 1 1-16,-1-1 0 16,-1 1-2-16,0 0-4 15,0 0 0-15,0 0 0 16,0 0 0-16,0 0 0 16,0 0 0-16,0 0 1 15,0 0 2-15,0 0-2 16,0 0-1-16,0 0 1 15,0 0-1-15,0 0 0 16,0 0-1-16,0 0 0 16,0 0-1-16,0 0 0 0,0 0 0 15,0 0 0-15,0 0 2 16,0 0 0-16,0 0 0 16,0 0 0-16,0 0 0 15,0 0 0-15,0 0 1 16,0 0 1-16,0-2-1 15,0 2 1-15,0 0 0 16,0 0-2-16,0 0 2 16,0-1 0-16,0 1-1 15,0 0 2-15,0 0-2 16,0-3 1-16,0 2-1 16,0-2 0-16,0-2 0 15,0 4-1-15,0-1 2 0,0 2 1 16,0-1 1-1,0 1 0-15,0 0-1 0,0 0 1 16,0 0-2-16,0 0 2 16,0 0 0-16,0 0-2 15,0 0 3-15,0 0-3 16,0 0 0-16,0 0-1 16,0 0 2-16,0 0-1 15,0-1 0-15,0 1 0 16,0 0 2-16,0 0-2 15,0 0 0-15,0-2 2 16,-1 2-1-16,-1-3-2 0,2 1 0 16,-2 0-1-16,2 1 0 15,-2 1 0-15,2-2 0 16,0 2 0-16,0 0 0 16,0-1 0-16,-1 1 0 15,1 0-1-15,-2 0 0 16,2 0 0-16,0-2-1 15,0 2 2-15,0 0 0 16,0 0-2-16,0 0 2 16,0 0-1-16,-1 0 0 15,-1 0-1-15,2 0 1 16,-3-3-1-16,3 2 1 16,0-2 1-16,-1 3-1 0,1-1 1 15,0 1 0 1,0 0 0-16,0 0 0 0,0 0 0 15,-2 0-1-15,2 0 0 16,0 0-1-16,0 0-1 16,0 0 0-16,0 0 0 15,0 0-2-15,0 0 0 16,0 0-2-16,0 0 1 16,0 0 0-16,0 0 2 15,0 0-1-15,0 0 1 16,0 0 1-16,0 0-1 15,0 0 0-15,0 0 1 16,0 0 0-16,0 0 1 16,0 0-1-16,0 0 0 0,0 0-1 15,0 0 1-15,0 0 0 16,0 0-3-16,0 0 0 16,0 0 3-16,0 0-1 15,0 0 2-15,0 0 0 16,0 0 0-16,0 0 1 15,0 0 0-15,0 0 1 16,0 0-1-16,0 0 0 16,0 0-2-16,0 0-4 15,0 0-5-15,0 0-2 16,0 0-5-16,0 5 1 16,-1 8 4-16,-1-1-7 15,1-2-6-15</inkml:trace>
  <inkml:trace contextRef="#ctx0" brushRef="#br0" timeOffset="61903.03">7347 17019 39 0,'0'0'8'0,"0"0"-8"16,0 0 5-16,0 0 1 16,0 0-6-16,0 0 0 0,0 0 0 15,12-4 0-15,-2 4 1 16,1 0 2-16,0 0 3 16,0 0 0-16,4 0-2 15,5 0-1-15,3 0-2 16,4 5 0-16,6 1-1 15,4-1 1-15,4 0-1 16,3-1 0-16,3 1-1 16,5 0 0-16,3-1 1 15,9-1 0-15,5-3 0 16,8 0 0-16,11 0 0 16,5 0 0-16,5 0 0 0,5-3 0 15,5-3-1 1,3-2 1-16,3 2 0 0,7 0 0 15,1 0-1-15,2 0-2 16,10 2 2-16,3-2-2 16,5-1 1-16,4-2 2 15,3 2-2-15,-1-3 2 16,4 5-1-16,-4 0 1 16,4 3 0-16,3-1 0 15,-3 1 1-15,3 2-1 16,0 0 0-16,-4 0-1 15,7 0 1-15,-3 0 1 16,5 0-1-16,5 0-1 16,0 0 1-16,1 0 0 0,0 0-1 15,-2 0 2-15,0 5-1 16,-4 1 0-16,2-3 0 16,-2 4-2-16,0-1 2 15,-1-2-2-15,-1 1 1 16,-4 2-2-16,-2 0 0 15,-5 2 2-15,0-1 1 16,-1 3 0-16,-4 0-1 16,1 1 1-16,-4 0 0 15,-2-2 1-15,0 0-2 16,3-3 2-16,-2 1-1 16,0 0 0-16,5-5 0 15,-4 0 0-15,1 2 0 0,-2-3 0 16,-3-1 0-16,-2 1 0 15,1 2 0-15,-4-1 0 16,-1 4 1-16,0 0-1 16,-1-4-1-16,-1-1-1 15,-3-2 0-15,-8 0 1 16,-8 0-1-16,-4 0 2 16,-11-2 1-16,-9-2 0 15,-6-1 1-15,-9 4 1 16,-8 1 0-16,-7 0 0 15,-11 0-3-15,-7 0 3 16,-8 0 0-16,-11 0 2 0,-7 0 0 16,-4 0-1-16,-5 0 6 15,-1 0 6-15,0 0 0 16,0 0-4-16,0 0 1 16,0 0 1-16,0-2-3 15,0-3-4-15,0-1 1 16,-1 3-2-16,-1 2 0 15,2-1-1-15,0 2 3 16,0 0-3-16,0-3 1 16,0 1-2-16,0 0 1 15,0 1-1-15,0-1-3 16,0 1-1-16,0 1 0 0,2 0 0 16,1 0-1-1,-2-3 0-15,1 3 0 16,1-1-1-16,0 1 2 0,0-2 0 15,0 2 0-15,0-2-1 16,-1 1 2-16,-1-3-1 16,2 3 0-16,-3-1 0 15,0 2 0-15,0-1 3 16,0 1-3-16,0 0 1 16,0 0 0-16,0 0 0 15,0 0 0-15,0 0-1 16,0 0 0-16,0 0 1 15,0 0-1-15,0 0 0 16,0-1 1-16,0 0-2 16,0 1 2-16,0-2-1 0,0 2 0 15,0 0 0-15,0 0-2 16,0 0 1-16,0 0 1 16,0 0-2-16,0 0 2 15,0 0 0-15,0 0-1 16,0 0-2-16,0 0 2 15,0 0 1-15,0 0-1 16,0 0-1-16,0 0 2 16,0 0-2-16,0 0 1 15,0 0 1-15,0-1 0 16,0 1-2-16,0-1 2 16,0-1 0-16,0 2 0 0,0 0-1 15,0 0 1-15,0-1 1 16,0-1-1-16,0-3 0 15,0 3 0-15,0-1 0 16,0 1 0-16,0 0 0 16,0 2 0-16,0 0 0 15,-3 0-3-15,3 0 3 16,0 0 0-16,-1 0-1 16,1 0 0-16,-2 0 0 15,1 0 0-15,1 0 0 16,0 0 1-16,0 0 0 15,0 0 0-15,-2 0 0 16,2 0 0-16,-1 0 0 0,1 2 0 16,-2-2 0-16,2 0 0 15,-1 0 0-15,1 0 0 16,-2 0 0-16,2 0 0 16,0 0 0-16,0 0 0 15,0 0 0-15,-2 0 0 16,2 0 0-16,0 0 0 15,0 0 0-15,0 0 0 16,0 0 0-16,0 0 0 16,0 0 0-16,0 0 0 15,0 0 0-15,0 0 0 16,0 0-1-16,-1 0 1 16,-1 0-1-16,2 0-1 15,-1 0 2-15,-1 0-2 16,2 0 3-16,0 0-2 0,0 0 2 15,0 0-3-15,0 0 2 16,0 0-7-16,0 0-6 16,0 0-6-16,0 0-2 15,0 0-3-15,0 0-3 16,0 0-8-16,6-12-10 16</inkml:trace>
  <inkml:trace contextRef="#ctx0" brushRef="#br0" timeOffset="63215.13">18410 16716 19 0,'0'0'33'15,"0"0"-33"-15,0 0 2 16,0 0 1-16,0 0 5 16,30 75-2-16,-12-51-3 15,0-4 3-15,3-3 1 16,1-3-1-16,6-5-1 16,7-6 0-16,5-3 1 0,15-3 1 15,10-18-1 1,13-11 0-16,13-11-3 0,14-12-1 15,11-10-1-15,15-8-1 16,8-10 0-16,7-4 1 16,6 0-2-16,-2 4 1 15,-10 9-1-15,-14 6 0 16,-19 8 1-16,-24 9 0 16,-20 9 0-16,-21 11 0 15,-19 8 1-15,-8 6-1 16,-10 6 0-16,-4 3 2 15,-1 4 1-15,0 0 0 16,0 3-1-16,0-1-2 16,0 2 0-16,0 0 0 0,0-2-1 15,0 2 0-15,0-1-1 16,0 1-1-16,0 0-2 16,0 0 1-16,0 0-1 15,0 0 3-15,0 5-2 16,0 4 0-16,0-1 0 15,0 0 1-15,-1-5 0 16,1-2-1-16,-2 1-1 16,2-2-3-16,0 0 3 15,0 0-1-15,0 0 0 16,0 0 1-16,0 0 1 16,0 0 1-16,0 0 2 0,0 0-2 15,0 0 0-15,0 0 1 16,0 0-1-1,2 0-1-15,1 0-3 0,0 0 0 16,-2 0 2-16,1 0 1 16,-2 0 3-16,0 0 0 15,0 0-1-15,0 0 0 16,0 0 2-16,0 0 0 16,0 0 1-16,0 0 0 15,0 0 0-15,0 0 0 16,0 0-1-16,0 0 1 15,0 0-1-15,0 0-1 16,0 0 1-16,0 0-1 0,0 0 0 16,0 1 1-1,0 2 0-15,0 1 0 0,0-1 0 16,0-1 0-16,0-1 0 16,0 1 0-16,0-2 0 15,0 0 0-15,0 1-1 16,0-1 0-16,0 1-2 15,0-1-3-15,0 0 4 16</inkml:trace>
  <inkml:trace contextRef="#ctx0" brushRef="#br0" timeOffset="65746.78">9252 16861 24 0,'0'0'4'15,"0"0"-4"-15,0 0 5 16,0 0 2-16,0 0-2 16,0 0 2-16,0 0-2 15,-76 22 0-15,76-19-3 16,6 2-2-16,26 1 2 16,24 0 16-16,23-1-4 15,19-5-4-15,20 0-3 16,9 0-5-16,4-13-1 15,0-3-1-15,-4-2 1 16,-3-10-1-16,-6-7 0 0,0-8 1 16,-4-6 0-1,-9-11-1-15,-8-2 0 0,-17-5 1 16,-20-2-1-16,-18 1 0 16,-20 1 1-16,-22 3 2 15,0-1 1-15,-31-1-2 16,-14-1-1-16,-12 2 1 15,-11 6 0-15,-16 4-1 16,-10-1 1-16,-5 5-1 16,-8-2-1-16,0-1 1 15,-3 4 1-15,-8 4 2 16,-3 3 1-16,-6 8 1 16,-1 12-1-16,-3 6-3 15,-1 14 2-15,3 3-4 0,5 4 0 16,3 18 0-16,8 9 0 15,2 4-1-15,10 6 0 16,8 5 1-16,8 3 0 16,5 9 0-16,5 9 0 15,4 18 0-15,10 19 0 16,7 14 0-16,11 4 0 16,16-1 1-16,21-16-1 15,9-17 0-15,40-13-1 16,23-14 0-16,20-10 1 15,17-10 0-15,13-7 1 16,8-8-1-16,2-4 0 16,-3-7 0-16,-3-3 0 15,-1-3 0-15,-4 0 1 16,-6-1-1-16,-8 3 0 0,-13-2 0 16,-12 0-1-16,-8-1 0 15,-7-1 1-15,-6-1 0 16,-6-3-1-16,-4-3-8 15,-4 0-3-15,0 0 3 16,-5-6-3-16,-4-4-4 16,-8-3-11-16,-12-2-2 15</inkml:trace>
  <inkml:trace contextRef="#ctx0" brushRef="#br0" timeOffset="66600.91">10515 16648 38 0,'0'0'4'0,"0"0"-4"16,0 0 9-16,0 0-2 15,0 0-2-15,0 0 2 16,-19-27-6-16,19 27-1 16,0 0-1-16,0 6 1 15,7 8 0-15,7 8 2 16,10 11 2-16,4 4 2 15,6 4 0-15,8 7-1 16,3 1 0-16,5 2 0 16,4-3-2-16,7 4 1 15,6-5-2-15,7-3 1 16,6-5-1-16,11-7-1 0,3-11 0 16,12-11 0-16,4-10 1 15,8-20-1-15,6-15 0 16,1-10 0-16,-1-5 0 15,-6-3-1-15,-12-3 0 16,-17 0 0-16,-16 3 0 16,-15 2 2-16,-17 4 1 15,-11 4-2-15,-8-1 2 16,-3 5-1-16,-5 0-2 16,-2 7 0-16,-3 3 0 15,-6 4 0-15,-3 6-3 16,0 5-3-16,-5 4-9 0,-10 7-7 15,0 3-7-15,-4 0 5 16,-3 18-2-16</inkml:trace>
  <inkml:trace contextRef="#ctx0" brushRef="#br0" timeOffset="67014.12">11750 16771 111 0,'0'0'1'0,"0"0"-1"16,0 0-2-16,0 0 2 16,79-86-1-16,-32 60 1 15,9-4-2-15,2-1 2 16,5-1 1-16,1 3-1 15,2 12-1-15,2 9 1 16,-2 8 0-16,-2 12 1 16,-6 16-1-16,-3 7 0 15,-5 5 0-15,-6 3 0 16,-3 6 1-16,-7 6 0 16,-7 7-1-16,-2 0 1 15,-10 1 0-15,-3 4 2 0,-4 1 1 16,-4 5-2-16,-2-3 0 15,2-7-1-15,5-10-1 16,3-14 0-16,12-10-9 16,1-12-8-16,9-13-7 15,2-4-1-15,-3-17-21 16</inkml:trace>
  <inkml:trace contextRef="#ctx0" brushRef="#br0" timeOffset="67942.63">13024 17070 92 0,'0'0'3'0,"0"0"-3"16,0 0-4-16,0 0-4 16,0 0 6-16,0 0 2 15,112 55 0-15,-63-26 4 0,5 7-3 16,1 3 2-16,-1 0-1 15,1-5 2-15,3 0-1 16,9-1-1-16,3-3 1 16,5-4-1-16,4-4 0 15,4-5 3-15,5-3 1 16,3-3 1-16,2-5-1 16,4-3-1-16,4-3-2 15,5 0-1-15,0-23-1 16,3-10-1-16,-4-12 0 15,-3-12 0-15,-5-13 1 16,-9-9 0-16,-15 0-1 16,-11 0 0-16,-16 10 0 15,-14 12 0-15,-12 11 0 0,-8 9 2 16,-9 12 0-16,-3 5-1 16,0 4-1-16,0 4-1 15,-3 1-12-15,-10 0-17 16,-4-2-23-16</inkml:trace>
  <inkml:trace contextRef="#ctx0" brushRef="#br0" timeOffset="68327.38">14417 16937 67 0,'0'0'2'0,"0"0"-2"16,0 0 0-16,66-76-1 15,-26 53 1-15,9 3 3 16,3-4 2-16,5 2 0 16,4 2-1-16,3 1-1 15,1 5 4-15,-4 8-5 16,-2 6 0-16,-2 3-1 15,-4 25 1-15,-3 11-1 16,1 11 1-16,-6 6 3 0,4 11-1 16,-7-1-3-1,-4 2-1-15,-5-4 1 0,-7-6-1 16,-4-7 0-16,-3-12 0 16,-2-8 0-16,-1-6-1 15,1-13-9-15,0-5-18 16,1-7 2-16,-6-3-10 15</inkml:trace>
  <inkml:trace contextRef="#ctx0" brushRef="#br0" timeOffset="68598.47">15205 17099 12 0,'0'0'26'0,"0"0"-26"15,0 0-1-15,0 0 1 16,0 0 0-16,0 0 0 16,0-57 3-16,0 54 5 15,0 1-4-15,0 2-2 16,0 0-2-16,0 0-1 15,1 0-9-15,11 11 2 16,5 3-8-16</inkml:trace>
  <inkml:trace contextRef="#ctx0" brushRef="#br0" timeOffset="70089.73">9854 17291 40 0,'0'0'0'15,"106"11"0"-15,-35-6 0 0,9 4 0 16,8-1 2-16,11 1 0 15,9-1 3-15,15 0 2 16,13-4-2-16,17-2 0 16,14-2 3-16,10 0 1 15,10 0-3-15,7 5-5 16,9 4 1-16,4 5-2 16,9 2 0-16,7 5 0 15,3 1 0-15,14 5 0 16,5-4 1-16,7 4-1 15,12-6 0-15,-4 0 0 16,8-3 1-16,2-1-1 16,0-4 1-16,2-3 0 15,-7-1 0-15,-4-1 1 16,-3 1-1-16,-6-4 1 0,-1 3-2 16,-12-1 0-16,-7 2 0 15,-13-6 0-15,-8 1 0 16,-13-4-5-16,-12 0 2 15,-14-4 0-15,-17-8 3 16,-8-12 0-16,-11-5-1 16,-12-10 1-16,-7-5 0 15,-14-9 0-15,-12 0 0 16,-12-9 2-16,-14-5 0 16,-15-6 2-16,-12-3 0 0,-17-2-1 15,-12-2 1 1,-9 1-3-16,-9-6-1 0,-23-5 1 15,-13 2-1 1,-18 4 0-16,-17-3 0 0,-21 10 0 16,-24 4-1-16,-22 3 1 15,-20 6 1-15,-20-5-1 16,-17 4-1-16,-15 1-1 16,-23 2-3-16,-12 2-3 15,-14-2 2-15,-16 0 1 16,-12 2 3-16,-13 0 2 15,-15 7 0-15,-7 4 3 16,-9 6 3-16,0 3-1 16,-1 7 0-16,3 4-1 15,4 7-2-15,2 3 2 0,2 6-3 16,-3 1 0 0,5 4 0-16,3 5-1 0,3 1 0 15,9 2 0-15,4 0 0 16,6 8 0-16,12 14-1 15,11 9-1-15,8 10 2 16,14 11 0-16,16 7 1 16,16 7-1-16,32 4 1 15,18 3 1-15,28 0 3 16,29 6-4-16,25-2 0 16,28 3-1-16,29 2 0 15,31-1-2-15,12-5-1 0,49-5 0 16,23-1 0-16,32-8-1 15,20-8 2-15,24-5 1 16,14-7 0-16,14-6 1 16,14-7 0-16,15-6 0 15,14-5 0-15,10-1-1 16,2 0 1-16,9 4-3 16,-1 5 1-16,1 4 1 15,-3 1-1-15,-3 1 0 16,-4 1-2-16,-8 3 0 15,-6-5-12-15,-10-1-10 16</inkml:trace>
  <inkml:trace contextRef="#ctx0" brushRef="#br0" timeOffset="70810.16">14064 17655 193 0,'0'0'0'0,"0"0"-1"15,0 0-12-15,0 0 5 16,0 0 6-16,0 0 2 0,50-27 0 15,-50 27 1-15,0 0 0 16,0 0 0-16,0 0-1 16,0 0 4-16,0 0 6 15,0 0-4-15,2-2-4 16,-1 0 0-16,-1 1 3 16,0 1 0-16,0 0-2 15,2 0 0-15,-2 0-1 16,0 0 1-16,0 0 0 15,0 0-3-15,1 0 1 16,-1 0-1-16,0 0 0 16,0 0 1-16,0 0-1 15,0 0 0-15,0 0 1 0,0 0 1 16,0 0-2-16,0 0 0 16,0 0 0-16,0 0 0 15,0 0 0-15,2 0-1 16,-2 0-1-16,0 0-2 15,0 0-1-15,0 0 2 16,0 0 1-16,3 0 0 16,-3 0 0-16,0 0 1 15,2 0-1-15,-2 0 0 16,0 0 1-16,1 0-2 16,-1 0 1-16,0 0-2 15,0 0 1-15,0 0 3 0,0 0-2 16,0 0 0-1,0 0 1-15,2 0-2 0,-2 0-1 16,0 0-2-16,0 0-2 16,0 0 2-16,0 0-2 15,0 0-3-15,0 0 0 16,2 0-1-16,-2 0-2 16,2 0-6-16,2-3 1 15,2-5-5-15,3-6-9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30:36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27867 14316 19 0,'0'0'20'15,"0"0"-20"-15,0 0-6 16,0 0-5-16</inkml:trace>
  <inkml:trace contextRef="#ctx0" brushRef="#br0" timeOffset="2835.29">26154 10001 34 0,'0'0'0'0,"0"0"-1"15,0 0 0-15,0 0 1 16,0 0 7-16,0 0 5 16,0 0-1-16,-5 0-7 15,5 0 2-15,0 0-2 16,0 0 0-16,0 0 0 15,0 0-1-15,0 0-1 16,0 0 0-16,0 0 0 16,8 0-2-16,15 0 3 15,12 0 4-15,13 0-1 16,17 0-2-16,15 0-1 16,14 0 0-16,15 0-1 0,13-4 1 15,14-1-1-15,15-5-2 16,17-7 0-16,15-4 0 15,12-4 0-15,7 0 0 16,9 2 2-16,2 1-2 16,5 0 0-16,9-1 1 15,2 1 1-15,-2 0-1 16,-3 2 0-16,-11 1 0 16,-14 2-1-16,-10 3 2 15,-19 3-1-15,-12 0 1 16,-16 4-1-16,-17 2-1 15,-13 2 1-15,-15 1 0 16,-15 2-1-16,-21 0 0 16,-22 0 0-16,-22 0 0 15,-11 0 0-15,-4 0-2 0,-2 0 2 16,0 0 0-16,0 0 0 16,0 0-1-16,0 0-2 15,0 0-1-15,0 0-2 16,0 5-6-16,0 0-3 15,0 4 7-15,0 1-9 16,0 0-3-16,0-4-9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32:03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12618 10000 66 0,'0'0'6'15,"0"0"-5"-15,0 0-1 16,0 0 12-16,0 0 6 15,35 122-1-15,-10-59-7 16,-1 12 6-16,-2 5-5 16,1 0 3-16,-8-2-1 15,-4-11 2-15,-5-6-8 16,-4-11-2-16,-2-6 1 0,0-7-5 16,0-11-1-1,0-9 0-15,0-5 0 0,0-10-4 16,0-2 3-16,0-4 1 15,-3-24-2-15,-2-14-15 16,4-11 1-16,1-3 12 16,0 3-1-16,6 1 0 15,8 7 3-15,3 8 2 16,1 11-1-16,0 14 1 16,4 11 2-16,1 1 0 15,5 17 1-15,3 10 5 16,2 5 3-16,0 2 0 15,1-1 0-15,1-1 0 16,-1-3-6-16,-1-7 1 0,4 1-1 16,-8-8-3-16,-6-3 0 15,-5-6-2-15,-9-3 1 16,-4-3 4-16,-2-3 0 16,-2-24 18-16,-1-16-13 15,0-19-10-15,0-17 2 16,-18-14 1-16,-7-5-2 15,-3-1 0-15,2 12 0 16,4 14 0-16,7 19 2 16,6 18 2-16,2 12-1 15,4 12 6-15,3 6-7 16,-2 5-3-16,2 1 0 16,0 0-15-16,0 0-31 15,9 13-35-15,17 20 32 16,6 9 19-16,4 8-12 0,-3 0-9 15</inkml:trace>
  <inkml:trace contextRef="#ctx0" brushRef="#br0" timeOffset="1094.14">13528 10285 23 0,'0'0'43'0,"0"0"-33"16,0 0 5-16,0 0-4 15,0 0 4-15,0 0 8 0,2 108 0 16,-2-66-7 0,0-4 3-16,0-7-6 0,10-9-2 15,5-5-4-15,2-5-2 16,0-5 2-16,1-6-5 16,2-1 1-16,-1-2 0 15,1-20 2-15,-3-7-1 16,0-9-3-16,-10-7-1 15,-4-8-1-15,-3-2-1 16,-6 4-2-16,-10 5 0 16,-6 14 3-16,-2 8 1 15,-2 9 0-15,1 7 0 16,-4 7 0-16,0 1 0 16,0 0 0-16,1 7 0 15,7 12 1-15,6 6-1 0,3 4 0 16,9 3-2-16,3-1 2 15,0-2 1-15,0-7-1 16,14-6 0-16,4-7 0 16,9-4 1-16,5-5 2 15,10-6-1-15,3-18 1 16,2-8-3-16,-3-4-2 16,-5-5-8-16,-8 2-9 15,-10 2-4-15,-12 4 8 16,-9 8 6-16,0 6 8 0,-6 7 1 15,-11 6 0 1,-2 3 5-16,0 3 4 0,1 0 0 16,-3 1-4-16,4 13 6 15,1 5-5-15,10 7-2 16,3 3-1-16,3 2 6 16,0-1-3-16,9 2-1 15,10-6-1-15,4-2 3 16,4-2 0-16,6-5-4 15,5-6 1-15,5-7-2 16,8-4-2-16,6-1 0 16,4-18-13-16,0-8-17 15,-3-4-15-15,-10 2 11 16,-12 4 16-16,-15 8 11 16,-12 6 7-16,-9 8 3 15,0 3 22-15,-6 0-2 0,-16 0-12 16,-7 14 8-16,-5 12 5 15,-2 6-6-15,2 0-3 16,5 2-2-16,9-5-5 16,7-3-5-16,9-2-2 15,1-6 0-15,3-7-2 16,0-3 0-16,0-3-5 16,9-5-9-16,10 0 1 15,8-17 6-15,4-21-8 16,2-16-20-16,-9-12 14 15,-7-15 0-15,-14-8-1 16,-3-9 8-16,-11-5 9 16,-10 10 6-16,-1 13 0 0,2 25 11 15,6 18 11-15,3 17-7 16,-1 6 9-16,6 9-3 16,0 4 5-16,5 1-13 15,1 11-11-15,0 25-2 16,0 18 4-16,0 13 10 15,6 6-7-15,10 4 0 16,1-1 8-16,-1-6-1 16,-4-3-7-16,1-6-1 15,-4-5-6-15,0-1-2 16,4-2-15-16,3-7-24 16,6-12-32-16,3-18 9 15,0-16-1-15</inkml:trace>
  <inkml:trace contextRef="#ctx0" brushRef="#br0" timeOffset="1275.85">14546 10028 102 0,'0'0'4'0,"0"0"-2"16,0 0 2-16,0 0-4 15,0 0 0-15,0 0-13 16,29-55-20-16,-26 51-29 0</inkml:trace>
  <inkml:trace contextRef="#ctx0" brushRef="#br0" timeOffset="4215">12869 11872 23 0,'0'0'6'16,"0"0"1"-16,0 0-1 15,0 0 0-15,0 0-2 16,0 0-2-16,0 0-1 16,0-8 0-16,0 7 1 15,0-2 1-15,0-2-1 16,0-1 0-16,0-2-1 15,0 0 3-15,-2-2 1 16,-1 1 0-16,-1 0-2 16,1 1 3-16,-1-1 3 15,2 1-4-15,1 3 2 16,-1 1 3-16,1 1-4 0,1 3 1 16,-2 0 2-16,2 0-3 15,0 0-5-15,3 23 0 16,18 19 0-16,7 21 21 15,10 11-6-15,6 7 3 16,4 3-2-16,6-6-3 16,-4-5-5-16,-3-6-4 15,-7-11-4-15,-6-10 0 16,-8-9-2-16,-7-11 0 16,-8-11 1-16,-4-8-1 15,-4-7-5-15,-3 0 6 16,0-22 4-16,-6-19-2 0,-12-15-2 15,-1-10 0-15,-1-3-1 16,2 1-1-16,8 10 0 16,5 10 2-16,5 16 0 15,0 16 1-15,0 10 0 16,15 6-1-16,11 0-1 16,8 15 1-16,8 8 2 15,1 3 1-15,2 2 2 16,-1-3-1-16,-3-2 4 15,-5-3-1-15,-5-3-2 16,-9-6-3-16,-7-6-2 16,-7-2 0-16,-4-3 1 15,-4 0 1-15,0-3 9 0,0-24 28 16,-16-18-25 0,-11-19-13-16,-12-12-1 0,-7-13 0 15,-5-1 0-15,6 8 0 16,8 19 0-16,16 20 0 15,8 21 2-15,8 12 0 16,5 7-2-16,0 3-9 16,0 0-40-16,24 10-9 15,15 8 18-15,13 3-4 16,6 5 0-16,2-1 13 16,-5 1-9-16,-10-4-1 15</inkml:trace>
  <inkml:trace contextRef="#ctx0" brushRef="#br0" timeOffset="5120.43">13798 11861 66 0,'0'0'1'0,"0"0"3"15,0 0 12-15,57 95 3 16,-36-60-1-16,0-1-1 16,-3-4 4-16,1-5-8 15,-1-5 0-15,-5-6-2 16,3-6-6-16,-2-4-2 15,1-4 2-15,1-9 0 16,2-18-1-16,-4-12 0 16,-7-5-4-16,-7-6-3 15,-6 1 2-15,-22 7-5 16,-2 9 4-16,-4 14 2 0,1 10 3 16,0 9 1-16,3 0 1 15,5 16-2-15,4 6 2 16,11 7-4-16,5 3 2 15,5-1-2-15,0-2-1 16,15-9 2-16,6-4 1 16,7-11-2-16,5-5-1 15,3-4 3-15,4-22-3 16,-3-13-5-16,-5-4-11 16,-7-6-7-16,-13 2 8 15,-7 7 2-15,-5 6 12 16,0 12 1-16,-2 10 4 0,-4 8 20 15,3 4 1-15,2 0-19 16,-4 11-4-16,2 9-2 16,-3 7 8-16,5 1-4 15,1-2 1-15,0-4-4 16,10-2 0-16,10-1 1 16,8-8-2-16,10-8-7 15,12-3-8-15,14-5-19 16,9-19 4-16,-1-8-4 15,-8-4 11-15,-14 0 8 16,-20 2 6-16,-15 5 5 16,-15 7 4-16,0 7 4 15,-13 5 10-15,-12 6 0 0,-7 4 4 16,-5 3 8 0,-2 21-2-16,-1 12 0 0,6 6 1 15,8 5-7-15,10-3-9 16,13-2-2-16,3-7-2 15,1-7-3-15,20-7-1 16,8-12-1-16,5-9-2 16,4-6-13-16,1-26-4 15,-4-17-19-15,-10-10 1 16,-8-11 7-16,-13-10 12 16,-4-8 4-16,-21-6 8 15,-16-1 5-15,-6 9 1 0,4 15 5 16,6 21 16-1,12 21 3-15,9 16 11 0,6 6-9 16,6 7 1-16,0 8-27 16,4 22-4-16,19 17 4 15,2 10 0-15,7 4 0 16,-1 5 0-16,3 2 0 16,-3 1-1-16,-5-4-7 15,-1-6-28-15,-1-12-14 16,-2-17 8-16,4-22-15 15</inkml:trace>
  <inkml:trace contextRef="#ctx0" brushRef="#br0" timeOffset="5398.2">14599 10703 81 0,'0'0'58'15,"0"0"-56"-15,0 0 14 16,0 0-7-16,0 0-7 16,47 83 4-16,8 0 12 15,6 16 8-15,3 13-8 16,-6 8 5-16,-7 10-4 16,-9 1-6-16,-2-6-10 15,-6-6-3-15,0-14-6 16,1-21-23-16,-4-16-18 0,0-23-10 15,1-21 19-15,-7-24-4 16,-3-13-33-16</inkml:trace>
  <inkml:trace contextRef="#ctx0" brushRef="#br0" timeOffset="5878.83">15539 11061 131 0,'0'0'7'0,"-49"-143"-7"16,28 71 8-16,1 8 10 0,6 14 8 15,3 19-1-15,0 12-11 16,1 8-3-16,0 8 0 16,-4 3-8-16,-5 0-3 15,-5 21-1-15,-1 10 1 16,1 9-1-16,3 5 0 15,8 5 1-15,8 1 0 16,5-2 0-16,0-5 0 16,16-4 0-16,10-6-1 15,6-4 2-15,7-2-2 16,5-3 2-16,6-1-1 16,2-2 2-16,4 2-2 15,-2-4 0-15,-5 0 1 0,-7-1 1 16,-8-4 1-1,-15 0 1-15,-6 0 1 0,-10 2 2 16,-3 5-3-16,-10 2 3 16,-21 5 0-16,-14 3 0 15,-12-3-2-15,-4-2-5 16,0-6-7-16,7-12-9 16,14-9 2-16,9 0-6 15,10-19-22-15,13-9-3 16,8-2 2-16,5-5-3 15,20 3 1-15</inkml:trace>
  <inkml:trace contextRef="#ctx0" brushRef="#br0" timeOffset="6448.52">15851 11126 64 0,'0'0'2'15,"0"0"11"-15,19-75-7 16,-19 53 0-16,0 2 0 15,0 6 5-15,0 4 2 16,0 4 5-16,0 4 2 16,-5 0 1-16,-3 2 3 15,2 0-3-15,-3 0-8 16,-1 0-11-16,0 19-1 16,1 8 2-16,5 3 1 15,1 6 6-15,3-4-5 16,0-4-1-16,7-2-1 0,7-9-3 15,4-5 0-15,1-4-3 16,7-8-10-16,5-4-10 16,3-20-13-16,-1-10 2 15,-4 1 7-15,-9 3 11 16,-5 9 10-16,-6 6 6 16,-4 8 11-16,-4 5 13 15,4 2-10-15,2 0-7 16,2 2 1-16,3 9 24 15,1 0-10-15,-4-2-8 16,0 1-5-16,-2-5-4 16,-2-3-4-16,-2-2-1 15,-2 0 0-15,1 0 0 0,4-3-2 16,2-14 2 0,3-6-4-16,1 3 1 0,0 4 3 15,-4 6 0-15,-1 6 0 16,2 2 1-16,3 2-1 15,3 0 2-15,0 0-1 16,1 2-1-16,4 2 2 16,0-4-2-16,6 0-1 15,2 0-11-15,2-7-38 16,-3-12-8-16,-8-8 6 16</inkml:trace>
  <inkml:trace contextRef="#ctx0" brushRef="#br0" timeOffset="6660.43">16247 10277 128 0,'0'0'10'0,"0"0"19"16,0 0-17-16,0 0 3 16,5 107 28-16,16-47-32 15,6 6-5-15,4-4-6 16,0-2 1-16,-2-3-1 15,-9-3-1-15,-9-3-6 16,-10-1-43-16,-1-5-25 16,-3-12-11-16</inkml:trace>
  <inkml:trace contextRef="#ctx0" brushRef="#br0" timeOffset="7221.19">16374 10926 111 0,'0'0'2'16,"0"0"2"-16,72-93 3 15,-38 49-1-15,-3-2-6 16,-2-5 0-16,-7-2-3 16,-8 8 1-16,-7 10-2 15,-5 11 4-15,-2 11 0 16,0 8 8-16,-2 5 10 0,-7 0 0 15,-3 5-12-15,-1 19 0 16,1 9 6-16,0 6 13 16,4 7-7-16,4 0-5 15,2-2 1-15,2-5-3 16,0-8-5-16,11-8-1 16,7-7-4-16,2-7 0 15,2-8-1-15,0-1-2 16,2-9-7-16,-3-16-6 15,-2-4-3-15,-3-3-4 16,-2 5 9-16,-2 6 5 16,-2 9 8-16,-1 8 3 15,0 4 7-15,1 0-1 16,1 1 6-16,1 8-2 16,1 2-1-16,-2-5-1 0,2 0 1 15,-4-2-6-15,2-3-4 16,0-1-2-16,3 0 1 15,4-6-1-15,-2-10-5 16,1-1-2-16,-5 3-7 16,-2 4 3-16,-1 6 2 15,0 1-1-15,4 3-2 16,2-1-5-16,6-1-14 16,1-3-14-16,0-4 3 15,-2-5-18-15</inkml:trace>
  <inkml:trace contextRef="#ctx0" brushRef="#br0" timeOffset="7686.55">17087 10328 71 0,'0'0'6'0,"0"0"29"16,0 0 7-16,0 0-3 16,0 0-7-16,0 0-12 15,-83-40-15-15,62 77 12 16,4 10 2-16,7 1 12 15,4 2-9-15,6-1-5 16,0-7 7-16,18-3 0 16,4-7-1-16,6-4-7 15,7-4-1-15,2-9-8 0,2-8 3 16,2-7-7-16,-2 0-1 16,0-17 2-16,-3-10-4 15,-4-6-15-15,-10-2-1 16,-9-3 0-16,-10-1 5 15,-3 2 4-15,0 7 1 16,-10 10-4-16,-5 8 7 16,0 9 0-16,1 3 2 15,-2 0 0-15,3 15 1 16,-2 5 0-16,4 8 4 16,5 4 2-16,5-3-3 15,1 2 12-15,0-4-7 16,12-6-1-16,7-4 6 0,2-7-8 15,2-3-3-15,3-7-2 16,6 0-17-16,4-9-24 16,7-13-28-16,0-9-21 15,-2-6-19-15,-5-8 20 16</inkml:trace>
  <inkml:trace contextRef="#ctx0" brushRef="#br0" timeOffset="7829.18">17852 10169 88 0,'0'0'13'16,"0"0"5"-16,0 0 16 15,0 0 2-15,0 0-36 0,0 0-3 16,-25-37-35-16,7 34-20 16</inkml:trace>
  <inkml:trace contextRef="#ctx0" brushRef="#br0" timeOffset="12112.71">15082 12889 52 0,'0'0'0'15,"0"0"0"-15,0 0 2 16,-46-80 3-16,28 62 4 16,-1 2 3-16,-3 4-1 0,-3 7-5 15,-3 5 5-15,-9 0-3 16,-6 24 0-16,-12 18-2 16,-6 13-2-16,-4 11-1 15,7 3 0-15,15-4 1 16,17-10-2-16,23-10-2 15,6-11 0-15,41-7 0 16,22-7 0-16,19-9 0 16,9-7 1-16,4-2 1 15,-4-1-1-15,-3 4 0 16,-12 5-1-16,-6 4 1 16,-12 5 0-16,-12 7 1 15,-9 6 3-15,-15 7 2 16,-15 10 3-16,-10 5 10 15,-16 5-6-15,-23 6 1 0,-12-1-7 16,-7 1-2-16,-8-2-3 16,1-5 1-16,0-17-4 15,7-14 1-15,9-17-1 16,12-10-3-16,10-10-6 16,12-22-24-16,13-12-11 15,2-9-3-15,26-6 0 16,10 0-7-16</inkml:trace>
  <inkml:trace contextRef="#ctx0" brushRef="#br0" timeOffset="12698.28">15478 13423 101 0,'0'0'0'0,"0"0"-3"15,0 0 3-15,80-102-2 16,-65 64-2-16,-10 6 3 15,-5-1 0-15,0 6 1 16,-17 7 0-16,-7 8 3 16,-2 7 9-16,0 5 4 15,6 0 1-15,4 18-4 16,9 8-5-16,4 3 7 16,3 5-2-16,0-1 4 15,4-3-2-15,14-5-8 16,8-5-4-16,4-6-2 0,4-8-1 15,2-6 0 1,1 0-5-16,-1-8-9 0,-2-13-10 16,-3-7 7-16,-4-7-3 15,-3-1 5-15,-6 2 7 16,0 5 6-16,-6 10 2 16,0 7 0-16,-5 7 6 15,1 5-2-15,3 0 4 16,0 0 5-16,-2 0-3 15,-3 0 1-15,0 0 0 16,-3 0-1-16,-3 0-2 16,0-3 3-16,1-2-7 0,1-7 1 15,1-12-3-15,3-2-2 16,0-1-6-16,4 8 5 16,-2 10 0-16,2 6-2 15,6 3 1-15,3 0-2 16,4 5 4-16,3 6 3 15,-1 0-2-15,0-4 1 16,3-3-1-16,2-4-1 16,2-5-2-16,-3-19-31 15,-4-7-8-15,-5-10-1 16,-9-5-4-16,-11 0-7 16</inkml:trace>
  <inkml:trace contextRef="#ctx0" brushRef="#br0" timeOffset="12916.91">15927 12395 73 0,'0'0'12'0,"0"0"9"16,0 0 10-16,-78-76 4 15,78 76 2-15,0 0-23 16,18 22-14-16,18 20 2 16,10 16 14-16,11 2-10 15,4 5-3-15,0-2-1 16,-1 4-2-16,-4-3-2 15,-7-3 1-15,-10-3-15 16,-9-7-31-16,-11-3-4 16,-16-9-1-16,-3-13-25 15</inkml:trace>
  <inkml:trace contextRef="#ctx0" brushRef="#br0" timeOffset="13522.74">16143 12903 123 0,'0'0'0'0,"0"0"-4"16,14-87 3-16,14 37 2 15,6-2 1-15,2 1 0 16,1 6 1-16,-7 7-3 16,-9 6 0-16,-9 7-5 15,-12 7 3-15,0 5 2 16,-9 5 0-16,-9 6 0 0,-3 2 3 15,6 5 4 1,2 17-1-16,8 9 0 0,5 8 2 16,0 4 1-16,16 3 7 15,6-2-7-15,3-8 3 16,0-7-1-16,4-6-7 16,-3-12 0-16,3-4-1 15,-3-7-3-15,-3-2 0 16,-4-20-7-16,-2-12-6 15,-7-7 2-15,-4-4-3 16,-3 5 0-16,0 9 9 16,2 11 5-16,-1 10 0 0,0 8 5 15,4 2-4-15,3 0 0 16,5 0 9-16,0 8 1 16,2-3 0-16,-2 2-5 15,-4-5-1-15,-1 1-1 16,-5-3-4-16,1 0 1 15,2-8 2-15,5-14-3 16,5-9-1-16,0 0-4 16,0 8 5-16,-5 7-1 15,0 12 0-15,2 4-1 16,1 1 1-16,3 14 1 16,3-1 5-16,-5-4-4 15,1 1-1-15,3-8 0 0,0-3 0 16,3 0-13-1,2-10-14-15,-4-14-12 0,1-7-1 16,-4-5-9-16</inkml:trace>
  <inkml:trace contextRef="#ctx0" brushRef="#br0" timeOffset="13950.94">17021 12094 80 0,'0'0'7'0,"0"0"-2"16,-85-1 22-16,68 22-8 15,8 8-3-15,9 8 1 16,0 4-1-16,14 0 8 16,11-1-4-16,4-6-2 15,6-6-4-15,2-6 4 0,8-6-9 16,4-7 7-16,0-9-12 16,3 0-2-16,-4-14-2 15,-9-12 0-15,-9-6-2 16,-11-2-10-16,-15-2 6 15,-4 2-2-15,-1 3 2 16,-15 11 3-16,3 7 2 16,3 9 2-16,3 4 2 15,-1 0-2-15,2 0 2 16,2 9-1-16,1 9-4 16,3 9 4-16,0 3-2 15,15 2 2-15,8 0 2 16,6-5 5-16,4-3-3 0,0-5-5 15,4-7 1 1,2-9 1-16,2-3-3 0,3-3-3 16,0-22-13-16,-2-8-9 15,0-7-24-15,-5-5-13 16,-10-5 3-16,-12-2-3 16</inkml:trace>
  <inkml:trace contextRef="#ctx0" brushRef="#br0" timeOffset="19153.08">17934 8898 63 0,'0'0'0'16,"0"0"0"-16,0 0 5 15,0 0 5-15,0 0 0 16,0 0 2-16,0 0-1 16,0 0-5-16,-33-87-6 15,86 63 1-15,21-5 2 16,11 1 0-16,8 5-2 16,-5 9-1-16,-9 14 2 15,-8 12 0-15,-14 34-1 16,-11 24 0-16,-14 17 0 15,-15 17 5-15,-11 18-4 0,-4 10 2 16,-2 7-1 0,0 6 0-16,0-4-2 0,0-2 6 15,6-9-4-15,15-14 6 16,13-14-2-16,14-12 1 16,17-18-3-16,12-11 0 15,11-15-2-15,3-17-2 16,4-13 1-16,1-15-1 15,-5-1 0-15,-11-12-1 16,-16-5-1-16,-22 0-5 16,-20 7-5-16,-20 5 4 15,-2 5 5-15,-20 0 2 0,-17 0-2 16,-5 15-1 0,-1 12 3-16,2 7 2 0,12 4 1 15,16 6-1-15,13 5 0 16,6 8 0-16,33 14 2 15,17 8 4-15,14 8-1 16,11 8 5-16,5-1-3 16,4-1-4-16,2-1 0 15,-1-1 3-15,-4 4-5 16,-8-3 1-16,-8-4 2 16,-11 0 2-16,-15-8-3 15,-15 1 4-15,-17 0-1 16,-13-5-1-16,-7-4 6 0,-26-2-5 15,-17-5-1 1,-12-1-2-16,-16-5-3 0,-8-4 2 16,-5-5-3-16,3-10-1 15,13-8 1-15,14-13 2 16,15-11 1-16,15-8-4 16,8 0 1-16,7 0 0 15,5-4 0-15,4-2-1 16,1-4 2-16,1 0-2 15,-1-3 0-15,-1-1 0 16,-2-2 0-16,3 2 0 16,0 0 0-16,2 2 1 0,-3 1 1 15,3-3-1 1,1 6-1-16,0 2 4 0,2 0-4 16,1 6 1-16,-2-2-1 15,2 0 0-15,0 2 0 16,0-1 0-16,0 1 0 15,0 0-5-15,0 0 3 16,0 0 2-16,0 0-3 16,0 0 0-16,0 0 2 15,0 0-2-15,0 0 2 16,0 0 0-16,0 0-3 16,0 0 2-16,0 0 2 15,0 0-1-15,0-2-3 16,0 2 4-16,0 0-1 15,0 0-2-15,0 0 0 0,0 0 2 16,0-1 1 0,0 1-1-16,0 0-3 0,0-1 3 15,0 1-2-15,0 0 1 16,0 0-1-16,0 0 2 16,0 0-5-16,0 0 3 15,0 0 0-15,0 0 1 16,0 0-1-16,0 0 1 15,0 0 1-15,0 0-1 16,0 0 2-16,0 0-3 16,0 0 1-16,0 0 1 15,2 0 0-15,-2 0 1 0,0 0-2 16,0 0 2-16,0 0-1 16,1 0 1-16,-1 0 0 15,0 0-4-15,0 0 4 16,0 0 0-16,0 0-3 15,2 0 1-15,-2 0 1 16,1 0-1-16,1 0 1 16,-1 0-1-16,2 0 1 15,-2 0-1-15,1 0 2 16,1 0-1-16,0 0-3 16,2 1 2-16,-2 2 2 15,0-2-1-15,-2-1 0 16,-1 2-1-16,0-2 0 15,0 0 2-15,0 2 1 16,0-2-1-16,0 0-1 0,0 0 1 16,0 0 0-16,0 0 2 15,0 0-2-15,0 0-2 16,0 0 2-16,0 0 0 16,0 0 0-16,0 0-6 15,2 0-7-15,-2 0-9 16,4 3 0-16,0 4-5 15,4 6 8-15,2 0-9 16,4-9-7-16,2-4-21 16</inkml:trace>
  <inkml:trace contextRef="#ctx0" brushRef="#br0" timeOffset="43744.46">10298 5419 17 0,'0'0'5'0,"0"0"-5"16,0 0 0-16,0 0 2 16,0 0 1-16,0 0 2 15,0 0-1-15,0 7 0 16,0-5 0-16,0-1 2 15,-8 3 3-15,-11 1-2 16,-11 1-3-16,-3 0-2 16,-7-1 0-16,-9-1 2 15,-8 2 1-15,-6-1 2 16,-4 0-6-16,-3 1 3 0,0-3 3 16,1 0-3-16,7 1 0 15,-1-4-2-15,8 0 1 16,-1 0-1-16,0 0-2 15,2 0 2-15,5-5 1 16,7 1-3-16,6 0 2 16,11 2-2-16,6 2 0 15,7-1 0-15,7 1 0 16,4 0 0-16,1-1-2 16,0 1-7-16,0-2-8 15,0 0-9-15,12 2 1 16,8-5 2-16,4-4 1 15</inkml:trace>
  <inkml:trace contextRef="#ctx0" brushRef="#br0" timeOffset="44164.57">9382 5254 29 0,'0'0'1'0,"0"0"0"16,-82 0-1-16,55 0 5 15,6 0 1-15,-3 0 4 16,3 0 0-16,0 0 0 0,-1 0-4 16,0 6-2-1,-1 3-1-15,4 1-1 0,-4 2 0 16,1 5-1-16,2 2 0 15,1 4-1-15,0 5 1 16,10 3-1-16,3 2 1 16,4 1 0-16,2-2-1 15,3-2 0-15,14 0 0 16,7-5 0-16,4-1 1 16,2-2-1-16,1-7 1 15,2-1-1-15,3-4 0 16,-1-1 0-16,1-3 0 0,2 0 0 15,-1-1-1-15,3-2-4 16,2-3-10-16,0 0-2 16,2 0-8-16</inkml:trace>
  <inkml:trace contextRef="#ctx0" brushRef="#br0" timeOffset="44367.08">9915 5378 60 0,'0'0'5'0,"0"0"-5"0,0 0-1 16,0 0-10-16,0 0 0 15,0 0 6-15,2-29-7 16,1 24-12-16</inkml:trace>
  <inkml:trace contextRef="#ctx0" brushRef="#br0" timeOffset="47081.05">9407 5210 8 0,'0'0'9'0,"0"0"-8"16,0 0 0-16,0 0-1 16,0 0 4-16,0 0 1 15,0-31 2-15,0 31-2 16,0 0-2-16,0 0 1 15,0 0 1-15,0 0-1 0,0 0 1 16,0 0-1-16,0 0-3 16,0 0 1-16,-2 0-1 15,-2 0 0-15,-5 3-1 16,-3 3 2-16,-4 5-2 16,-1-2 0-16,-8 4 3 15,1 1-1-15,-4 0 0 16,0 0 0-16,0-1-1 15,2-1 0-15,-1-1 1 16,3-2 0-16,3-1 0 16,5-2-1-16,-1 1 0 15,4-2 1-15,0 2-1 0,2 1 0 16,0-4 0-16,0 1-1 16,-1 0 0-16,-3 0 1 15,3 2-1-15,-4-2 1 16,-1 2-1-16,-2-2 0 15,1 3 1-15,1-2 0 16,7-3 1-16,2-1 1 16,4-1-1-16,3-1-1 15,1 0-1-15,0 0 0 16,0 2 0-16,0-2-1 16,0 0 1-16,0 0-1 15,0 2 1-15,0-1-1 0,0 3 1 16,0 0 0-1,5 4 1-15,3 4-1 0,4 5 0 16,7 5 1-16,1 7 2 16,4 3 0-16,-1 4 0 15,4 0 2-15,-3-2-2 16,3-2 0-16,0-2-3 16,3-2 1-16,2-3 2 15,3-2-2-15,-3 1 1 16,3-2-1-16,-2-3 0 15,-5-1 0-15,2-4-1 16,-8 0 0-16,-2-3 1 16,-6-5 0-16,-3 1-1 15,-5-3 0-15,-1-3 0 16,-1 1 0-16,-4-2 0 0,1 0 0 16,-1 0 0-16,0 1 1 15,0-1 0-15,0 0 1 16,0 0-1-16,0 0 0 15,0 0 2-15,0 0-3 16,0 0 0-16,0 0 0 16,0 0 1-16,0 0-1 15,0 0-1-15,0 0-3 16,0 2-11-16,-13 3-8 16,-15 0-27-16</inkml:trace>
  <inkml:trace contextRef="#ctx0" brushRef="#br0" timeOffset="49278.55">9917 6817 11 0,'0'0'1'0,"0"0"-1"15,0 0 0-15,0 0 0 16,0 0 0-16,0 0 0 16,81-60 4-16,-71 50 0 15,-4 5 0-15,-1 3-1 0,-5 2 3 16,0 0-4-16,0 0 1 15,0 0-1-15,0 0 0 16,1 0-2-16,-1 0 0 16,0 0 1-16,0 0 2 15,0 0 2-15,0 0 0 16,0 0 1-16,0 0 1 16,-17 14 9-16,-18 6 1 15,-16 3-8-15,-9 2-4 16,-11 2 0-16,-5-6 0 15,-3 1 3-15,-2-3-2 16,4-2 1-16,5-6-2 16,9-5 2-16,13-4 3 15,12-2-6-15,10 0-2 16,7 0 0-16,6 0-1 0,5 0-1 16,5 0 1-16,4 0-1 15,1 0 0-15,0 0 0 16,0-2-6-16,0 2-12 15,0 0-11-15,9-3-1 16,16-3-4-16,5-10 6 16</inkml:trace>
  <inkml:trace contextRef="#ctx0" brushRef="#br0" timeOffset="49917.76">9391 6676 62 0,'0'0'0'0,"0"0"2"15,0 0 1-15,0 0 2 16,-90-6 2-16,59 18 2 16,3 5-2-16,-4 8 0 15,4 1-1-15,7 4-1 16,3 4 0-16,3 5 1 15,0 10-2-15,5 10 3 16,-2 5 2-16,9 1 0 16,3-9-3-16,0-7 1 15,18-9-2-15,7-8-3 0,11-4 3 16,9-7-2 0,8-5 2-16,7-8 1 0,4-8-1 15,-3 0-1-15,-1-1-1 16,-6-13-2-16,-7 2 1 15,-6 1-2-15,-9 0 0 16,-5 2 2-16,-8 1-2 16,-5 1 2-16,-8 3-2 15,0-1 2-15,-4 3-2 16,-2 0 1-16,2 2 0 16,-2 0 0-16,0 0-1 15,0 0 0-15,0 0-2 0,0 0 1 16,2 0-5-1,-2 0 2-15,0 0 2 0,0-1 0 16,0 1 0-16,0 0 2 16,0 0 0-16,0 0 0 15,0 0 0-15,0 0 0 16,0 0 0-16,0 0-2 16,0 0-4-16,0 0-1 15,0 0-1-15,1 0-2 16,-1 0-2-16,3 0-3 15,-1 0 3-15,-1-1-4 16,4 1-3-16,-2 0-8 16,0 0 8-16,-3 0-25 15</inkml:trace>
  <inkml:trace contextRef="#ctx0" brushRef="#br0" timeOffset="60569.99">24481 9583 43 0,'0'0'0'16,"0"0"2"-1,0 0 4-15,0 0 0 0,0 0 1 16,0 0-3-16,0 0 4 16,0 0 3-16,-45-63-3 15,38 61 1-15,-4 2-4 16,-2 0 0-16,-6 0-1 16,-7 7-1-16,-2 15 1 15,-5 14 2-15,0 10 3 16,0 10 2-16,7 5 7 15,3 1-7-15,5 1 7 16,9-3-3-16,5 1-1 16,4 0-8-16,0 1 5 0,0-4-3 15,13-7-3 1,5-4 0-16,3-8-5 0,7-7 2 16,9-7-2-16,7-8 1 15,-1-10 2-15,5-7-1 16,-8 0-1-16,-4-15-1 15,-3-8 2-15,-9-5-1 16,-3-6 0-16,-11-4-1 16,-8-5 0-16,-2-1-2 15,-9 4-1-15,-17 6 2 16,-4 9-1-16,-5 6 3 16,-3 7-1-16,-2 2 0 15,0 7 0-15,7 1-1 16,9 2 1-16,12 0-1 15,9 0 0-15,3 0-1 0,0 0-6 16,0 0-9-16,3 0 2 16,19 0 6-16,10 0 9 15,5 0 0-15,6 2 0 16,3 12-1-16,1 6 1 16,1 5 2-16,-1 3 1 15,-5 5 6-15,-3 0-4 16,-6-4-1-16,-6-1-4 15,-7 0 0-15,-6-2 1 16,-4 1-1-16,-5-3-3 16,-2-2-4-16,-2-2-17 15,1-7-16-15,-1-9-1 16,-1-4-1-16,0-20-14 16</inkml:trace>
  <inkml:trace contextRef="#ctx0" brushRef="#br0" timeOffset="62206.62">24838 10115 109 0,'0'0'3'0,"0"0"3"15,0 0-6-15,0 0 2 16,0 0 18-16,0 0 5 16,89 73-7-16,-62-45-8 15,-5-1-4-15,-5 0-5 0,-6-3 0 16,-3 0 0-16,-5-7-1 15,0-8 0-15,-3-6-1 16,0-3-4-16,0 0 5 16,-2-14 6-16,-11-11-6 15,-5-6-4-15,3-2 4 16,5 4 0-16,4 2 0 16,6 0 0-16,0 1 0 15,3 1 0-15,24-1-2 16,12-1-10-16,10 3-7 15,9 2-3-15,3 10-7 16,-2 7 6-16,-5 5 3 16,-9 0 8-16,-9 0-5 15,-11 9 9-15,-9-3 3 16,-8-4 5-16,-8 1 0 0,0-3 15 16,0 2 13-16,-9 5-6 15,-7 4-9-15,-2 6 7 16,1 7 6-16,1 4 0 15,3 4 3-15,-2-1 0 16,4 2-9-16,2-5-3 16,5-2-10-16,-2-7-2 15,5-1-4-15,1-7-1 16,0-4-2-16,0-5-18 16,0-2-2-16,1-5 4 15,15-15 7-15,3-7-17 16,0 0 11-16,1 1 9 0,-6 6 2 15,1 6 6-15,-6 5 7 16,-3 7 5-16,1 1-1 16,-3 1 3-16,6 0 11 15,2 0-4-15,1 0-8 16,2 5 0-16,4 0-3 16,3 2-5-16,1-1-4 15,2-5-2-15,2-1-6 16,-1 0-8-16,-4-5-15 15,-4-13-12-15,-3-5 8 16,-6-4 2-16,1 1 15 16,0-1 6-16,0 1 11 0,3 6 1 15,-4 1 5-15,0 5 1 16,-3 5 9-16,-3 8 10 16,1 1-11-16,1 0-1 15,5 4 9-15,2 10 15 16,3 7-7-16,-3 3-3 15,1-1-8-15,-4 2-8 16,-3-1-3-16,-1-1-6 16,-1-5-2-16,-2-5-2 15,-1-6-3-15,1-7-14 16,-2 0 7-16,0-5 8 16,0-17-3-16,0-6-20 15,0 0 17-15,3 0 5 16,6 3 3-16,0 6 1 0,2 2 1 15,3 6 4-15,-2 2-1 16,0 5 3-16,1 4-2 16,4 0 1-16,-1 0 4 15,4 12-1-15,-1 5 2 16,-4 3 5-16,1 3-7 16,-4 2-5-16,-3-1 0 15,-5-6-2-15,-1-5-2 16,-3-6-13-16,2-5-4 15,-2-2 5-15,0 0 11 16,0-17 0-16,-5-9-14 16,1-3-3-16,4-4 13 0,0 6 5 15,1-1-1-15,11 6 1 16,1 6 0-16,-3 4 6 16,0 8 5-16,1 4-5 15,4 0 0-15,1 0 6 16,2 13 2-16,3 6-5 15,-5 3 8-15,1 3 3 16,-4 0-12-16,-3-1-4 16,-2-7-2-16,-2-2-2 15,-3-8-2-15,-2-5-2 16,-1-2-18-16,2 0 15 16,3-17 2-16,2-10-15 15,3-7-13-15,2 5 12 16,3 2 2-16,-1 7 2 15,2 4 0-15,5 4 11 0,0 2 1 16,0 6 3-16,-1 4 0 16,0 0-1-16,-1 2 2 15,3 11 1-15,-2 1 3 16,-2-1 2-16,-3-2-2 16,-3-2 0-16,-2-3-1 15,-4-4-1-15,-3-2-1 16,-1 0 1-16,-1 0 1 15,-1-2 1-15,0-12-3 16,0-1 0-16,0-1 0 16,0 2-3-16,-4-2 2 15,-2 1 1-15,0 0 1 16,0-1 0-16,1 3 3 16,1 2 7-16,1 6 2 0,1 3 15 15,2 2-12-15,0 0-16 16,0 17-4-16,0 9 4 15,2 3 13-15,8 1-4 16,2-4-3-16,4-2-4 16,3-2-1-16,6-6-1 15,6-7-8-15,10-8-29 16,9-1-13-16,11-18-45 16,4-12 21-16</inkml:trace>
  <inkml:trace contextRef="#ctx0" brushRef="#br0" timeOffset="62738.26">27103 9640 91 0,'0'0'5'0,"-83"11"18"16,44 9 8-16,6 5 1 16,2 5-3-16,7 1 1 15,5 3-6-15,3 0-3 16,2-3-4-16,2-2-2 15,3-7-12-15,3-5-2 16,6-7-2-16,0-5-6 16,0-5-25-16,0 0 7 0,16-20 16 15,6-6-12 1,5-3-17-16,-4 6 18 0,-2 9 8 16,-8 5 12-16,2 8 10 15,-3 1-4-15,4 0 6 16,-1 10 8-16,5 4 3 15,0-3 0-15,2-2-16 16,1-2 4-16,1-7-8 16,1 0-1-16,2-10-2 15,-3-12-2-15,-1-3-7 16,-6-6 2-16,-8-3 1 16,-9-5-4-16,0-3 5 15,-10 4-2-15,-9 8-5 16,3 11 12-16,5 11 2 15,6 8 11-15,-1 1-6 0,2 25-5 16,1 12 5-16,1 6 7 16,2 3 3-16,2-1 2 15,14-7-1-15,11-3-9 16,9-5-3-16,13-9-6 16,8-7-3-16,5-11-41 15,4-4-20-15,-3-11-7 16,-10-19-15-16</inkml:trace>
  <inkml:trace contextRef="#ctx0" brushRef="#br0" timeOffset="62866.93">27891 9547 173 0,'0'0'7'0,"0"0"-7"15,0 0-11 1,0 0-46-16,0 0-16 0</inkml:trace>
  <inkml:trace contextRef="#ctx0" brushRef="#br0" timeOffset="65070.56">24884 11201 0 0,'0'0'10'15,"0"0"-2"-15,0 0-4 16,0 0-1-16,0 0 2 15,0 0 1-15,0 0-3 16,0 0 0-16,0 0-1 16,0 0 2-16,0 0 0 15,0 0-1-15,0 0 0 16,0 0-1-16,0 0 0 16,0 0 0-16,0 0 1 15,0 0-2-15,0-4 2 16,0-3 2-16,0-3-4 0,0-5 0 15,-4 1 7-15,-1-1 4 16,0 4 0-16,2 5 2 16,0 4 3-16,2 2 2 15,1 0-13-15,0 29-6 16,0 22 1-16,12 20 27 16,9 15 2-16,4 8-13 15,2 1-5-15,0-6-7 16,-5-11-2-16,-1-14-3 15,-2-15 0-15,-5-9 0 16,-4-12-7-16,-2-10-17 16,-5-9-19-16,-3-9 1 0,0-10 18 15,-3-22 3 1,-15-14-31-16,-6-7 9 0</inkml:trace>
  <inkml:trace contextRef="#ctx0" brushRef="#br0" timeOffset="65498.32">24796 11255 36 0,'0'0'12'0,"-17"-73"7"16,17 53 2-16,0 6-4 16,0 9-4-16,5 5-1 15,13 0-7-15,7 21 1 16,11 17 7-16,3 12 8 16,2 8-2-16,-5 3 3 15,-2-1-5-15,-1-2-7 0,-1-4-3 16,-1-11-7-1,-1-8 0-15,-3-14 0 0,-2-12 0 16,0-9-1-16,-2-5-6 16,1-31-4-16,-1-14-11 15,-5-16 2-15,-12-3 3 16,-6-4 8-16,0 4-1 16,-13 12 8-16,1 16 2 15,6 15 13-15,1 15 5 16,4 7 5-16,1 4 7 15,0 0-30-15,0 24-5 16,6 18 5-16,12 10 6 0,4 8 5 16,4 3-5-1,-1 0-2-15,-1 0-2 0,-3-3 1 16,-4-5-3-16,-1-8-1 16,-2-4-2-16,-2-8-17 15,2-6-25-15,-4-7-7 16,-1-6 1-16,0-6 0 15</inkml:trace>
  <inkml:trace contextRef="#ctx0" brushRef="#br0" timeOffset="66802.1">25621 11665 51 0,'0'0'4'0,"1"-85"-3"16,7 44 1-16,0 2 2 0,-2 4 1 15,-4 9 6-15,-2 5-6 16,-3 4 3-16,-15 4-4 16,-4 5 2-16,1 8 5 15,0 0-4-15,0 16 1 16,4 16-5-16,6 13 6 16,6 8 2-16,5 0-2 15,0-3 7-15,19-7-7 16,7-7 1-16,4-8-5 15,4-9-3-15,5-6-1 16,5-10-1-16,4-3-4 16,6-13-9-16,-2-20-13 0,-4-11-8 15,-3-9 0-15,-13-3 4 16,-9 4 2-16,-13 10 16 16,-8 14 12-16,-2 11 18 15,0 9 9-15,-2 5-4 16,-7 3-6-16,-2 3-10 15,-3 16-2-15,-2 6 8 16,5 6 4-16,2 2-5 16,5-2 5-16,1-3-7 15,1-5 0-15,2-3-7 16,0-7-3-16,0-6 0 16,0-5-6-16,0-2-12 15,6-3 6-15,11-19 8 16,6-6-8-16,4-4-5 15,-3 3 10-15,0 9 5 0,-3 8 2 16,-3 5 0-16,-2 4 5 16,-4 2-1-16,-1 1 6 15,-4-3 0-15,-2 3 0 16,1-5 5-16,1 0-6 16,2 1-5-16,0-4-3 15,1 1-1-15,-1-1-1 16,-1 2-5-16,1 2 3 15,-1 2 0-15,2 2-1 16,2 0 1-16,2 0 0 16,3 2 3-16,2 2 0 15,2-4 0-15,-1 0 2 0,0 0 2 16,3-4-2-16,-4-10-1 16,1-4-1-16,-4-2-8 15,-4 0-7-15,-3 0-4 16,-3 3 7-16,-5 3 6 15,1 6 6-15,-2 4 0 16,1 3 6-16,1 1 3 16,4 0-5-16,3 0-4 15,5 7 11-15,2 0-5 16,1 0 0-16,2-3 1 16,0 1 1-16,-2-5-5 15,0 0 1-15,1 0-2 16,0 0-1-16,0-9-1 0,-2-7-1 15,2 4 0 1,-2-1 1-16,2 5 0 0,2 1 0 16,2 3 0-16,2 1 0 15,3 3 1-15,3 0 0 16,-2-3-1-16,2-1 1 16,0-1 0-16,-5-6-1 15,-1 0 1-15,-8-1-1 16,-4-2-4-16,-7 2 4 15,-5 1 0-15,0-1 1 16,-12 3 0-16,-11 1-1 16,-7 4 0-16,-2 4-1 0,-1 0-1 15,4 0 1-15,7 15-1 16,4-1 2-16,6 5 1 16,6-2-1-16,6-2-1 15,0-2 0-15,5 0 1 16,11-6 0-16,7 1 1 15,2 0-1-15,6 4 1 16,7 9-2-16,3 13 2 16,6 14 1-16,-3 12 13 15,-3 6 4-15,-6 3 7 16,-8-12 0-16,-6-10-16 16,-6-11 2-16,-6-11-2 15,-3-5 1-15,-5-6-2 0,-1-4-6 16,0-4-3-1,0-4 0-15,0-2 0 0,-3 0-7 16,-14-4-2-16,-10-17-27 16,-5-12-20-16,-2-13-12 15,-2-15-4-15</inkml:trace>
  <inkml:trace contextRef="#ctx0" brushRef="#br0" timeOffset="66948.75">26794 11023 181 0,'0'0'0'0,"0"0"-18"15,0 0-11-15,0 0 6 0,23-79-17 16,2 66-12-16</inkml:trace>
  <inkml:trace contextRef="#ctx0" brushRef="#br0" timeOffset="67810.3">28622 10000 70 0,'0'0'1'0,"0"0"0"16,106-105-1-16,-38 61 3 16,13-1 10-16,13 1 5 15,13 5-4-15,14 3 1 16,16 6-2-16,12 5-4 16,7 3 0-16,-2 5-8 15,-13 2 1-15,-14 7-1 16,-20 3-1-16,-22 4 0 15,-18 1 0-15,-17 0 0 0,-14 0-1 16,-10 0-7-16,-13 0-3 16,-7 0-5-16,-6 0-5 15,0 0-5-15,-22 0-3 16</inkml:trace>
  <inkml:trace contextRef="#ctx0" brushRef="#br0" timeOffset="68088.56">29901 9369 90 0,'0'0'0'0,"0"0"0"16,121-6 0-16,-52 12 4 16,7 15 3-16,0 7 0 15,1 4-4-15,-6 7-1 16,-10 3 0-16,-15 1-1 15,-15 4 0-15,-17 2-1 16,-14 4 0-16,-2 1 0 16,-31 5 0-16,-14 0 0 15,-12 2 0-15,-6-6-5 16,2-9-9-16,9-10-1 16,11-11-8-16,14-14-3 15</inkml:trace>
  <inkml:trace contextRef="#ctx0" brushRef="#br0" timeOffset="71954.72">24263 13234 52 0,'0'0'5'15,"0"0"0"-15,0 0 10 0,0 0 2 16,0 0 1 0,0 0-6-16,0 0-5 0,-6-49-3 15,6 81-1-15,0 22 12 16,-4 21 17-16,-12 17 1 15,-9 7-15-15,-3 7-7 16,-2-1 0-16,2-6-2 16,3-13-5-16,4-18-3 15,7-22-1-15,7-19 0 16,3-12-9-16,4-14-5 16,0-1 2-16,0-28 11 15,0-26-5-15,0-28-27 16,13-17 20-16,3-12 9 0,2-5 0 15,-4-1 2-15,-1 1 1 16,2 13 0-16,4 18 1 16,0 22 6-16,-2 22 8 15,-2 17 8-15,-5 13 0 16,3 11-8-16,6 3-11 16,9 27 0-16,12 18 10 15,5 10 7-15,0 10-1 16,-1 4-2-16,-5 5-8 15,-4-1-3-15,-5-2-3 16,-8-2-3-16,-6-3 0 16,-2-6-5-16,-7-1-15 15,-4-8-31-15,-3-9-13 16,0-15-7-16,-12-16 9 0,-15-14-5 16</inkml:trace>
  <inkml:trace contextRef="#ctx0" brushRef="#br0" timeOffset="72111.74">24257 13747 144 0,'0'0'1'0,"0"0"0"15,0 0 6-15,0 0-4 16,0 0-3-16,0 0-2 16,121-72-9-16,-45 47-10 15,2-4-12-15,-4-2-6 16,-8-3-3-16</inkml:trace>
  <inkml:trace contextRef="#ctx0" brushRef="#br0" timeOffset="72320.17">24809 13430 48 0,'0'0'29'0,"0"0"-6"15,0 0-6-15,0 0-14 16,0 0 10-16,10 95 22 16,12-37-4-16,4 10 3 15,3 8-7-15,-3 5-6 16,0 3-2-16,-7-4-3 15,-2-1-15-15,-7-3 0 16,-3-5-1-16,-1-7-9 16,-1-13-25-16,1-14-16 15,-3-15-15-15,-3-17 13 16,0-5 9-16,-11-33 5 16</inkml:trace>
  <inkml:trace contextRef="#ctx0" brushRef="#br0" timeOffset="72606.23">24695 13677 113 0,'0'0'9'16,"-22"-90"-8"-16,22 48 1 15,12 0 7-15,21 5 1 16,7 7 7-16,5 13-5 16,4 9-7-16,1 8-1 15,2 3 0-15,-2 19 4 0,-3 8-3 16,-7 5 0-1,-10 1-3-15,-12 0 2 0,-11-4 0 16,-7-2-4-16,0-5 2 16,-18 2 2-16,-13-3 0 15,-11-2-2-15,-3-5-2 16,-1-8-17-16,7-9-11 16,13 0-2-16,14-26-6 15,12-3-16-15,0-5-9 16</inkml:trace>
  <inkml:trace contextRef="#ctx0" brushRef="#br0" timeOffset="72825.88">25170 13339 98 0,'0'0'7'16,"0"0"-5"-16,0 0 0 15,85 62 23-15,-46-10 8 16,1 9-5-16,-1 4 7 15,-5-1-18-15,-4-1-4 16,-6 0-8-16,-8 0-3 16,-5-6-2-16,-8-5-10 15,-3-11-22-15,0-8-29 16,0-15 7-16,-11-14 7 16</inkml:trace>
  <inkml:trace contextRef="#ctx0" brushRef="#br0" timeOffset="73101.14">25169 13391 108 0,'0'0'0'0,"6"-80"0"16,19 49 1-16,6 5 9 16,5 13 8-16,3 11-3 15,1 2-9-15,2 18 2 16,-2 16-5-16,-4 5 3 15,-6 6-2-15,-11 2 1 16,-4-3-3-16,-12-2-1 16,-3-6 1-16,0-5-1 15,-22-3 1-15,-5-2-2 16,-4-9-3-16,-4-3-10 0,4-9-11 16,6-5-7-16,3-22-9 15,8-23-36-15</inkml:trace>
  <inkml:trace contextRef="#ctx0" brushRef="#br0" timeOffset="73535.7">25608 12948 118 0,'0'0'17'0,"0"0"-16"0,0 0 2 16,56 78 30-1,-21-17-2-15,3 4 1 0,1 2-12 16,0-1 1-16,-1-7-2 16,-5-7-9-16,-3-10-10 15,0-10 0-15,-4-9 0 16,-1-11 0-16,-2-8 0 16,0-4-2-16,2-9-3 15,-1-22-3-15,-5-8-2 16,-6-8-5-16,-13 0 6 15,0 4 2-15,-13 7 4 16,-9 9 2-16,1 14 1 16,-1 6 3-16,2 7 6 15,4 0-1-15,1 16-4 16,6 9-1-16,6 7 4 0,3 6-1 16,1-1 2-16,19-1 2 15,5-2-7-15,5-4 0 16,6-9-2-16,3-4-1 15,7-10-10-15,11-7-22 16,8-6-22-16,10-25-23 16,0-14 2-16</inkml:trace>
  <inkml:trace contextRef="#ctx0" brushRef="#br0" timeOffset="73888.74">27111 12475 123 0,'0'0'0'0,"-38"-72"2"15,16 49 30-15,-2 6-3 16,-4 8 15-16,1 5-15 16,-3 4-9-16,5 0 4 15,2 0-11-15,4 16-3 16,4 18-9-16,2 13 0 15,10 21 8-15,3 17 4 16,14 12 17-16,16 7-6 16,6 3 2-16,5-1 13 15,-2-10-17-15,0-8-10 16,-4-13-7-16,-8-16-5 16,-4-11 0-16,-7-9-21 0,-6-11-33 15,-6-9 0-15,-4-8-9 16,0-7-5-16,-4-4-1 15,-23-6 12-15,-10-22-14 16</inkml:trace>
  <inkml:trace contextRef="#ctx0" brushRef="#br0" timeOffset="74579.1">26869 13143 84 0,'0'0'7'15,"0"0"0"-15,3-84 0 0,22 56-3 16,11 3 4-1,9 5 7-15,3 7-4 0,5 9 8 16,1 4-1-16,-1 4 2 16,-1 16 2-16,-6 6-4 15,-8 1-7-15,-8 2 0 16,-11 0-3-16,-8-5-4 16,-6-4 0-16,-5-4-3 15,0-6-1-15,0-5 0 16,0-5 0-16,-3 0-2 15,-3-10 1-15,-4-17-6 16,3-11-5-16,7-3 1 16,0 7 8-16,0 5 3 0,10 9 1 15,3 5 5 1,3 4 3-16,2 5-4 0,3 0 1 16,2 5 3-16,-1 1-1 15,0 0-2-15,-3 0 4 16,-4 1-8-16,-3 7-2 15,-4-4 0-15,-2 1 0 16,-3-1-7-16,-2-4-6 16,1 0-1-16,1 0 10 15,5 0 1-15,0-9 3 16,-1 3-1-16,-2 2 1 16,-2 1 0-16,-3 3 3 15,0 0 0-15,2 0-2 16,0 0 1-16,3 0 5 0,2 0 3 15,2 0 3-15,4 0-6 16,3-2-7-16,3-4 1 16,-1-2-1-16,0-1-5 15,-5 1-5-15,-3-4 0 16,-2 4 4-16,-3-1 6 16,-1 5 0-16,-2 3 0 15,-2 1 7-15,0 0-1 16,0 0-1-16,4 0-4 15,2 0 2-15,3 5 2 16,1 4 0-16,4-3-4 16,-2 3 1-16,2-4-2 15,-1 1-8-15,1-2-31 0,-3-2-29 16,-7-2-19 0,-4 0 6-16</inkml:trace>
  <inkml:trace contextRef="#ctx0" brushRef="#br0" timeOffset="74707.75">27637 12617 121 0,'0'0'2'15,"0"0"2"-15,0 0 7 16,0 0-11-16,0 0-29 16,0 0-18-16</inkml:trace>
  <inkml:trace contextRef="#ctx0" brushRef="#br0" timeOffset="74934.16">27950 12246 164 0,'0'0'29'16,"0"0"-4"-16,0 0-8 15,39 93 32-15,-6-32-4 16,3-1-13-16,2 1-17 15,-2-1-6-15,-6 1-9 16,-5-5-4-16,-11-3-29 16,-11-4-39-16,-3-8-17 15,-8-10 7-15,-12-15 11 16</inkml:trace>
  <inkml:trace contextRef="#ctx0" brushRef="#br0" timeOffset="75075.77">27979 12651 113 0,'0'0'6'16,"0"0"-2"-16,21-75 4 15,20 49-8-15,16 1-4 16,13 1-13-16,5 0-31 16</inkml:trace>
  <inkml:trace contextRef="#ctx0" brushRef="#br0" timeOffset="75195.28">28656 12383 61 0,'0'0'2'0,"0"0"-2"16,0 0-16-16</inkml:trace>
  <inkml:trace contextRef="#ctx0" brushRef="#br0" timeOffset="75569.05">26438 14042 138 0,'0'0'39'0,"0"0"-38"16,0 0 2-16,174-101 37 15,-39 36 3-15,24-6 9 16,19-1-16-16,10 6-18 16,-5 2-2-16,-5 3-7 15,-16 3-7-15,-17 2 3 16,-14 5-4-16,-20 4 0 15,-20 8-1-15,-22 6-12 0,-24 11-14 16,-22 8-1-16,-17 7 0 16,-6 7-4-16,-30 0-19 15,-31 7-40-15,-32 15 32 16,-20 7-3-16</inkml:trace>
  <inkml:trace contextRef="#ctx0" brushRef="#br0" timeOffset="75928.56">24767 14830 87 0,'-80'33'3'0,"19"-4"-3"16,22-8 10-16,18-11 9 15,21-5 8-15,15-5-6 16,37 0 1-16,35-23 30 16,35-18-21-16,36-16 1 15,28-20-7-15,32-8 1 16,25-10-1-16,26-3-6 16,11 1-12-16,-8 4-7 15,-16 10 0-15,-34 8 0 16,-40 10-6-16,-38 7-12 0,-40 7-17 15,-31 4 0-15,-24 6-9 16,-20 7-6-16,-17 8-7 16,-12 10 15-16,-11 12 10 15,-32 4-19-15</inkml:trace>
  <inkml:trace contextRef="#ctx0" brushRef="#br0" timeOffset="76739.28">24041 14826 81 0,'0'0'0'16,"0"0"0"-16,140-26 0 16,-59 13 5-16,13 0 8 15,10-1 1-15,14-7-2 16,10-7 0-16,14-12-1 15,14-11 0-15,9-11 1 16,3-9 0-16,1-5 1 16,-13-5 2-16,-14-1 1 15,-26 0-8-15,-25 3 0 16,-24-4-2-16,-16-7-3 0,-20-16-2 16,-15-13-1-16,-16-14 0 15,-11-5 0-15,-35-2 0 16,-23 4 0-16,-25 10 0 15,-25 23 1-15,-23 24 2 16,-20 28 0-16,-20 23 2 16,-14 19-2-16,-14 9-3 15,-7 12 2-15,3 16 2 16,11 7 3-16,16 8-3 16,22 15-1-16,19 17 0 15,11 21 0-15,16 24-1 16,13 22 0-16,17 20-2 15,30 20 1-15,33 8-1 0,26 5 4 16,58-9-4-16,42-20 0 16,35-27 0-16,25-30 0 15,19-29 0-15,14-25 2 16,9-22 0-16,7-19-2 16,4-14-4-16,-12-14-25 15,-12-23-21-15,-18-17-31 16,-18-16 3-16</inkml:trace>
  <inkml:trace contextRef="#ctx0" brushRef="#br0" timeOffset="77375.78">27078 13822 114 0,'0'0'4'0,"0"0"-3"16,0 0-1-16,0 0 29 15,125 14 4-15,-58-20 8 16,20-21-17-16,11-10-6 15,8-6-6-15,10-12-9 0,2-10 8 16,0-10-1 0,0-11-7-16,-8-13-1 0,-11-19-2 15,-10-23 0-15,-8-30-2 16,-11-21-5-16,-6-8 3 16,-6 5-3-16,-10 20 5 15,-15 21 2-15,-17 23 0 16,-16 19 9-16,-4 15 2 15,-40 12 2-15,-26 13 5 16,-29 11-6-16,-34 15-5 16,-30 20-2-16,-34 20-5 15,-27 13-2-15,-19 40-3 16,-16 31 5-16,4 27 1 0,16 31-1 16,26 19 0-16,41 18-1 15,45 16-3-15,50 8 3 16,51 2 1-16,32-2 0 15,56-12 1-15,30-23 3 16,29-19 2-16,15-22-3 16,19-25 7-16,13-21-2 15,8-22-6-15,9-19-2 16,0-17 0-16,-4-14-2 16,-19-3-15-16,-19-22-4 15,-23-14-9-15,-26-10-19 16,-19-12-14-16,-17-8-6 0,-20-9 2 15</inkml:trace>
  <inkml:trace contextRef="#ctx0" brushRef="#br0" timeOffset="79935.64">7659 8336 29 0,'0'0'4'16,"0"0"-4"-16,0 0 0 16,0 0 0-16,0 0 4 15,0 0-1-15,0 0 1 16,40-7-2-16,-16-1 5 15,10-3-1-15,11-3 3 16,13-2-2-16,17-4 3 16,10 0-6-16,9 3 0 15,-3 1 2-15,1 2-3 16,1 0-1-16,-4 5-1 0,-1 2 0 16,-7 1-1-1,-11 2 0-15,-9 4 0 0,-10-2 0 16,-11 2 0-16,-13 0-1 15,-8 0-1-15,-10 0-3 16,-6 0-4-16,-1 0 2 16,-2 0-3-16,0-3 5 15,-8-2 0-15,-19-3-29 16</inkml:trace>
  <inkml:trace contextRef="#ctx0" brushRef="#br0" timeOffset="80279.64">8351 7965 49 0,'0'0'3'0,"0"0"-1"0,0 0 3 16,0 0 0-16,0 0-1 16,0 0-1-16,70-68 2 15,-12 56 1-15,7 5-1 16,4 1-1-16,-1 6 2 15,-4 0-3-15,-3 0 0 16,-3 15-1-16,-6 5-1 16,-10 6 0-16,-9 5 0 0,-9 8-1 15,-12 7 0 1,-11 9 0-16,-1 4 1 16,-18 2-1-16,-16-2 1 0,-9-1-1 15,1-4 0-15,-1-5-1 16,4-6-3-16,11-6-4 15,8-11-4-15,13-12-7 16,7-14-4-16,0-2-11 16</inkml:trace>
  <inkml:trace contextRef="#ctx0" brushRef="#br0" timeOffset="81054.12">9270 8015 53 0,'0'0'2'0,"0"0"-2"16,0 0 1-16,0 0 3 16,0 0 0-16,0 0-4 15,0-3 0-15,0 3 0 16,0 0 0-16,0 0 0 15,0 0 0-15,0 0 4 16,0-1 1-16,0 1 2 16,0-2-2-16,0 1-3 15,0-1-1-15,0 2 0 16,0 0-1-16,0-3 0 16,0 3-1-16,0 0 1 0,0 0-1 15,3 0 1-15,-3-3 0 16,6 3 0-16,-5-1 0 15,-1 1 0-15,0 0 0 16,0 0 0-16,0 0 0 16,0 0 0-16,0 0 0 15,0 0 0-15,0 0 0 16,0 0 1-16,0 0-1 16,0 0 0-16,0 0 0 15,0 0 0-15,0 0-1 16,0 0 1-16,0 0 0 15,0 0 0-15,0 0 0 16,0 0 0-16,0 0 0 0,0 0 0 16,0 0 0-16,0 0 0 15,0 0 0-15,0 0 0 16,0 0 0-16,0 0 0 16,0 0 0-16,0 0 0 15,0 0 0-15,0 0-1 16,0 0 1-16,0 0 0 15,0 0 0-15,0 0 0 16,0 0 0-16,0 0 0 16,0 0 0-16,0 0 0 15,0 0 0-15,0 0-1 16,0 0-1-16,0 0-1 0,0 0 3 16,0 0-2-16,0 0 2 15,0 0 0 1,0 0 0-16,0 0 0 0,0 0 0 15,0 0-2-15,0 0-1 16,0-4-5-16,0-5-6 16,6 1 0-16,5-3 1 15,-1-4-7-15</inkml:trace>
  <inkml:trace contextRef="#ctx0" brushRef="#br0" timeOffset="108090.36">2092 9919 32 0,'0'0'4'15,"0"0"-3"-15,0 0 6 16,0 0-1-16,0 0 4 16,0 0-2-16,0 0-3 15,8 0-2-15,-2 0 0 16,1 0 0-16,8 0 0 16,6 0-2-16,10 0 2 15,7 0 1-15,2 0-4 16,12 5 2-16,3 2-1 0,5 1 1 15,4 3 0-15,5-1-1 16,5 2 0-16,1 2 1 16,11 0-1-16,7 0 0 15,7 0 0-15,7-2 0 16,8 1 1-16,6-4 1 16,4 3-2-16,3 0 0 15,4 1 0-15,0 0 0 16,4 1-1-16,7 2 0 15,2-2 1-15,7-2-1 16,2-2 0-16,-1-2 0 16,4-4 0-16,0-1 0 15,1-3 1-15,12 0-1 16,1-3 1-16,4-5 0 16,4 2-1-16,-8-2-1 0,-5 1 1 15,-7 2 0-15,-8-4 1 16,3 1-1-16,-8-2 1 15,3-1-1-15,-4 2-1 16,-8-1 1-16,-4 4 0 16,-6 2 1-16,-5 2 0 15,-4 2-1-15,1 0 1 16,2-1-1-16,1-4 0 16,-1-5 0-16,1-1 0 15,-2-1 0-15,-3 0 1 0,-2-1-1 16,-6-3 0-1,-5-1 1-15,-5-3 0 0,1-2 0 16,-4-4-1-16,-4-1 2 16,-7-2-2-16,-11-2 0 15,-14 0-1-15,-12-1 1 16,-14 0 1-16,-10-1-1 16,-13 0 3-16,-9-2-1 15,-2 1 4-15,-10-3-6 16,-14 2 3-16,-7-3-2 15,-8-1-1-15,-10-6 1 16,-8-1-1-16,-14 0 0 16,-7 1 0-16,-10 6 0 15,-5 3 0-15,-8 5 1 16,-9 6-1-16,-13 0 1 0,-12 6 0 16,-13 2-2-1,-13 7 2-15,-10 1-1 0,-9 5 0 16,-10 3 0-16,-9 1-1 15,-4 0 1-15,-10 5 0 16,-8 7 1-16,-2 0-1 16,2 0 2-16,-2 0-2 15,4 1 3-15,-6 3-1 16,3-2 1-16,2 3 1 16,7 0-2-16,6-4 0 15,4 4 0-15,3-3-2 16,3 3 1-16,8 3-1 0,4 1 1 15,9-4-1-15,3 5 0 16,9-2 2-16,1-4-2 16,2 2 2-16,12-1-2 15,6-1 1-15,15-1 0 16,11-3-1-16,10-2 2 16,4-2-2-16,9 0 0 15,9-2-1-15,1 0 1 16,5 2 0-16,6-3 3 15,4 0-3-15,4 2-2 16,4-1 1-16,10 0 1 16,8-2 2-16,7 0-2 15,9 1 0-15,9-3-1 0,5 0 0 16,4 2 1 0,4-1 0-16,-1 2 0 0,-2 5 0 15,-3 7-2-15,2 4 1 16,0 3 0-16,3 5 1 15,6 2 0-15,0 1-1 16,0 2 1-16,8 3-1 16,11-4 0-16,11 1 1 15,15 0 1-15,23-3-1 16,13 0 5-16,17-6-2 16,5-1 0-16,6-9-1 15,3-5 0-15,6-3 8 0,-2-5-4 16,-4-2-5-1,-9 0 0-15,0 0-1 0,0 0 3 16,-5 0-3-16,-1-2-1 16,-4-5-1-16,-4-1-8 15,-1-4-6-15,-3-1-10 16,3 0-1-16,-3-2-10 16,-7-4 2-16,-7-3-19 15</inkml:trace>
  <inkml:trace contextRef="#ctx0" brushRef="#br0" timeOffset="108227.21">4134 10000 25 0,'0'0'0'0,"0"0"-25"0</inkml:trace>
  <inkml:trace contextRef="#ctx0" brushRef="#br0" timeOffset="108886.59">9198 9559 28 0,'0'0'1'15,"0"0"0"-15,0 0 4 16,0 0 4-16,0 0 1 16,0 0-2-16,-12-36-4 15,12 36-1-15,2 0-2 16,14 0-1-16,17 0 5 16,15 0 3-16,19 0-2 15,13 0-1-15,16 0-2 0,10 0 2 16,7 0-2-1,8 0-1-15,3-1-2 0,6-6 7 16,-1-2 3-16,4-2-4 16,4-2-2-16,-7-5-1 15,-3-2-1-15,-14 1 0 16,-14-1-1-16,-18 4 1 16,-19 5-2-16,-23 5-1 15,-17 2 1-15,-13 4 0 16,-6 0-5-16,-3 0-9 15,0-5-9-15,-12-5-12 16</inkml:trace>
  <inkml:trace contextRef="#ctx0" brushRef="#br0" timeOffset="109187.01">10766 9076 59 0,'0'0'0'0,"0"0"2"16,116-55 3-16,-50 42 5 16,7 7 4-16,4 4-5 15,1 2 0-15,-4 6 2 16,-8 13-4-16,-5 9-2 16,-11 1 0-16,-10 7 0 15,-9 6-3-15,-13 5 3 16,-8 6-4-16,-10 6 2 0,0 3 1 15,-22 5-4-15,-11 3 2 16,-10 2-2-16,-2-1-3 16,-1-1-13-16,6-15-1 15,9-11-13-15,8-25-8 16</inkml:trace>
  <inkml:trace contextRef="#ctx0" brushRef="#br0" timeOffset="109366.93">11874 9260 94 0,'0'0'0'16,"0"0"-3"0,0 0 3-16,0 0-4 0,0 0-10 15,0 0-2-15,-33-37-6 16,5 37-13-16</inkml:trace>
  <inkml:trace contextRef="#ctx0" brushRef="#br0" timeOffset="115931.63">10782 11615 58 0,'0'0'0'0,"0"0"-5"15,0 0 5-15,0 0 8 16,0 0 9-16,0 0-4 0,0 0-2 15,0 0 3-15,-76-62-1 16,21 55-3-16,-25 7-4 16,-19 0-2-16,-14 4 5 15,-13 14 6-15,-8 4-12 16,-6 3-2-16,-8 0 9 16,4-4 0-16,9-6 2 15,10-6-3-15,28-4-7 16,21-2 1-16,24-3 3 15,28 0-5-15,11 0-1 16,10 0-5-16,3 0-22 16,0 0-19-16,17 0-10 15,19 0 8-15,16-9 14 0</inkml:trace>
  <inkml:trace contextRef="#ctx0" brushRef="#br0" timeOffset="116217.05">9568 11397 87 0,'0'0'0'0,"-97"14"0"16,60 2 4-16,8 1 12 16,10 6-1-16,10 7-13 15,0 12 2-15,5 12 6 16,4 5 0-16,0 5-4 0,0-5-4 15,9-11-2-15,7-5 0 16,11-9 0-16,6-9-1 16,10-3 0-16,9-12-3 15,15-8-4-15,8-2-7 16,16-24 1-16,11-14-11 16,3-13-5-16,3-10-10 15</inkml:trace>
  <inkml:trace contextRef="#ctx0" brushRef="#br0" timeOffset="116382.61">11164 11105 102 0,'0'0'0'0,"0"0"0"0,0 0 2 15,0 0 5-15,0 0-7 16,0 0-9-16,21-15-33 15,-8 9-15-15</inkml:trace>
  <inkml:trace contextRef="#ctx0" brushRef="#br0" timeOffset="128557.34">12183 14437 10 0,'0'0'1'15,"0"0"9"-15,0 0-4 16,0 0 3-16,0 0-3 16,0 0 0-16,0 0-3 15,21-44-2-15,-18 39 3 16,-2-1 4-16,1 0-2 15,-2-1 2-15,0-1 0 16,0-3-1-16,-5 1-3 16,-7-3 1-16,-4 0-4 15,-1 1 0-15,1 1 1 16,-2 4-1-16,0 0 4 0,-4 7 1 16,-8 0-1-16,-7 6-2 15,-8 19 0-15,-4 9 2 16,-5 6-2-16,4 3-2 15,11-5 1-15,10-6 3 16,16-8-5-16,11-7 0 16,2-3 0-16,11-1 0 15,16 2 1-15,10 0 0 16,9 3-1-16,11 1 1 16,1 2-1-16,2 2 2 15,-2-2-2-15,-1 1 1 16,-10-2 0-16,-8 1-1 0,-11 1 0 15,-10 3 1-15,-12 3 2 16,-6 6 5-16,-13 4 6 16,-20 2-2-16,-10 2 0 15,-8-4-6-15,-1-9-1 16,1-5 0-16,2-11 5 16,7-7-4-16,5-6-1 15,0-7 2-15,2-18-7 16,9-6-1-16,7-5-7 15,12 0-1-15,7 7-11 16,12 4-9-16,22 1 1 16,15 1 2-16,11-2 1 15,9-2-4-15,4 1-13 0</inkml:trace>
  <inkml:trace contextRef="#ctx0" brushRef="#br0" timeOffset="128775.54">12620 14747 98 0,'0'0'1'15,"0"0"3"-15,0 0 6 16,0 0 5-16,13 74 1 16,-1-45-10-16,-1 5-3 15,1 1-3-15,1 1 1 16,-1 3-1-16,-3 1-1 15,3 4-13-15,-6 4-8 0,-6 6-11 16,0 3-29-16</inkml:trace>
  <inkml:trace contextRef="#ctx0" brushRef="#br0" timeOffset="129473.45">12581 15804 60 0,'0'0'3'0,"0"0"17"0,0 0-8 16,-115-46 2-16,72 43-1 15,-2 3-4-15,-4 0 5 16,3 7-5-16,0 11 3 16,8 6-2-16,7 5-6 15,10 5-4-15,12 3 1 16,6 1-1-16,3 1 0 15,17 0-2-15,11 0 2 16,13 0 0-16,6-6 1 16,5-2-1-16,2-3 1 15,-2-3 0-15,-1 0-1 0,-8-2 0 16,-4 0 0 0,-11 2 0-16,-8 0 0 0,-10 0 1 15,-10 2 1-15,0 4 4 16,-27 2 11-16,-13 2 2 15,-5-4-5-15,-7-5-8 16,2-8 0-16,3-9-2 16,5-7 0-16,8-2-4 15,4-9 3-15,9-15-3 16,12-8-24-16,9 0-22 16,9-1-6-16,28 1 6 15,12 6-6-15</inkml:trace>
  <inkml:trace contextRef="#ctx0" brushRef="#br0" timeOffset="129832.52">12939 16312 93 0,'0'0'0'15,"0"0"13"-15,0 0 10 16,0 0-9-16,0 0-1 15,-18-75-9-15,39 60-2 16,3 4 1-16,-2 6 0 16,-5 5-1-16,-1 0-1 0,-5 7 0 15,-3 15-1 1,-8 7 0-16,0 7 3 16,-1 8 3-16,-14-2 4 15,0 0 0-15,0-5-2 0,3-2 4 16,2-8-6-16,7-7-3 15,3-6-3-15,0-10 0 16,13-1 0-16,11-3 0 16,13-2 0-16,8-17-1 15,6-8-18-15,1 1-10 16,-4 1-11-16,-4 5-8 16,-9 7-3-16</inkml:trace>
  <inkml:trace contextRef="#ctx0" brushRef="#br0" timeOffset="130327.11">13013 16941 91 0,'0'0'2'15,"0"0"15"-15,-99 0-1 16,65 0-4-16,-1 10 6 16,1 7-2-16,1 5-2 15,5 4-2-15,7 1 1 0,9 2 9 16,12-3-15-16,0 1-5 16,13 0-1-16,17-6-2 15,6-3 3-15,3-2-2 16,-2-2 0-16,-1 0 0 15,-2 3 1-15,-2 3-1 16,-3-1 0-16,0 4 0 16,-6-1 0-16,0 2 0 15,-7-1 1-15,-4-3-1 16,-7 0 0-16,-5 2 2 16,-5 2 4-16,-17-1 0 15,-8 0 4-15,-6-4-6 16,0-5-3-16,-1-6 0 15,0-8-1-15,2 0-2 0,6 0-15 16,6-7-4-16,10-2-16 16,11-2 11-16,2-6-22 15,14 0 8-15,19 0 7 16,8-3 8-16,6 0-1 16</inkml:trace>
  <inkml:trace contextRef="#ctx0" brushRef="#br0" timeOffset="130760.73">13291 17308 71 0,'0'0'13'0,"0"0"11"0,0 0-5 15,0 0 0 1,0 0-6-16,76-74 0 0,-44 64-4 16,-1 7 8-16,-6 3 1 15,-6 0-17-15,-3 14-1 16,-6 5 0-16,-7 0 0 15,-3 1 0-15,0 0 1 16,-2 0 2-16,-9-4 0 16,2-2-2-16,1-3-1 15,2-2 0-15,3-1-1 16,3-2-4-16,0 0-5 16,0-3-3-16,7 2 4 15,13-3 5-15,10-1 3 16,8-1 1-16,0 0-1 0,-1 3 1 15,-2 3 1-15,-4 1-1 16,-7 3 3-16,-7-1 4 16,-6 4-2-16,-6 0-2 15,-5 1 8-15,0 3 0 16,-5 0 1-16,-16 1-6 16,-7 3-5-16,-8 2-1 15,-4-2-5-15,-1 1-26 16,3-2-11-16,11-3-11 15,10-3 5-15,11-2-3 16</inkml:trace>
  <inkml:trace contextRef="#ctx0" brushRef="#br0" timeOffset="131233.92">13730 17853 96 0,'0'0'2'16,"0"0"2"-16,-100-9 3 15,59 6 1-15,3 3 6 16,2 0-2-16,6 0 15 16,3 15-15-16,5 3-6 15,4 5 2-15,4 1 5 16,4 0-2-16,10-2-1 15,0 1-5-15,2-2-4 0,20-2 0 16,9-4 2-16,11 1-2 16,7-10 2-16,5 1 0 15,1 0-1-15,-4 2-1 16,-1 1 1-16,-6 0-2 16,-7 3 2-16,-7 1 0 15,-11 0 1-15,-7 1 1 16,-3 4 5-16,-9 2-6 15,0 3 9-15,-18 8 4 16,-14 3-5-16,-9 0 0 16,-11-5-8-16,-6-1-3 15,-2-8-1-15,9-9-1 16,11-6-6-16,16-6-2 0,11 0-12 16,10-10-8-16,3-18-39 15,12-10-9-15,18-8 22 16</inkml:trace>
  <inkml:trace contextRef="#ctx0" brushRef="#br0" timeOffset="131655.79">13961 18074 91 0,'0'0'3'15,"0"0"-2"-15,0 0 19 16,0 0 3-16,58 89-2 0,-38-62 13 15,5-1-1-15,3-4-9 16,2-3-13-16,4-7-7 16,3-4 3-16,-1-8-4 15,2 0-3-15,-4-11 0 16,-1-12-12-16,-8-4-20 16,-13-4-25-16,-12 2 11 15,0 0 14-15,-15 8 0 16,-6 2 10-16,5 10 22 15,4 4 5-15,4 2 4 16,5 3 19-16,2 0-12 16,1 0 1-16,0 0-13 15,0 0 0-15,0 8 1 0,12 8 15 16,9 10 2 0,-1 3-5-16,3 2-4 0,2 5-6 15,1 3-3-15,-1 3-4 16,-3-2-7-16,-2 1-16 15,-5-3-10-15,-5 0-4 16,-7-2-4-16,-3-6-4 16</inkml:trace>
  <inkml:trace contextRef="#ctx0" brushRef="#br0" timeOffset="132276.5">15148 18098 97 0,'0'0'17'0,"0"0"2"16,0 0 16-16,0 0-22 0,0 0 1 16,0 0 0-1,-39-25-7-15,26 22-3 0,-4 3-2 16,0 0 3-16,-3 0-2 15,1 0 0-15,3 8 2 16,2 4-3-16,3 2 2 16,6 2-3-16,5 1-1 15,0 5 0-15,5 1 0 16,17 4 3-16,7-1-3 16,7 1 0-16,6 2 1 15,0-1-1-15,1 1 0 16,-4 1 0-16,-4-1 0 0,-3-5 1 15,-10 1 3-15,-5-4 0 16,-9-1 5-16,-6 0 3 16,-2 0 3-16,-2 5 5 15,-18 0-7-15,-7 0-2 16,-3-2-9-16,-1-3 1 16,-1-3-3-16,1-8 0 15,0-3-1-15,2-6-18 16,6 0-25-16,6 0-5 15,10-6-13-15,7-8 13 16,4-4-2-16,17-2 5 16</inkml:trace>
  <inkml:trace contextRef="#ctx0" brushRef="#br0" timeOffset="132652.01">15470 18401 78 0,'0'0'9'0,"0"0"5"16,0 0 3-16,0 0 1 16,0 0 12-16,0 0-2 15,30 63-2-15,-15-37 18 0,6 4-23 16,6-2-7-16,7 0-1 15,0-6-7-15,7-7-4 16,0-5 3-16,-2-4-5 16,0-3-1-16,-9-3-5 15,-6 0-27-15,-11 0 0 16,-6-13-20-16,-5-7 11 16,-2-3-2-16,0-2 0 15,-2 3 11-15,-5 9 18 16,-2 6 15-16,0 7 0 15,-1 0-21-15,-4 0 21 16,-1 0 0-16,2 2 0 16</inkml:trace>
  <inkml:trace contextRef="#ctx0" brushRef="#br0" timeOffset="132788.65">15748 18556 11 0,'0'0'8'15,"0"0"-8"-15,0 0 0 16,0 0 0-16,0 0 0 16,0 0-6-16</inkml:trace>
  <inkml:trace contextRef="#ctx0" brushRef="#br0" timeOffset="133086.98">15748 18556 22 0,'-24'31'14'16,"24"-31"-1"-16,0 0 8 0,0 0-2 16,0 2-3-16,0 1-2 15,0 7-3-15,12 3 14 16,9 5 0-16,1 1-2 16,2 3 3-16,0 2-8 15,1-4 10-15,0 3-15 16,-1 4 0-16,0-5-7 15,-6 7-4-15,-5-1-1 16,-8-5-1-16,-5 4 0 16,0-4-10-16,-15-5-1 15,-10-4-18-15,-8-11-9 16,-6-3-12-16,-13-8 5 16,-8-16-1-16,-4-9-16 0</inkml:trace>
  <inkml:trace contextRef="#ctx0" brushRef="#br0" timeOffset="133242.94">15534 18490 78 0,'0'0'13'16,"67"-89"12"-16,-17 43-6 16,-1-1-15-16,2 4-4 15,-9 7-1-15,-11 9-18 16,-7 5-21-16,-8 8-36 15</inkml:trace>
  <inkml:trace contextRef="#ctx0" brushRef="#br0" timeOffset="133388.54">16036 18136 61 0,'0'0'0'0,"0"0"-23"16</inkml:trace>
  <inkml:trace contextRef="#ctx0" brushRef="#br0" timeOffset="134159.5">12693 13859 89 0,'0'0'2'0,"0"0"0"16,0 0 3-16,0 0-5 15,0 0 0-15,0 0 0 0,49-8 0 16,-2 37 6-16,9 15 2 16,11 12-1-16,12 11-1 15,6 18 3-15,5 9-4 16,1 15-1-16,3 14-1 15,4 11 0-15,4 14 2 16,5 17 1-16,2 8-5 16,4 7 1-16,7-2 3 15,12-3 3-15,10-8-3 16,10 6 0-16,17 0 2 16,5 3 9-16,9 8 2 15,4-5-10-15,4-1 1 16,-1-1-4-16,-4-5-1 15,-2-2 0-15,-8-4-4 0,-8-7 0 16,-5-3 1-16,-11 3 1 16,-8 0 1-16,-4 1 1 15,-13-2-1-15,-8-9 2 16,-11-17-2-16,-8-20 5 16,-6-27-4-16,-12-31-1 15,-9-28-2-15,-12-19-1 16,-16-1 0-16,-12-6 0 15,-12 0-2-15,-12 0-30 16,-9 0-26-16,-6 0-3 0,-21 0-12 16</inkml:trace>
  <inkml:trace contextRef="#ctx0" brushRef="#br0" timeOffset="134317.07">17952 19048 84 0,'0'0'5'15,"0"0"-5"-15,0 0-43 16,0 0 31-16</inkml:trace>
  <inkml:trace contextRef="#ctx0" brushRef="#br0" timeOffset="141131.9">13234 16229 39 0,'0'0'0'0,"0"0"0"16,0 0 5-16,0 0 8 15,0 0-8-15,90-81-2 16,-66 62 2-16,1-3 5 16,-1-3-4-16,0-4-2 15,3-5 1-15,-5-6-1 16,-1-5-1-16,-2-5 0 16,-8-3-1-16,1-5 0 15,-12-3-2-15,0-5 1 16,-12-1-1-16,-9 3 1 15,-5 4 1-15,0 9 8 16,-6 5-2-16,-2 6 3 16,-3 1 0-16,-5 0-4 15,0-1 3-15,-1-1-6 0,-2-2 0 16,-2-5-3-16,-1 0-1 16,-4-1 0-16,-5-6 0 15,0 3-2-15,5 4-1 16,6 9 2-16,10 12 0 15,11 11 0-15,5 9 1 16,8 6 0-16,2 1-1 16,1 0 1-16,3 0-1 15,0 0 0-15,1 4-7 16,1 5-2-16,2-2 0 16,2 1-1-16,0-4-1 15,0 2 4-15,2 1-7 16,7 0-4-16,3 2 0 0,0-2-4 15,-2-1-10-15</inkml:trace>
  <inkml:trace contextRef="#ctx0" brushRef="#br0" timeOffset="142979.07">13786 17423 6 0,'0'0'7'15,"0"0"-5"-15,0 0 4 16,0 0-4-16,0 0 1 16,0 0-2-16,0 0 0 15,0 0 0-15,0 0-1 16,2 0 3-16,8 0 1 16,1 0 0-16,2 0-1 0,5-10-2 15,3-4 2 1,-2-6 1-16,4 1-3 0,0-5 2 15,-1-1-3-15,-2 1 0 16,-5 5 1-16,-1-1-1 16,-7 1 0-16,-1 2 0 15,-5 3 0-15,-1-1 0 16,0-1 2-16,0 1-1 16,-5-4 0-16,-9-2 1 15,-5-4-1-15,-2-2-1 16,-3-2 0-16,0 2 0 15,-1 0 0-15,1 1 2 16,1 4 1-16,3 1 2 16,-3 1 0-16,4 1 0 0,-5 2-1 15,-3 0-3-15,-1 0 0 16,-4 0-1-16,-2 1 0 16,0-1 0-16,-5 1 0 15,3 2 0-15,2 0 2 16,3 2-2-16,2-1 4 15,6 4-2-15,1-2-1 16,3 2-1-16,4-3 0 16,-1-1 0-16,4 2 0 15,3 1 0-15,5 4-2 16,2 5 2-16,2 1-3 16,0 0-9-16,8 0-9 15,12 0 11-15,9 0-7 0</inkml:trace>
  <inkml:trace contextRef="#ctx0" brushRef="#br0" timeOffset="151955.49">12608 14439 17 0,'0'0'7'16,"0"0"-7"-16,0 0 0 16,0 0 2-16,0 0 4 15,0 0-1-15,0 0-2 16,0 0 2-16,7-3 1 15,-5 0-1-15,-1 1 1 16,-1-1-3-16,2 0 2 16,-1 0-2-16,4-2-2 15,2-2 2-15,2-3-1 16,5-1 0-16,1-3-1 16,4-2 1-16,2-2-1 15,4-5 3-15,5-1 0 16,6-5-2-16,7-4 1 0,12-2 0 15,6-6 1-15,5-3-3 16,1-6 2-16,0 0-2 16,-4 0 2-16,-1 2-3 15,-3 3 0-15,-1 5 1 16,-4-1-1-16,-2 1 0 16,1-1 0-16,1-1 0 15,0 0-1-15,0 1 1 16,-4 4-2-16,-5 4 1 15,-5 7 0-15,-9 4 0 16,-9 8 0-16,-6 4 0 16,-10 6-1-16,-5 3-3 15,-1 1 1-15,0 0-3 16,0 0-9-16,-9 0-18 0,-8 0 2 16</inkml:trace>
  <inkml:trace contextRef="#ctx0" brushRef="#br0" timeOffset="152299.1">13609 13548 42 0,'0'0'3'15,"0"0"0"-15,0 0 3 16,0 0 0-16,0 0-2 0,44-75 0 15,-18 55 0-15,2 0 0 16,3 5 1-16,-1 2-3 16,1 5 0-16,1 3 0 15,-1 2-1-15,-3 3 0 16,1 0-1-16,-6 0 0 16,-6 11 0-16,-2 2 0 15,-6 4 0-15,-1 0 0 16,-7 6 0-16,-1 4 1 15,0 2-1-15,-12 4-4 16,-7 0-8-16,-2-4 1 16,4-7-4-16,4-6-2 15,6-12-10-15</inkml:trace>
  <inkml:trace contextRef="#ctx0" brushRef="#br0" timeOffset="152576.57">14298 13159 61 0,'0'0'7'16,"0"0"-7"-16,0 0 0 16,0 0 0-16,0 0-2 15,0 0-5-15,0 0-14 16,0 0 6-16,0 5 4 16</inkml:trace>
  <inkml:trace contextRef="#ctx0" brushRef="#br0" timeOffset="154241.21">13228 16053 4 0,'0'0'11'16,"0"0"-3"-16,0 0-1 15,0 0-1-15,0 0-4 16,0 0 0-16,0 0 0 15,0 0-2-15,0 0 2 16,0 0 0-16,0 0-2 16,0 0 2-16,0 0 0 15,0 0 2-15,0 0-2 16,0 0-2-16,0 0 0 16,2-2 0-16,2-1 0 15,2-2 0-15,6-2 0 0,3-2 2 16,4-3 0-1,1-3-2-15,5-2 2 0,2-3-1 16,0 1 0-16,6-5 1 16,-3 1 2-16,3-5-2 15,4-3 3-15,6-5 0 16,3-5 0-16,5-4-3 16,6 0 0-16,1-1-1 15,4-3 0-15,4-3-1 16,-2 3 1-16,2 1-1 15,1 4 0-15,3-1 0 16,0 2 0-16,-3-2 1 16,-4 2-1-16,-8 1 0 15,-6 6-2-15,-8 7 0 16,-5 4 0-16,-7 4-4 0,-3 7-1 16,-9 2-1-16,-8 4-1 15,-4 2-4-15,-3 0-1 16,-2-1-4-16</inkml:trace>
  <inkml:trace contextRef="#ctx0" brushRef="#br0" timeOffset="154638.46">14393 14943 46 0,'0'0'4'15,"0"0"-3"-15,0 0 5 16,0 0 3-16,111-56-3 16,-74 44 2-16,2 4-3 15,5 4-1-15,0 4 0 16,-3 0 0-16,-3 1-1 15,-2 17 1-15,-7 1 1 16,-3 5-4-16,-8 6 5 16,-6 1 0-16,-8 3-3 15,-4 5 1-15,0 5-1 0,-7-1-2 16,-13 1 1 0,-2-4-2-16,1-5-1 0,-3-5-5 15,5-9 1-15,2-5-8 16,3-10 1-16,1-4-3 15,-1-2-12-15,3 0-5 16</inkml:trace>
  <inkml:trace contextRef="#ctx0" brushRef="#br0" timeOffset="155067.26">14399 15470 37 0,'0'0'1'16,"0"0"0"-16,0 0-1 16,0 0 1-16,0 0-1 15,0 0-2-15,43-25-8 16,-32 13-9-16</inkml:trace>
  <inkml:trace contextRef="#ctx0" brushRef="#br0" timeOffset="166735.97">9843 11043 29 0,'0'0'2'0,"0"0"-1"15,0 0 1-15,0 0 2 16,0 0 0-16,0 0 2 16,0 0 3-16,59-48-6 15,-47 45-1-15,2 3 1 16,-4-3 0-16,0 3-3 15,-4 0 1-15,-4 0-1 16,-2 0 0-16,0 0 1 16,0 0 1-16,0 0 1 15,0 5 8-15,-15 4-3 16,-9 6-4-16,-7 2 2 16,-11 1-2-16,-9 2 2 15,-12 0 1-15,-11 4-4 0,-6-4 0 16,-7 2 1-1,-4-4 2-15,6-3-1 0,9-5 5 16,15-2-5-16,19-3-2 16,9-1-1-16,12 0-2 15,8-1 0-15,6 0 0 16,4-3 0-16,3 0-13 16,0 3-12-16,11-2-8 15,18-1 11-15,8-3-7 16,15-20 0-16</inkml:trace>
  <inkml:trace contextRef="#ctx0" brushRef="#br0" timeOffset="167038.16">9396 10914 71 0,'0'0'1'15,"0"0"-2"-15,-80-11 2 16,46 13-1-16,-8 19 2 15,0 8 7-15,0 10-1 16,1 3-1-16,3 5 0 16,4-4-5-16,7-1 2 15,5-1 0-15,8-2-1 16,5 5 0-16,2 1-1 16,6-1 0-16,1-3-2 15,0-9 0-15,16-6 0 16,9-9 0-16,8-4-1 0,7-9-3 15,9-4-1-15,14-10-9 16,9-14-5-16,4-6-7 16,-6-6-10-16</inkml:trace>
  <inkml:trace contextRef="#ctx0" brushRef="#br0" timeOffset="167308.01">10233 10699 88 0,'0'0'0'15,"0"0"-12"-15,0 0 9 16,0 0 2-16,0 0 0 16,0 0-1-16,21 15-8 15,-15-8-8-15,-3-1-13 16</inkml:trace>
  <inkml:trace contextRef="#ctx0" brushRef="#br0" timeOffset="171683.04">20158 13726 3 0,'0'0'0'15,"0"0"-2"-15,0 0 1 16</inkml:trace>
  <inkml:trace contextRef="#ctx0" brushRef="#br0" timeOffset="176597.64">12918 15780 51 0,'0'0'20'15,"0"0"-20"-15,0 0-1 0,0 0 1 16,0 0 0-16,-80-75 2 16,75 58 1-16,2-1 0 15,1 0 5-15,2-1-3 16,0-2-1-16,0 0 5 15,2-1-7-15,13-4-1 16,9 3 2-16,7 1-1 16,7 1 0-16,8 2-2 15,3 6 0-15,9 5 0 16,2 7 0-16,3 1 0 16,-1 2 0-16,4 18 1 15,-2 5-1-15,-2 7 0 16,-2 3 0-16,-6 3 1 0,-5 4 0 15,-4 6 0 1,-9 3-1-16,-7 2 3 0,-7 3 1 16,-9 0 1-16,-9 1-1 15,-4-3 4-15,0 0-4 16,-12-2 4-16,-7-3 3 16,-5-5-4-16,-1-5-1 15,-5-5 0-15,-4-4 0 16,-4-7 0-16,-2-1 0 15,-5-5 1-15,2-6-3 16,-3-6 6-16,2-5-3 16,-3 0 0-16,0 0-2 15,1-12 2-15,3-3-4 16,3-2 1-16,3-5 0 16,1-2-2-16,6-7-2 0,3-7 0 15,6-9-1-15,8-8-1 16,4-4 1-16,6-1-2 15,3-1-4-15,0 3 1 16,9 2-1-16,7 4-3 16,5 10-7-16,3 8 5 15,0 11 4-15,1 4-6 16,5 7-12-16,1 4-6 16,8 1 2-16,3 0-6 15,2 1-11-15</inkml:trace>
  <inkml:trace contextRef="#ctx0" brushRef="#br0" timeOffset="177676">13430 15908 30 0,'0'0'3'15,"0"0"-2"-15,0 0 5 16,0 0-1-16,0 0 2 15,0 0-1-15,-5 0 0 16,5 0-2-16,0 0-1 0,0 0 2 16,0 0-3-16,3 0-2 15,14 0 2-15,6-5-1 16,7-7 1-16,3-2-1 16,3-2-1-16,1-4 1 15,1-2-1-15,0-3 0 16,1-1 0-16,3-4 0 15,0 1 0-15,-1-2 1 16,1-4-1-16,1-1 0 16,-1-4-1-16,-2-3 1 15,-2-3 0-15,-5-2 0 16,-4 1 0-16,1-4 0 0,0 1 0 16,1 0 1-1,1-3 1-15,4-3-2 0,-2-6 1 16,0-1-1-16,-7 1 0 15,-6 1 0-15,-9 7 1 16,-7-1 4-16,-1 1 1 16,-4 0 1-16,0 0 0 15,0-4-3-15,-2-3-1 16,-4-8-1-16,-1-3-2 16,-4-3 1-16,-8 1 4 15,-11 5 4-15,-4 2-2 16,-5-1 0-16,-2 1 0 15,-3 1 0-15,2 6-4 0,-4 3 2 16,-1 3-2 0,0 1-2-16,-3 1 3 0,-3 1 0 15,1 3-4-15,0 1 2 16,-3 2-1-16,-2 3 0 16,-6 2 1-16,-4 5-1 15,-5 4 0-15,-3 5-1 16,1 2 1-16,0 7 0 15,2 3 0-15,2 3 0 16,4 5-1-16,7-2-1 16,7 4 1-16,7 3 0 15,8 1-1-15,4-2 0 0,6 2 1 16,7-1 0-16,6 0-2 16,9-1 2-16,4 2 0 15,1 0 0-15,0 0-2 16,0 0-4-16,0 0-5 15,3 0-8-15,4 0 2 16,3 3-1-16,-2 8-5 16,-4 3-5-16,-4 3 3 15,0 0-8-15</inkml:trace>
  <inkml:trace contextRef="#ctx0" brushRef="#br0" timeOffset="178115.48">12781 12724 70 0,'0'0'3'16,"0"0"-2"-16,0 0-1 16,0 0 1-16,0 0 5 15,0 0 4-15,-94-28-3 16,69 48-3-16,-5 10 3 0,-3 3-2 16,-3 6-2-16,2 4 0 15,4 1 2-15,6 4 1 16,6 1 2-16,9 0 0 15,8-2 2-15,1-2-4 16,7-6-2-16,16-6-3 16,5-5-1-16,8-5 1 15,0-4-1-15,5-4-1 16,3-1-4-16,3-4-11 16,1-4-4-16,6-2 1 15,-1 0-7-15,-2-4-5 16,-3 0-16-16</inkml:trace>
  <inkml:trace contextRef="#ctx0" brushRef="#br0" timeOffset="182627.58">12789 13833 44 0,'0'0'0'15,"0"0"0"-15,0 0 0 0,0 0 0 16,89-67 7-16,-64 47 2 16,7-2-4-16,5-5 2 15,11-8 1-15,7-9 1 16,13-10-4-16,14-12 3 16,14-9-3-16,11-5 2 15,11-5-3-15,6-2 1 16,1-2-3-16,2 0 1 15,0 1-1-15,4-3-1 16,6-2 1-16,7-3-1 16,8-3-1-16,10-2-1 15,4-4 0-15,7-5 1 0,3-4 1 16,3-2-1 0,3-3 1-16,6 0-1 0,0 3 3 15,-9 7 1-15,-11 14-1 16,-17 8-1-16,-13 17 0 15,-11 7 3-15,-15 9-3 16,-13 10-1-16,-14 4 0 16,-15 5-1-16,-7 4-1 15,-11 5 1-15,-9 1 0 16,-8 6 1-16,-12 2-1 16,-7 8 0-16,-8 4 0 15,-5 1 1-15,-3 3 0 16,1-2 3-16,-1 2-1 15,0-2 0-15,2 1-3 16,0 1 1-16,-1-1-1 0,2 2 0 16,0-3 0-16,-3 1 0 15,0 0 0-15,0 2 0 16,0 0 0-16,1 0-1 16,-1-1 1-16,0 1-2 15,0 0 2-15,0 0 0 16,0 0 0-16,0 0 0 15,0 0 0-15,0 0 0 16,0 0 0-16,0 0-1 16,0 0 1-16,0 0 0 15,0 0 0-15,0 0 0 16,0 0 0-16,0 0 0 0,0 0 0 16,0 0 0-16,0 0 0 15,0 0 0-15,0 0 0 16,0 0 1-16,0 0-1 15,0 0 1-15,0 0-1 16,0 0 1-16,0 0-1 16,0 0 0-16,0 0 0 15,0 0 0-15,-1 0 0 16,1 0 0-16,0 0 0 16,0 0 0-16,0 0 0 15,0 0 0-15,0 0 0 16,0 0 0-16,0 0 0 15,0 0 0-15,0 0 0 16,0 0 0-16,0 0 1 16,0 0-1-16,0 0 0 0,0 0 0 15,0 0 0-15,0 0 0 16,0 0 0-16,0 0 1 16,0 0-1-16,0 0 0 15,0 0 0-15,0 0 0 16,0 0 0-16,0 0 1 15,0 0-1-15,0 0 0 16,0 0 0-16,0 0 0 16,0 0 0-16,0 0 0 15,0 0 0-15,0 0 0 0,0 0 0 16,0 0 0 0,0 0 0-16,0 0 0 0,0 0 0 15,0 0 0-15,0 0 0 16,0 0 0-16,0 0 0 15,0 0 0-15,0 0 0 16,0 0 0-16,0 0 0 16,0 0 0-16,0 0 0 15,0 0 0-15,0 0 0 16,0 0 0-16,0 0 0 16,0 0 1-16,0 0-1 15,0 0 0-15,0 0 0 16,0 0 0-16,0 0 0 15,0 0 1-15,0 0-1 16,0 0 1-16,0 0 3 0,0 0-2 16,0 0 2-1,0 0-2-15,0 0 0 0,0 0-1 16,0 0 0-16,0 0 1 16,0 0-2-16,0 0 1 15,0 0-1-15,0 0 1 16,0 0 1-16,0 0 0 15,0 0 0-15,0 0 0 16,0 0 0-16,0 0-1 16,0 0 1-16,0 0-1 15,0 0 0-15,0 0 0 16,0 0 0-16,0 0 0 0,0 0 0 16,0 0-1-16,0 0 0 15,0 0 0-15,0 0 0 16,0 0 0-16,0 0 0 15,0 0 0-15,0 0-1 16,0 0 1-16,0 0-1 16,0 0 0-16,0 0-1 15,0 0-6-15,0 0-5 16,0 0-2-16,0 0-4 16,0 5-4-16,0 3 10 15,0 1-5-15,0 3 0 16,0 2-1-16,-6 4 5 15,-8-1-5-15</inkml:trace>
  <inkml:trace contextRef="#ctx0" brushRef="#br0" timeOffset="-205546.38">10077 11176 50 0,'0'0'2'0,"0"0"0"0,0 0 15 16,0 0 1-16,0 0-6 15,0 0-2-15,0 0-1 16,-60-8-1-16,35 4 0 15,-8 3-2-15,-9 0-3 16,-12 1 6-16,-8 0 1 16,-13 0-4-16,-7 0-1 15,-4 0 5-15,-5 1 2 16,4 1 2-16,7-2-4 16,8 0 0-16,9 0-7 15,1 0 0-15,2 0-2 16,2 0 0-16,4 0-1 15,9 0 1-15,4 0-1 0,8 0-4 16,5 0-3-16,5 0-11 16,7 11-13-16,5 3-4 15,10 3 0-15,1-2 8 16,18-8-6-16,16-7 7 16</inkml:trace>
  <inkml:trace contextRef="#ctx0" brushRef="#br0" timeOffset="-205110.42">9207 10796 68 0,'0'0'2'15,"0"0"7"-15,0 0 1 16,0 0 3-16,0 0-1 15,0 0-1-15,-62-11-1 16,38 11-1-16,-6 8-1 16,-3 9-4-16,-3 6-1 15,0 5 1-15,-1 3-1 16,1 5 0-16,-1 5 4 16,3 2-4-16,4 1 1 15,7 1 1-15,7-3 1 0,7-3-4 16,9-2 2-16,0-1 1 15,3-2 0-15,17 1 2 16,2-3-6-16,8 0 1 16,6-2 2-16,8 0-1 15,6 0-2-15,6-5 2 16,2-5 0-16,1-3-3 16,-3-4-1-16,1-6 1 15,-4-5-14-15,-5 0-11 16,-3-2-11-16,-8 0-4 15,-8-6-1-15,-11-9-22 16</inkml:trace>
  <inkml:trace contextRef="#ctx0" brushRef="#br0" timeOffset="-199805.67">10041 9789 9 0,'0'0'35'16,"0"0"-35"-16,0 0 1 15,0 0 4-15,-101-4 0 16,76 4 5-16,-4 0-3 15,-3 4-2-15,-3 4 3 16,-4-1-2-16,-6 2-3 0,-6-1 1 16,-5 3-1-16,-8-2 0 15,-7-3 0-15,-4 2 0 16,3-2-1-16,6-1 1 16,6 1 0-16,10 0 1 15,3-1-1-15,4 1-1 16,6-2 0-16,9 0-1 15,7-3-1-15,13 1 0 16,4-2 0-16,4 0-6 16,0 0-5-16,0 0-11 15,22 0-8-15,9 0 4 16,7-8-9-16</inkml:trace>
  <inkml:trace contextRef="#ctx0" brushRef="#br0" timeOffset="-198891.22">8613 8140 26 0,'0'0'8'0,"0"0"-8"16,0 0 1-16,0 0 2 16,0 0 3-16,0 0 2 15,0 0-2-15,2 0-2 16,-1 0-4-16,1 0 0 16,1 1 0-16,3 4-3 15,-3 0-10-15,0-3-11 16</inkml:trace>
  <inkml:trace contextRef="#ctx0" brushRef="#br0" timeOffset="-186012.35">10384 13043 33 0,'0'0'1'0,"0"0"-1"16,0 0 5-16,0 0 10 15,0 0-6-15,0 0 0 16,0 0 2-16,28 3-4 0,-28-1 1 15,0-2 3 1,0 0-4-16,0 2 1 0,0 1-1 16,-9 1 1-16,-10 1-3 15,-6 5-2-15,-8-3 7 16,-8 3 1-16,-3 2-3 16,-9-1 3-16,-5 2 1 15,-4-3-2-15,-3 2 4 16,3-5-6-16,7 1-6 15,3-5 6-15,6 0-3 16,7 1-5-16,6 0 0 16,6-1 0-16,7 0 0 0,4 2-3 15,0-3-8 1,4 2-10-16,3-4-3 0,4 3-3 16,1-3-2-16,4 0 2 15,0 0-7-15,7 0-1 16</inkml:trace>
  <inkml:trace contextRef="#ctx0" brushRef="#br0" timeOffset="-185620.98">9832 12850 46 0,'0'0'20'0,"0"0"-19"16,0 0 2-16,0 0 12 16,-97 11-4-16,73 3-3 15,-1 5 4-15,1 4-3 16,-3 4 3-16,3 4-3 16,-1 1 2-16,1 4 1 15,2-1-2-15,5 2-2 16,1-1-1-16,7 1 0 15,3-3-2-15,3-1 1 16,3-3-2-16,0-1-1 16,7-4-3-16,12-2 0 15,7-4 1-15,7 0 0 0,6-5-1 16,3-3 0 0,7-3-2-16,0-2-9 0,8-6-5 15,4 0-9-15,3-6-7 16,2-16-7-16,1-8-18 15</inkml:trace>
  <inkml:trace contextRef="#ctx0" brushRef="#br0" timeOffset="-185419.1">10535 13059 75 0,'0'0'0'0,"0"0"-11"15,0 0 10-15,0 0 1 16,0 0-18-16,0 0-27 16</inkml:trace>
  <inkml:trace contextRef="#ctx0" brushRef="#br0" timeOffset="-170854.08">18588 12875 16 0,'0'0'0'16,"0"0"-5"-16,0 0 1 16,0 0 4-16,0 0 2 15,0 0 4-15,0 0-2 16,-27-61 1-16,23 48-3 15,0-4-1-15,1 1-1 16,0-1 0-16,-1-3 0 16,-2 1 2-16,-1 0 5 0,-2 0 1 15,3 5 5 1,-2 0-2-16,2 5 0 0,3 1-3 16,2 2-3-16,-1 4 1 15,2 2-1-15,0 0-5 16,12 19 0-16,12 24 5 15,12 17 10-15,-2 11 5 16,0 8-9-16,-1 6-2 16,-6 2 2-16,-2 2-4 15,-3 1-4-15,-5-5-1 16,-3-8-1-16,-1-4-1 16,-4-10-1-16,0-12-3 15,0-11-5-15,-2-15-7 16,-2-11-2-16,-4-9-6 15,-1-5 5-15,0-2 5 0,-12-23-13 16</inkml:trace>
  <inkml:trace contextRef="#ctx0" brushRef="#br0" timeOffset="-170517.77">18346 12908 50 0,'0'0'1'0,"-6"-80"0"16,6 46 4-16,15 5 6 15,8 3 4-15,9 5-7 0,13 3-4 16,5 3 1-16,9 6 0 16,2 9-2-16,0 0 0 15,-5 21-2-15,-6 15 0 16,-10 10 0-16,-7 5 0 15,-9-1 0-15,-8 1 4 16,-11-2-1-16,-5-5 0 16,-2 2 0-16,-20-1-3 15,-5-3 0-15,-4 0-1 16,-3-7 0-16,4-6-7 16,3-9-7-16,10-9-4 15,4-8-11-15,9-3-3 16</inkml:trace>
  <inkml:trace contextRef="#ctx0" brushRef="#br0" timeOffset="-169592.7">19414 13326 28 0,'0'0'0'0,"0"0"8"15,0 0 1-15,0 0 7 0,0 0-2 16,0 0 2-16,-61-69-5 16,35 69-3-16,-2 0 0 15,-5 14-4-15,-1 6-1 16,4 5 2-16,3 2 1 16,6 0 1-16,8 2-3 15,4-2 0-15,5-1 0 16,2-2 0-16,2-4-2 15,0-7-2-15,0-2 0 16,8-6-4-16,3-4-9 16,3-1-2-16,4-4 2 15,1-18-3-15,5-8-5 0,-2-2 1 16,2 2 11-16,-6 5 6 16,-1 6 3-16,-2 7 6 15,-5 3 4-15,-3 7-4 16,1 0 5-16,-3 2-4 15,5 0 0-15,-3 0 3 16,4 7-1-16,0 0 0 16,0 0-5-16,0-1 2 15,2-3-2-15,-1-2-1 16,6-1-3-16,0 0 1 16,0 0 0-16,1-10-1 15,-6-4-2-15,-2-6 0 16,1-4 0-16,-5 0 0 15,-2 0 1-15,-4 2 1 16,-1 3 0-16,0 5 0 0,0 3 5 16,-4 5-1-16,-1 5 5 15,4 1 4-15,1 0-9 16,0 12-4-16,0 16 0 16,6 5 0-16,11 3 2 15,5-5-2-15,4-6 0 16,6-7 0-16,4-7-1 15,7-11-11-15,0 0-7 16,2-29-12-16,-9-12-12 16</inkml:trace>
  <inkml:trace contextRef="#ctx0" brushRef="#br0" timeOffset="-169318.38">19924 13110 116 0,'0'0'3'0,"0"0"-2"16,-39 77 10-16,32-49 13 15,1-2-5-15,4-4-11 16,2-5-4-16,0-6-4 16,0-7-2-16,0-4-18 15,5 0-1-15,5-12 6 16,5-8 1-16,-3 1 0 16,-1 7 11-16,-3 6 3 15,0 6 0-15,3 0 5 16,3 1 4-16,1 9-1 15,2 0-3-15,1 0 2 0,3-4-5 16,2-6-2-16,3 0-4 16,-2-6-13-16,-3-15-17 15,-4-5-14-15</inkml:trace>
  <inkml:trace contextRef="#ctx0" brushRef="#br0" timeOffset="-169129.32">20236 13081 92 0,'0'0'9'16,"0"0"-7"-16,0 0 11 16,34 81 11-16,-20-47-10 15,0 0 1-15,3 2-8 0,1-2-5 16,-2 7-2-16,4-1 0 16,-3 5-3-16,-2 4-13 15,0 1-6-15,-4-2-23 16,-8-1-25-16</inkml:trace>
  <inkml:trace contextRef="#ctx0" brushRef="#br0" timeOffset="-168462.56">20728 15232 82 0,'0'0'16'15,"0"0"-13"-15,0 0 7 16,0 0-2-16,-9-81 5 16,26 59-5-16,6 2 0 15,1 6-1-15,-1 5 1 16,-1 9-1-16,-1 0-4 15,-3 15 1-15,0 18 3 0,-6 8 3 16,-5 5 1-16,-7 3 2 16,0 0-4-16,0-6 5 15,0-5-2-15,0-5-3 16,3-8-4-16,8-6 2 16,2-5-2-16,2-5-3 15,7-7-1-15,11-2 1 16,12-7 1-16,16-18-3 15,12-12-13-15,5-4-24 16,-1 0-24-16,-13 6-10 16,-19 10-28-16</inkml:trace>
  <inkml:trace contextRef="#ctx0" brushRef="#br0" timeOffset="-167788.66">21711 16618 74 0,'0'0'8'16,"0"0"0"-16,0 0-6 16,0 0 4-16,0 0 5 15,0 0-3-15,42-67 0 16,-32 61 1-16,-4 5-5 0,-1 1-2 16,-4 0-1-1,2 1-1-15,0 11 2 0,-3 5 2 16,1 4 1-16,-1-1-2 15,0-1-3-15,0 0 1 16,0 1-2-16,0-1 1 16,0-2-2-16,5-2-3 15,6-3-4-15,8-5 2 16,11-5 5-16,6 0 2 16,5-1 4-16,1 3 1 15,-6 2 6-15,-6 4 2 16,-11 1 6-16,-2 4-1 15,-8 4 4-15,-5 1-5 0,-4 2 4 16,0 4-5-16,-4 4 2 16,-20 3-8-16,-11 3-7 15,-13 2-3-15,-10-2-17 16,-7 0-20-16,-5-3-36 16,4-8-8-16</inkml:trace>
  <inkml:trace contextRef="#ctx0" brushRef="#br0" timeOffset="-165789.37">20519 15843 3 0,'0'0'1'16,"0"0"-1"-16,0 0-2 16,0 0 2-16,0 0 0 15,0 0 0-15,-65 5 1 16,57-3-1-16,-1 3-1 0,5-1 0 16</inkml:trace>
  <inkml:trace contextRef="#ctx0" brushRef="#br0" timeOffset="-165080.96">20006 15923 10 0,'0'0'11'0,"0"0"-9"15,0 0 7-15,0 0 0 16,0 0-1-16,0 0 2 16,-4 2-2-16,4-2-2 15,0 0 2-15,0 0-1 0,0 0-2 16,0 0-2-1,0 0-1-15,0 0-2 0,1 0 2 16,17 0 1-16,5-5 2 16,6-4-1-16,4-2-2 15,4-3 1-15,1-2-3 16,2-2 2-16,3-1 0 16,-3-3 0-16,1 1-1 15,-7 3-1-15,-5 4 0 16,-7 5-3-16,-10 4-4 15,-5 2-9-15,-4 3-3 16,-1 0 0-16,-1 0 5 16,-1-3 2-16,0 1-6 15</inkml:trace>
  <inkml:trace contextRef="#ctx0" brushRef="#br0" timeOffset="-164660.15">20294 15681 17 0,'0'0'4'0,"0"0"-2"16,0 0 4-16,0 0 1 15,0 0-2-15,0 0-4 16,-15 0 0-16,27 0 1 15,3 0 4-15,0 0 1 0,1-1-4 16,-1 1 0-16,2 0 0 16,2 0-1-16,1 0 0 15,2 0 0-15,2 3-1 16,-2 2 0-16,1 5-1 16,-1-1 0-16,-5 3 0 15,-3 4 1-15,-8 1 0 16,-6 6 2-16,0 2 1 15,-1 2 2-15,-18 4-4 16,-1-3 1-16,-4-1-2 16,3-2 1-16,2-2-2 15,1-5-2-15,4-4-2 0,4-4-7 16,4-6-5 0,5-2-6-16,1-2-4 0</inkml:trace>
  <inkml:trace contextRef="#ctx0" brushRef="#br0" timeOffset="-164472.65">20667 15725 58 0,'0'0'0'0,"0"0"-14"0,0 0 10 15,0 0 1-15,0 0-6 16,0 0-5-16</inkml:trace>
  <inkml:trace contextRef="#ctx0" brushRef="#br0" timeOffset="-163738.06">20503 15707 33 0,'0'0'10'0,"0"0"-9"16,0 0 4-16,0 0 5 15,0 0-4-15,0 0-6 16,-1 0 1-16,12-3 0 16,6-3 4-16,4-6-3 15,7-3 3-15,8-4 0 16,3-5-3-16,5-5 2 16,1-3-2-16,0-5 0 15,-5-2 0-15,1-2 0 16,-3-2 0-16,-1-5 0 15,1 2 2-15,2-5 0 0,0-1 0 16,1-4-1-16,-2-7 1 16,-1-3-1-16,-4-3 0 15,-2 1 1-15,-3 1 2 16,-2-3-4-16,-1-2-1 16,-7-3 0-16,-6-4-1 15,-5-5 0-15,-5 0 1 16,-3-3 15-16,0-1-9 15,0-7-6-15,1-8-1 16,-1 2 0-16,0 1 0 16,-6 7 0-16,-20 8-1 15,-10 6 0-15,-10 6 1 16,-5 6 0-16,-9 2 0 0,-3 1 0 16,-5 6 3-16,-1 4 2 15,4 2 0-15,0 9 9 16,6 7-3-16,-1 5-2 15,1 4 1-15,5 8-5 16,9 4-4-16,8 4 0 16,11 3-1-16,9 3 0 15,4 3-1-15,3-1 0 16,7 1-4-16,2 2 0 16,1 0-2-16,0 0-4 15,0 0-5-15,0 0-9 16,0 0-8-16,0 12 4 15,13-1 3-15,2-3-4 0</inkml:trace>
  <inkml:trace contextRef="#ctx0" brushRef="#br0" timeOffset="-163332.77">20703 12735 46 0,'0'0'0'16,"0"0"1"-16,0 0-1 15,0 0 13-15,0 0-3 16,0 0 3-16,-67-42 2 0,38 42-1 16,-5 4-4-16,-11 14-5 15,-1 6 5-15,-8 8-7 16,-4 4 1-16,-2 1 0 15,4-2-2-15,8-4 5 16,8-4-1-16,12-8-2 16,12-2-1-16,7-3-3 15,8 2 0-15,1-2-3 16,0 2 2-16,13-3 0 16,7-1 1-16,2 0 0 15,7-4 0-15,1-2-4 16,5-3-2-16,5-3-1 0,2 0-6 15,4-3-3-15,2-9-5 16,7-3-4 0,2-1-3-16,-3-1-10 0</inkml:trace>
  <inkml:trace contextRef="#ctx0" brushRef="#br0" timeOffset="-163159.2">20956 12775 72 0,'0'0'4'0,"0"0"-4"15,0 0 3-15,0 0-2 0,0 0-1 16,0 0-1 0,0-20-12-16,0 20-22 0</inkml:trace>
  <inkml:trace contextRef="#ctx0" brushRef="#br0" timeOffset="-161437.64">20397 12898 26 0,'0'0'0'16,"0"0"-17"-16,0 0 14 15,0 0 2-15,0 0 1 16</inkml:trace>
  <inkml:trace contextRef="#ctx0" brushRef="#br0" timeOffset="-161250.77">20397 12898 14 0,'14'53'0'0,"-14"-51"-14"15</inkml:trace>
  <inkml:trace contextRef="#ctx0" brushRef="#br0" timeOffset="-161061.08">20416 12987 10 0,'0'0'27'16,"0"0"-27"-16,0 0-5 16,0 0 1-16,0 0-2 15,0 0-4-15,-15 13-2 16</inkml:trace>
  <inkml:trace contextRef="#ctx0" brushRef="#br0" timeOffset="-160926.43">20416 12987 17 0,'-11'27'0'0</inkml:trace>
  <inkml:trace contextRef="#ctx0" brushRef="#br0" timeOffset="-87954.46">2528 14693 34 0,'0'0'43'16,"0"0"-42"-16,0 0 1 0,0 0 2 16,0 0 3-16,0 0 7 15,0 0-3-15,-6-5-1 16,6 2-6-16,9 0-3 15,4 0 3-15,2 0 1 16,6 2 2-16,6 0-1 16,4-1 0-16,5 2-1 15,6 0-2-15,4 0 0 16,9 4-1-16,5 8 0 16,13-2-2-16,12 0 0 0,9-3 1 15,9-3-1 1,7-4-1-16,8 0 1 0,6 0 0 15,9 0 0-15,7-8 0 16,3-2 0-16,12 0 1 16,6-2-1-16,9-3 2 15,6 2-2-15,-1-1-2 16,4 5 2-16,-5-1 0 16,2 4 1-16,-1 1-1 15,-5-3 1-15,4 0-1 16,-5-4 0-16,-2-2-1 15,-4 0 1-15,-7 0 0 16,2 0 1-16,-6 0-1 16,-7-2 1-16,0 1-1 15,-11-2-1-15,-9 0 0 0,-7 3 0 16,-16 2 2-16,-10 2-2 16,-16-1 2-16,-19 3-1 15,-14 2 0-15,-16 2-2 16,-14 2-6-16,-5 2-3 15,-8-1-5-15,0 1 0 16,0 0-6-16,0 0-3 16,-17 10-1-16,-17 7 9 15</inkml:trace>
  <inkml:trace contextRef="#ctx0" brushRef="#br0" timeOffset="-87414.59">4312 15502 21 0,'0'0'32'0,"0"0"-32"16,0 0-4-16,0 0 1 15,0 0 3-15,80 0 9 16,-33-2 1-16,6-4 0 16,10-1 2-16,14 0-2 15,10 0-1-15,14-5-4 16,17-4 0-16,9-3 7 16,12-7-5-16,7-5-3 0,9-2 1 15,-1-5 0 1,2-1-1-16,-8 1 1 0,-11 1 2 15,-13 8-5-15,-15 3 1 16,-15 4-2-16,-18 5-1 16,-16 5 0-16,-16 3-1 15,-17 3-14-15,-12 4-10 16,-7-1-7-16,-4-1-5 16,-1-3-15-16</inkml:trace>
  <inkml:trace contextRef="#ctx0" brushRef="#br0" timeOffset="-86662.2">8897 14455 87 0,'0'0'0'15,"0"0"0"-15,0 0 8 16,0 0 5-16,0 0 3 15,0 0-6-15,-39-62-8 16,9 62-2-16,-7 0-1 16,-9 0 1-16,-5 4-3 15,2 3-4-15,3-3-4 16,7-4-3-16,12 0-10 16,13-15-10-16</inkml:trace>
  <inkml:trace contextRef="#ctx0" brushRef="#br0" timeOffset="-86385.74">9112 13991 116 0,'0'0'0'0,"0"0"2"16,0 0-2-16,0 0 10 15,-93 32-8-15,51-5 2 16,-4 2-1-16,3 2-1 16,-5 5 1-16,6 0 2 15,5 0-2-15,4-1-3 16,8-4 0-16,7-5-3 0,9-9-8 16,9-6-4-1,0-5-8-15,9-6-8 0,15 0 0 16</inkml:trace>
  <inkml:trace contextRef="#ctx0" brushRef="#br0" timeOffset="-85926.68">8806 13687 65 0,'0'0'2'16,"0"0"-1"-16,-91 22 1 16,61-4 15-16,-1 5 0 15,4 6-1-15,5 5-7 16,2 8-1-16,2 8 3 16,6 3 0-16,1 10 2 0,8 6-4 15,3 3-5-15,0 1 3 16,13-7 1-16,8-9 0 15,13-12-5-15,5-11-2 16,9-12-2-16,5-11-3 16,4-11-9-16,9 0-11 15,3-11-9-15,2-12-6 16,-6-8-5-16</inkml:trace>
  <inkml:trace contextRef="#ctx0" brushRef="#br0" timeOffset="-85785.06">9421 14192 86 0,'0'0'0'0,"0"0"-1"16,0 0 0-16,0 0-14 16,0 0-48-16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38:38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11312 5170 49 0,'0'0'2'16,"0"0"-1"-16,0 0 0 15,0 0 2-15,0 0 4 16,0 0 1-16,0 0 0 15,107-2 0-15,-72 0-3 16,6-2 0-16,4 0-1 16,7 0 0-16,8 0-1 15,7-1-1-15,12-2 6 16,9 1-3-16,4 2-4 16,4 0 0-16,1-1-1 0,0 2 0 15,3 2 0 1,0 1 2-16,-5 0-1 0,1 0-1 15,-4 0 1-15,-2 0-1 16,-1 0 0-16,5 0 1 16,6-3-1-16,7-2 0 15,7 0 0-15,1-2 0 16,3 0 0-16,4 3 0 16,-1-1 0-16,1 5 0 15,0 0 1-15,5 0-1 16,3 0 0-16,3 0 0 15,7 0 0-15,2-1 0 16,1-4 0-16,3-1-1 16,-2 2 1-16,-3 0 0 0,0 1 0 15,1 1 0-15,0-1 1 16,9 1-1 0,4-2 0-16,4-1-1 0,5 2 1 15,-2 3 0-15,-2 0 0 16,-2 0 1-16,-4 0-1 15,1 8 0-15,-4 0 0 16,-2-1 0-16,0 3 0 16,-3-1 0-16,-4 2-1 15,3-2 1-15,-1 1 1 16,3-1-1-16,-1 1 0 0,-3 0 0 16,0 1-1-1,-1 0 1-15,-6 0 0 0,-2 2 0 16,-1-4 0-16,-4-3 0 15,1 2 0-15,1-2-1 16,-4-3 0-16,-1 4 1 16,-1-3-1-16,0-1 0 15,-4 0 0-15,0 1 0 16,0-1 0-16,-2-3 1 16,0 1 0-16,-1-1 0 15,-5 0-1-15,-5 0 0 16,-4 0 1-16,-4 0 0 15,-6 0 0-15,-3 0 0 16,-3 0 0-16,-1 0 0 16,-3-3 0-16,0-2 0 0,4 0 0 15,-3-2 0-15,-3-1 0 16,-6-4 0-16,-1-1-1 16,-2-2 1-16,3-3 0 15,-1 1 0-15,1-3 0 16,0-3 0-16,3-1 0 15,-1-1-1-15,-1-1 1 16,-4-3 0-16,-2 0 1 16,1 1-1-16,3-3 0 15,-2 0 0-15,-4-3 0 16,-5-5 0-16,-8-3-1 16,-4-5 1-16,-5-1 0 15,-6-1 0-15,-5-1 1 16,-6 2 0-16,-3 0 1 0,-7-2 1 15,-4 1-3-15,-6-1 1 16,-5-1-1-16,-5-1 0 16,-3 0 0-16,-24 1 0 15,-10 1 0-15,-13-2 0 16,-9 4 0-16,-10 2 1 16,-7 0 1-16,-12 6-1 15,-9-2 1-15,-12 4 1 16,-7-2-3-16,-8 1 0 15,-10 0 1-15,-11-1 0 16,-5-1 0-16,-9 7 0 16,-9 1 2-16,-5 5-1 15,-14 8 0-15,-14 6-1 0,-8 4-1 16,-12 3 0-16,-11 1 0 16,-5 2 0-16,-3-2 0 15,-2-2 0-15,7 1 0 16,0-3 0-16,2 1 2 15,3-3 0-15,-2-1-1 16,1 2 2-16,1-2 0 16,2 3 0-16,9 2 1 15,5 0-3-15,10 3 0 16,10 2-1-16,4 2 0 16,0 1 0-16,0 0 0 15,-4 0 0-15,-6 0 1 0,-1 0-2 16,-10 0 1-16,-7 0 0 15,-5 6 0-15,-2 5 1 16,-6 3-1-16,0 0 0 16,2 0 0-16,1 1 0 15,9 1 1-15,6 0-1 16,8-1-1-16,13 1 1 16,10-1 0-16,6 4 0 15,15 2 2-15,6 0 1 16,7 2-2-16,5 4 1 0,4 3-1 15,-1 1-1 1,5-5 2-16,6 3-2 16,4-2 1-16,5 0-1 0,8-1 2 15,5-2-1-15,11-2 1 16,7 0 1-16,4-3 2 16,4 1-1-16,5-2-1 15,8-1-1-15,5-2 1 16,8 1-2-16,6-1 0 15,5 2-1-15,5 3 0 16,-2 1 0-16,8 2 1 16,3 3-1-16,-1-1 0 15,6 3 0-15,-4 3 0 16,1 3 0-16,-3 1 0 16,-2 4 0-16,2-1 1 0,5 0 1 15,5 1-2-15,6 2 0 16,6 3 1-16,3 3 0 15,5 3 1-15,1 1-1 16,0 1 3-16,4 2-3 16,10 0 0-16,8-4 2 15,8-4 1-15,9-4-4 16,13-7 4-16,9-5 2 16,15-5-1-16,12-7-2 15,18-3 0-15,10-6-3 16,11-4 0-16,5-2-5 15,2 0-29-15,0 3-20 16,-7-1-7-16</inkml:trace>
  <inkml:trace contextRef="#ctx0" brushRef="#br0" timeOffset="4031.52">25506 3601 64 0,'0'0'0'0,"0"0"7"15,0 0 18-15,0 0-14 16,0 0 1-16,0 0-12 16,0 0 0-16,20 73 0 15,21 3 9-15,8 16 4 16,2 11 0-16,-5 11 8 16,-6 1-12-16,-8-1 6 15,-8-5-8-15,-4-2-4 16,-3-4-1-16,-1-5-1 15,-2-11-1-15,-3-14-6 0,-1-13-15 16,-4-16-6 0,-3-10-7-16,-3-17-12 0,0-17-15 15</inkml:trace>
  <inkml:trace contextRef="#ctx0" brushRef="#br0" timeOffset="4368.93">25338 3760 7 0,'0'0'75'0,"27"-125"-75"0,18 74 2 16,15 13-1-1,13 14 5-15,12 19-1 0,3 8 1 16,-2 32-3-16,-5 14-1 15,-12 9-1-15,-13 4 0 16,-14-1-1-16,-15 0 1 16,-18-2-1-16,-9-3 1 15,-15-1-1-15,-27-1 7 16,-9-3-2-16,-11-2-3 16,-4-6-1-16,-5-9-1 15,5-9 0-15,8-15-1 16,13-10-1-16,18-7-11 0,20-26-9 15,7-14-28 1</inkml:trace>
  <inkml:trace contextRef="#ctx0" brushRef="#br0" timeOffset="5238.14">26193 3310 73 0,'0'0'33'16,"0"0"-31"-16,0 0-2 16,3 104 4-16,15-29 13 15,6 11-2-15,8 7 8 16,-1 5-3-16,0-1-9 16,-7-4 5-16,-8-1-3 0,-8-6-9 15,-8-8-3-15,0-11 0 16,0-13 0-16,-5-14-1 15,1-13-3-15,2-13-7 16,1-8-16-16,1-6 9 16,0-20 15-16,-2-20-14 15,2-9-20-15,0-2 23 16,14 4 10-16,6 7 3 16,6 7 0-16,-4 7 3 15,2 8 6-15,-3 9-1 16,-4 9-1-16,3 0-4 15,1 9 2-15,2 16 2 0,-1 10 2 16,-1 2 7-16,-6 5 2 16,-2 3-10-16,-4-4 3 15,-3-1-2-15,-1-4-5 16,-1-6-3-16,-1-8-1 16,1-10 0-16,-1-7-15 15,1-5-11-15,0-7 8 16,2-23 9-16,1-11-24 15,-1-5 0-15,0 0 16 16,0 5 8-16,0 4 9 16,2 8 0-16,-5 8 8 15,-3 9 11-15,0 5 2 16,0 4 2-16,0 3-16 0,4 4-7 16,2 17 0-16,3 8 3 15,4 6 20-15,1 2-11 16,4 0-1-16,0-4-2 15,4-1 0-15,5-6-4 16,3-1 1-16,1-8-2 16,-1-6-1-16,0-6-3 15,-2-5 0-15,-3-5-2 16,-5-16 0-16,-4-11-1 16,-8-7 2-16,-8-6-4 15,0-5 1-15,-21-1 4 16,-15 7-1-16,-1 10 1 15,-4 10 1-15,-2 13 6 16,5 11 1-16,0 0-5 0,4 8-2 16,5 16 0-16,7 2 1 15,7 6-1-15,6 0-2 16,8-1 1-16,1-4-1 16,1-3 1-16,22-7-1 15,10-5-20-15,13-12-5 16,9 0-3-16,6-19-11 15,-1-15-11-15</inkml:trace>
  <inkml:trace contextRef="#ctx0" brushRef="#br0" timeOffset="7457.77">27191 4124 106 0,'0'0'2'16,"0"0"0"-16,0 0 17 0,0 0 2 15,40 94 9-15,-26-66-9 16,-4-2 3-16,2 1-7 15,-3-1-2-15,-3-5-10 16,-1-3-4-16,-2-7 0 16,-2-5-1-16,1-4-3 15,-2-2-9-15,1-8 6 16,1-14 3-16,4-8-37 16,2-1 27-16,3 2 10 15,5-1 1-15,-1 4 0 16,1-1 2-16,-2 7 2 15,-3 9 7-15,-3 3 1 0,0 8 1 16,1 0-11 0,6 2 2-16,3 15 5 0,1 8 5 15,-4 2 3-15,1-1-1 16,-2 2 0-16,1-6-8 16,-2-2-5-16,2-3-1 15,-3-6 2-15,1-5-2 16,1-6-9-16,1 0-7 15,-2-12 9-15,-1-17-8 16,-3-9-18-16,-9-8 11 16,0 3 5-16,-2 6 8 15,-11 9 7-15,0 10 2 16,-2 6 7-16,4 7 8 16,2 2 6-16,1 3-10 15,2 0-6-15,0 16-4 0,-2 10 0 16,2 7 9-16,2 6 9 15,4-3-4-15,0-2-3 16,0-1-4-16,15-5-3 16,1-8-3-16,8-3-2 15,6-7-3-15,3-9-22 16,3-1-8-16,0-14-6 16,-4-14-5-16,-9-8 9 15,-4 2 5-15,-6-1 16 16,-3 9 14-16,-3 5 14 0,-4 8 15 15,-2 7 4 1,-1 6-5-16,0 0-14 0,2 0-10 16,2 6-4-16,5 12 5 15,0 9 23-15,1 4 2 16,1 2-8-16,-2 0-3 16,-5-4-9-16,-1-4-5 15,-3-3-5-15,0-3 2 16,0-6-2-16,0-6-2 15,0-7 0-15,0 0-7 16,0 0 5-16,0-22 2 16,2-7-28-16,6-6 6 15,3-4 7-15,4 5 4 16,1 3 8-16,-2 6 3 16,-2 8 2-16,-8 10 1 0,1 5 6 15,1 2-6-15,4 0 1 16,0 9 1-16,6 8 5 15,-5 5 3-15,-2 4 2 16,-1-1-5-16,-4-1-3 16,-3-4-2-16,-1-6-2 15,2-6-1-15,-2-4 0 16,2-4-3-16,-1 0-4 16,1 0 2-16,-2-14 0 15,3-13-23-15,0-2 3 16,1 1 18-16,1 1 4 15,2 3 2-15,0 2 1 16,6 1 0-16,1 1 2 16,1 7 11-16,0 6 10 0,-4 6-10 15,1 1-13-15,4 1 0 16,1 13 4-16,2 5 4 16,-1 5 7-16,-5 0-3 15,0 0 0-15,-4-1-6 16,2-4 0-16,1-2-5 15,-2-6-1-15,1-3 0 16,-1-5-2-16,1-3-6 16,2 0-5-16,2-14 3 15,-3-11-2-15,0-6-2 16,-8-4-1-16,-4-2-8 16,0 3 15-16,0 7 5 15,-3 5 1-15,-7 10 2 0,4 3 4 16,0 6 12-16,1 3 0 15,-1 0-14-15,-1 20-2 16,1 8 0-16,2 9 3 16,2 1 10-16,2 1 2 15,0-5 4-15,0-2-2 16,5-6-11-16,9-5-3 16,1-4-3-16,9-9 2 15,0-6-2-15,4-2-12 16,1-14-10-16,0-15-4 15,-1-6-9-15,-5-1 6 16,-3 3 10-16,-8 6 12 0,-4 8 7 16,-2 6 7-16,-4 8 18 15,0 5-10-15,-2 0-10 16,1 0-2-16,2 2 3 16,2 9 20-16,-1 5 0 15,1-1-8-15,0 0-7 16,-2-2 0-16,0-2-5 15,-1-6-5-15,-1-2-1 16,1-2 1-16,-2-1-1 16,1 0 0-16,1-12 0 15,2-10-3-15,3-6-23 16,3 1 12-16,-1 6 11 16,0 7 1-16,-2 4 2 0,-3 6 2 15,-4 3 4 1,3 1-4-16,4 0-2 0,2 15 0 15,7 5 12-15,-1 3 4 16,1-2-6-16,1-2 0 16,2-1-1-16,2-4 4 15,1-6-5-15,-1-4-4 16,-2-4 0-16,-2 0 5 16,-1-4-8-16,-4-15-1 15,-1-8-12-15,-8-5 3 16,-3-5-4-16,0 2-1 15,-2 6 8-15,-10 4 6 0,2 10 0 16,1 5-3 0,0 6 2-16,3 4 1 0,-1 0-2 15,-3 18-1-15,-1 10 3 16,2 6 0-16,6 2 5 16,3 1 4-16,0-6-1 15,3-4 2-15,10-4-1 16,5-6-3-16,3-2-1 15,1-7-1-15,4-4-1 16,-1-4 5-16,3-2 2 16,2-17-7-16,-2-8-2 15,-1-7-1-15,-6-5-5 16,-12-1-2-16,-6 3-2 16,-3 11-1-16,0 7 10 15,0 11-3-15,-7 3 1 0,-4 4 1 16,4 0-1-16,-2-1 0 15,3 2-2-15,0 0 1 16,5 0 1-16,-2 0-3 16,1 9 2-16,1 5 2 15,1 3 1-15,0 3 0 16,0 1 0-16,4-2 1 16,9 1 0-16,1-1 2 15,2-1-3-15,-2-2 3 16,0-3-1-16,-3-1 0 15,-3-3-2-15,-5-4 1 16,-3-1-1-16,0-1-2 0,0 2 0 16,-8 0-5-16,-16 1 2 15,-4 0-16-15,-5-1-6 16,2-2-11-16,1-2-4 16,0-1-16-16,3 0 12 15,6-7-24-15</inkml:trace>
  <inkml:trace contextRef="#ctx0" brushRef="#br0" timeOffset="8388.16">28712 4247 3 0,'0'0'68'0,"0"0"-66"0,0 0 1 16,0 0 6-16,0 0 9 15,0 0 2-15,17-9 3 16,4-8-6-16,3-11-2 16,1-5-2-16,0-1 2 15,-4-7-4-15,-1-5-2 16,-7-1-2-16,-3-3-1 16,-7 7 0-16,-3 7 1 15,0 12 3-15,0 9 4 16,0 7 4-16,-4 3-2 0,-9 5-12 15,-4 0-2 1,-4 0-2-16,-1 11 0 0,2 6-1 16,4 7 0-16,4 2-1 15,5 2 2-15,5 3 0 16,2 0 0-16,6-2 0 16,14 0 1-16,5-1-1 15,6-1 1-15,5-1 1 16,7-1 0-16,2 0 1 15,4-1 6-15,-2 0 7 16,-6-2 2-16,-12-2 4 16,-14 1-14-16,-11 1-5 15,-4-1 4-15,-3 3 15 16,-19-2 17-16,-9-2 1 16,-5-3-2-16,-3-5-22 0,-2-7 3 15,1-5-19-15,3 0-11 16,7-15-35-16,11-8-38 15,13-6-7-15,6-8-5 16,31-6-16-16,18-3 34 16</inkml:trace>
  <inkml:trace contextRef="#ctx0" brushRef="#br0" timeOffset="8501.86">29261 4025 108 0,'0'0'57'0,"0"0"-2"15,0 0-27-15,0 0 7 16,0 0-8-16,0 0-27 15,0 0-19-15,53-36-85 16,-53 40 9-16</inkml:trace>
  <inkml:trace contextRef="#ctx0" brushRef="#br0" timeOffset="21295.41">24157 5320 0 0,'0'0'0'16,"0"0"0"-16,0 0 0 16,0 0 0-16,0 0 0 15,0 0 0-15,0 0 0 16</inkml:trace>
  <inkml:trace contextRef="#ctx0" brushRef="#br0" timeOffset="25009.23">4194 4428 1 0,'0'0'5'0,"0"0"2"15,0 0-6-15,-108 55-1 16,52-21-2-16,-14 2-7 0</inkml:trace>
  <inkml:trace contextRef="#ctx0" brushRef="#br0" timeOffset="26073.3">3314 4841 5 0,'0'0'7'0,"0"0"-7"16,0 0 0-16,0 0 0 15,0 0 2-15,0 0 2 16,19-53 0-16,-19 50-3 16,0 0 1-16,0 1 1 0,0 2 3 15,0 0-3-15,0 0-3 16,0 0 0-16,0 0 0 16,8 0 0-16,4 0 0 15,13 0 2-15,5 0 2 16,6 0-2-16,5 0 1 15,4 0-1-15,3 0-1 16,1 0 1-16,5 0 0 16,4 0-1-16,3 0 0 15,5 3 1-15,8 1-1 16,4 0 1-16,15 0 0 16,14 0 1-16,12-1-2 0,14 1 1 15,1 1-2-15,2 3 0 16,1-2 1-16,-3 5-1 15,-1-4 0-15,7-2 1 16,11 2-1-16,6-5 0 16,11-1 0-16,5-1 0 15,-4 2 0-15,-5-1 0 16,-2 2 0-16,-2 0 0 16,3 0 0-16,2-1 0 15,2 0 0-15,-6-2 0 16,-6 0 0-16,-7 0 0 15,-11-3 0-15,-1-5 0 16,-2 0 1-16,-1 1-1 16,3 2 0-16,-5 3 0 15,-7 2-1-15,-9 0 2 0,-10 0-2 16,-9 6 2-16,-8 2-2 16,-9 2 1-16,-3-3 0 15,0 1 1-15,5-4-1 16,-2 1 0-16,4 0 0 15,-8-1 0-15,-11 0 0 16,-9-3 0-16,-7 0 0 16,-5-1-1-16,-6 0 1 15,-8 0 1-15,-13 0-1 16,-7 0 0-16,-6 0 1 16,0 0 1-16,-3 0 5 15,0 0-1-15,3 0-4 0,-3 0 1 16,0 0 0-16,0 0 0 15,0 0 2-15,0 0-3 16,0-1-2-16,0 0 0 16,0 1-1-16,0 0-1 15,0 0-4-15,0 0-1 16,0 0 0-16,3-4-2 16,13-7-6-16,4-11-13 15</inkml:trace>
  <inkml:trace contextRef="#ctx0" brushRef="#br0" timeOffset="26942.34">9665 4478 7 0,'0'0'11'0,"0"0"-8"16,0 0-1-16,0 0 3 16,0 0 1-16,0 0-4 15,-1 0 0-15,1 0-2 16,0 0 0-16,0 0 0 0,0 0 1 16,0 0 3-1,0 0 5-15,0-10 7 0,11-15-6 16,3-11-10-16,4-10 1 15,-6-7 0-15,1-9 2 16,1-9-1-16,3-16 1 16,6-9 0-16,4-11-1 15,4-7 0-15,-1-2 0 16,1 6 4-16,-1 7-2 16,-3 11 0-16,1 14-4 15,-1 8 2-15,-2 6-1 16,2 10-1-16,-6 7 0 15,0 7 0-15,-5 11 0 16,-4 9 0-16,-6 10-1 16,-1 3-4-16,-2 7-1 15,4 0-7-15,2 0-9 16,5 14 14-16,-1 11-6 0,-5 10 2 16,-8 5-6-16</inkml:trace>
  <inkml:trace contextRef="#ctx0" brushRef="#br0" timeOffset="29425.27">26050 5753 29 0,'0'0'1'15,"0"0"-1"-15,0 0 0 16,0 0-2-16,0 0-4 16,0 0 5-16,0 0-1 15,-15-62 2-15,15 48-1 16,0 0 1-16,2 0-2 15,-1 1-2-15,-1 1-5 16,0 5 6-16,0-1 3 16,0 3 0-16,-5 3 0 15,-2 0 0-15,-3 2 0 16,-4 0 0-16</inkml:trace>
  <inkml:trace contextRef="#ctx0" brushRef="#br0" timeOffset="31822.01">11068 7124 10 0,'0'0'10'16,"0"0"-10"-16,0 0 0 15,96 2 1-15,-60-2 1 16,3 0-1-16,2 0 0 16,0 1 1-16,1 4 0 15,2 2 2-15,0 0-2 0,2 6 4 16,2-1-5-16,7 0 0 15,12 1 1-15,13-2 1 16,11-2 1-16,6-1-3 16,7 0-1-16,0-2 0 15,4 1 2-15,0 1 1 16,-2-1-1-16,-2 4 1 16,2 0-1-16,0-1-1 15,10 0 0-15,8-1 1 16,6 2-2-16,10-2 0 15,-3-2 0-15,0 0 0 16,-1 1 0-16,-3 2 1 16,-3-2-1-16,0 2 0 15,4 2 1-15,0-2 1 16,5 4 0-16,0-2-2 0,-2 1 1 16,-3-1-1-16,0 0 0 15,-3-4 0-15,2-1 0 16,9-1 1-16,2-3-1 15,4-1 0-15,-1 1 0 16,-3-3 0-16,-2 0 0 16,-3 0 0-16,-7 0 0 15,-2 5 0-15,1-1 0 16,3-1 0-16,-1 0 0 16,3-3 1-16,-8 0-2 15,-4 0 1-15,-5 0 0 16,-2 0 0-16,-8 0 0 0,-4 0 0 15,2 0 0-15,0 0 0 16,2 0 0-16,3 0 0 16,-1 0 0-16,-1 0 0 15,0 0 0-15,-2-4 0 16,-1-2 0-16,-3 1 0 16,-6-3 0-16,-1 2 0 15,0-1 0-15,6 2 0 16,-1-3 0-16,-1 3 0 15,0-1 0-15,-1-2 0 16,0-1 0-16,2 0 0 16,-7-1 0-16,-2-1 0 15,-2 1 0-15,-5-2 0 0,-5 1 0 16,-2 1 0 0,3-1 1-16,-2 0-1 0,2-2 0 15,-4 4-1-15,-2-2 1 16,-3 0 0-16,0 2 0 15,-3-4 0-15,-5 6 0 16,-6-2 0-16,-5 2 0 16,-9 1 0-16,-10 1 0 15,-14 2 0-15,-7 0 0 16,-10 3 0-16,-4 0-1 16,-1 0-11-16,-23 0-9 15</inkml:trace>
  <inkml:trace contextRef="#ctx0" brushRef="#br0" timeOffset="34904.26">25037 5532 37 0,'0'0'0'0,"0"0"2"15,0 0 6-15,0 0 5 16,0 0-2-16,0 0 1 16,0 0 1-16,-28-45 0 15,13 42-5-15,-4 1-3 16,-10 1 0-16,-7 1-2 16,-8 0 1-16,-4 6 2 15,-3 11-3-15,1 4 0 16,8 4 1-16,4 3-1 15,9 3-3-15,6-1 0 16,7 1 1-16,12-5-1 16,4 2 0-16,0 2 0 15,19 2 0-15,12 4 0 0,10 2 1 16,11 2-1-16,7 1 0 16,4 2 0-16,0 1 0 15,-7 1 0-15,-5 3 0 16,-14 2 0-16,-12 0 1 15,-12-2-1-15,-13-1 0 16,0-6 2-16,-23-6 3 16,-11-2 6-16,-11-8-2 15,-10-3 3-15,-6-5 0 16,-6-6 4-16,0-6-6 16,3-5 0-16,5 0-2 15,11-13-1-15,7-7-7 0,8-2 1 16,13-3-1-1,9 2-5-15,6 3-11 0,5 2-16 16,6 0-10-16,24-4-2 16,16-5 4-16,9-4 2 15</inkml:trace>
  <inkml:trace contextRef="#ctx0" brushRef="#br0" timeOffset="35114.92">25239 6028 71 0,'0'0'0'16,"0"0"0"-16,0 0 0 15,61 103 6-15,-46-65 10 16,-5 0-3-16,2-1-7 0,-6-3-3 16,0-2-2-16,-3-6 0 15,2-1-1-15,-1-5-4 16,3-6-13-16,-1-9-14 15,0-5-15-15</inkml:trace>
  <inkml:trace contextRef="#ctx0" brushRef="#br0" timeOffset="35256.65">25240 5853 92 0,'0'0'0'0,"0"0"-19"15,0 0-2-15,0 0-17 16,0 0 29-16</inkml:trace>
  <inkml:trace contextRef="#ctx0" brushRef="#br0" timeOffset="35720.51">25591 6145 63 0,'0'0'30'0,"0"0"-29"16,3 77 5-16,0-44 2 0,1-3 8 15,-1-4-3-15,0-1-2 16,-3-1-8-16,0-3 0 16,0-3-1-16,-3-3-1 15,-1-4-1-15,2-8-1 16,1-1-3-16,-1-2 0 15,1-11 4-15,-2-16-11 16,3-15-10-16,0-4 13 16,9-1 1-16,13 5 5 15,5 6-1-15,-2 11 3 16,-7 8 0-16,-5 8 5 16,-7 5 2-16,-1 4-1 15,1 0-3-15,6 9 1 0,0 10 13 16,3 3-2-1,-3 7 4-15,-2 2-9 0,2 3 5 16,-5-2-1-16,0-1-3 16,-1-4-8-16,2-4-1 15,0-5-2-15,4-4-1 16,4-4-18-16,9-5-7 16,8-5-9-16,9-3 12 15,9-22-11-15,1-8-8 16,-4-7 6-16</inkml:trace>
  <inkml:trace contextRef="#ctx0" brushRef="#br0" timeOffset="36228.26">26207 6157 34 0,'0'0'35'0,"0"0"-20"15,0 0 5-15,-80-44 1 0,55 44 0 16,0 0-4-16,1 3-5 16,3 12-5-16,0 6-1 15,4 1-4-15,3 3 0 16,1 0 0-16,4-3-2 15,4 0 0-15,2-8 0 16,3-4-4-16,0-7-11 16,0-3-4-16,9 0-2 15,10-12 15-15,7-10 4 16,-4-4-2-16,1 1 0 16,-6 3 3-16,-5 5 1 15,-4 3 1-15,-2 8 6 16,-5 3 5-16,-1 3 1 0,3 0-13 15,5 17 2-15,4 20 3 16,6 15 13-16,4 11 6 16,1 14 6-16,0 7 6 15,0 5-9-15,-7 4-5 16,-4 1-3-16,-8-7-15 16,-4 0-1-16,0-7-1 15,-17-11-1-15,-1-12 2 16,-5-16-1-16,0-14 0 15,-6-9 12-15,-5-10 14 16,-10-8 5-16,-8-7-20 16,-3-24-6-16,3-15-1 15,6-17-6-15,10-4-3 0,12 2-23 16,13 6-5-16,11 4 3 16,5 3-24-16,26-4-7 15,14-4-12-15,13-3 8 16,5-5-4-16</inkml:trace>
  <inkml:trace contextRef="#ctx0" brushRef="#br0" timeOffset="36427.64">26399 6141 125 0,'0'0'1'15,"0"0"-1"-15,0 0 0 0,0 0 6 16,4 86 13-1,3-50-3-15,0 1-10 0,-1-3-6 16,0-2 0-16,0-6-1 16,-2-4-16-16,2-6-10 15,2-7-6-15,-1-9-7 16,-2-9-13-16</inkml:trace>
  <inkml:trace contextRef="#ctx0" brushRef="#br0" timeOffset="36569.4">26347 5917 102 0,'0'0'0'15,"0"0"0"-15,0 0-4 0,0 0 0 16,0 0-10-16,0 0-23 16,-9-17 12-16</inkml:trace>
  <inkml:trace contextRef="#ctx0" brushRef="#br0" timeOffset="37446.42">26574 6124 73 0,'0'0'1'16,"0"0"12"-16,0 0 5 15,0 0-1-15,35 79-2 16,-30-61 3-16,-2-1-10 0,-3-1-4 15,0-4-2-15,0-1-1 16,0-5-1-16,0 0 0 16,0-4 0-16,0-2 0 15,0 0-3-15,0-6 3 16,0-13-2-16,6-12-18 16,10-4 7-16,4-2 10 15,4 5 0-15,-2 5-1 16,-6 5 4-16,-1 10 1 15,-7 5 9-15,-1 4-2 16,-1 3-1-16,4 0-1 16,3 0 1-16,0 10 3 0,2 6 0 15,3 5 4 1,-3 1-2-16,2 3 0 16,-1-3 2-16,0 1 0 0,0-5-6 15,5-3-5-15,1-5-1 16,7-3-1-16,5-7 0 15,7 0-1-15,3-12-2 16,-4-9-4-16,-5-4-6 16,-7-1 3-16,-7-4-2 15,-11 1 3-15,-8 0 3 16,-2 5 4-16,0 5 1 16,-15 5 0-16,-4 3 5 15,-4 9 0-15,4 2 2 0,-4 0-3 16,3 0-1-1,1 14-2-15,5 1-1 0,3 2 0 16,4 0 0-16,1 0 1 16,5-1-1-16,1-1-1 15,0-2-1-15,4-2 1 16,8 1-4-16,1 3 3 16,7 2 2-16,2 4 0 15,2 4 0-15,3 6 0 16,3 8 4-16,3 9 6 15,2 13 9-15,-2 9 2 16,-2 10 2-16,-7 7 4 0,-4-2-7 16,-6-1 7-16,-6-9 5 15,-7-2-12-15,-1-7 22 16,0-8-20-16,-3-10-2 16,-10-15 0-16,3-13 13 15,-1-11-10-15,-5-9 26 16,-6 0 41-16,-10-16-24 15,-5-18-48-15,-2-17-10 16,3-16-8-16,6-14-44 16,11 3-60-16,10 5-18 15,9 7 53-15,0 9-23 16,21 5 7-16,10 1-19 16,6 3 5-16,2-1 5 15</inkml:trace>
  <inkml:trace contextRef="#ctx0" brushRef="#br0" timeOffset="37588.78">27503 6196 121 0,'0'0'2'16,"0"0"-2"-16,0 0-1 16,0 0-9-16,0 0-12 15,91-64-7-15,-58 59-11 16</inkml:trace>
  <inkml:trace contextRef="#ctx0" brushRef="#br0" timeOffset="37939.85">27846 6195 95 0,'0'0'14'0,"0"0"0"16,0 0-6-16,0 0 13 16,0 0-3-16,0 0 3 15,125-33 5-15,-65 19-8 16,5-2-7-16,3 0-1 15,-1-1-8-15,-3 0-2 0,-4 0-1 16,-8 2 1-16,-9 1-7 16,-10 2-10-16,-12 4-7 15,-14 1-6-15,-7 2 11 16,-6-1-11-16,-24 0-19 16,-8 1 2-16</inkml:trace>
  <inkml:trace contextRef="#ctx0" brushRef="#br0" timeOffset="38180.21">28124 5877 51 0,'0'0'13'0,"0"0"-2"16,0 0-4-16,0 0 7 15,105-21 0-15,-63 21-5 16,0 16 3-16,-3 10-1 16,-2 7 4-16,-1 6-1 15,-3 3 2-15,-8 1 7 16,-4 1-6-16,-12-1-2 15,-9 3-8-15,-2 3 0 16,-27 2-4-16,-16 2-2 16,-17 2-1-16,-18 1-9 15,-20-3-19-15,-13-4-18 16,-13-5-13-16,-1-13-15 16</inkml:trace>
  <inkml:trace contextRef="#ctx0" brushRef="#br0" timeOffset="39226.44">29440 5329 104 0,'0'0'4'0,"0"0"-4"0,-43-75 1 16,28 51-1-16,-1 5 0 16,-2 4 9-16,-1 3 5 15,0 2 0-15,-1 7-2 16,-2 3-3-16,-5 3-5 16,-2 22-1-16,0 6-1 15,0 13 0-15,10 0 1 16,7-1-2-16,12-2 0 15,0-4-1-15,18 0 2 16,11-2-1-16,7 1-1 16,5 2 2-16,8 0-2 15,3 2 0-15,1 1 0 16,-1-2-1-16,-5-5 2 0,-11-3-1 16,-9-4 0-16,-12-3 0 15,-7-2 0-15,-8 0 5 16,0-1 5-16,-11 1 9 15,-20 2 2-15,-13 1 0 16,-14-6-9-16,-6 0-3 16,0-6-1-16,5-4 5 15,12-2-7-15,12-6-6 16,13-1 1-16,12 0-1 16,7-13-12-16,3-11-33 15,0-7-16-15,26-5-2 16,12-6 21-16,11 2 6 0</inkml:trace>
  <inkml:trace contextRef="#ctx0" brushRef="#br0" timeOffset="39415.12">29648 5600 63 0,'0'0'12'16,"0"0"-11"-16,0 0-1 15,0 0 15-15,0 0 1 16,71 104-7-16,-58-67-4 15,-5-1-1-15,0 0-4 16,-4-4 0-16,2-2-1 16,1-5-7-16,-1-8-13 15,2-12-13-15,-3-5-11 0</inkml:trace>
  <inkml:trace contextRef="#ctx0" brushRef="#br0" timeOffset="39565.72">29740 5444 92 0,'0'0'0'0,"0"0"-21"15,0 0 9-15,0 0 1 16,0 0-9-16,0 0 14 16,3 21-9-16</inkml:trace>
  <inkml:trace contextRef="#ctx0" brushRef="#br0" timeOffset="39967.92">29949 5639 3 0,'0'0'101'15,"0"0"-100"-15,0 0-1 16,0 0 9-16,0 0 0 16,34 73-1-16,-29-52 1 15,-2 1-1-15,-3 2-5 16,0-2-1-16,0-1-1 15,0-2-1-15,-2-7 0 16,-1-6 0-16,3-6-5 16,0 0 1-16,-1-10 3 15,-1-18-3-15,-1-7-8 16,3-4 9-16,0-1 2 0,2 7 1 16,10 3 1-1,-2 6 1-15,1 10 8 0,-2 8 1 16,-2 4 0-16,8 2-8 15,2 0 0-15,3 11 3 16,1 9-1-16,-4 2-2 16,-1 4-3-16,-2-1 0 15,-1-1 0-15,0-3 0 16,1-2-2-16,-1-6-6 16,6-3-13-16,3-5-1 15,7-5-2-15,8-6-8 16,-1-16-7-16</inkml:trace>
  <inkml:trace contextRef="#ctx0" brushRef="#br0" timeOffset="40433.76">30473 5610 58 0,'0'0'37'0,"0"0"-29"16,0 0-1-16,-103 7 7 16,80 8-4-16,2 4 3 15,2 0-4-15,7-1-1 16,3-2-7-16,6-3 0 15,3-3-1-15,0-4-2 16,0-4-10-16,3-2-2 16,11 0 8-16,5-6 0 15,-2-8 1-15,-1 1 0 0,-4 4 4 16,-4 6 0 0,0 3 1-16,3 0 1 0,3 17 1 15,6 17 4-15,5 14 7 16,7 15-1-16,4 13 5 15,2 5 4-15,2 9 0 16,-2-1 5-16,-8 1 8 16,-7 2-10-16,-12-5-9 15,-11-8-7-15,0-11 0 16,-14-16 0-16,-8-14 2 16,-6-11 2-16,0-13 8 15,-5-11 3-15,-5-3-4 16,-4-13-7-16,-1-18-9 15,4-13-3-15,7-9-1 0,9-7-13 16,14-3 0-16,9 2-24 16,0 5 6-16,15 6 1 15,14 4-12-15,11 0-15 16,12-1-5-16,8-5 0 16</inkml:trace>
  <inkml:trace contextRef="#ctx0" brushRef="#br0" timeOffset="40658.61">30830 5674 118 0,'0'0'4'15,"0"0"-2"-15,0 0-1 16,0 0-1-16,0 0-1 15,97-74 1-15,-52 59-1 16,3-2 1-16,-6 3-8 16,-8-2-16-16,-8-2-10 15,-12-1-10-15</inkml:trace>
  <inkml:trace contextRef="#ctx0" brushRef="#br0" timeOffset="40869.06">30883 5412 79 0,'0'0'12'0,"0"0"-11"16,0 0-1-16,0 0 1 15,0 0 10-15,-2 79 1 16,16-39 0-16,-1 3-4 16,2 0-4-16,2-1-1 15,2-5-3-15,5-3 0 16,0-4-5-16,6-6-14 15,0-9-10-15,-2-10-15 16</inkml:trace>
  <inkml:trace contextRef="#ctx0" brushRef="#br0" timeOffset="41087.48">31263 5366 121 0,'0'0'0'16,"0"0"-6"-16,0 0 6 16,52 101 1-16,-31-55 4 15,2-2 1-15,-4-3-2 16,-1-5-4-16,-2-2 0 16,-2-6-10-16,-2-8-13 15,-6-10-15-15,-6-10-16 0</inkml:trace>
  <inkml:trace contextRef="#ctx0" brushRef="#br0" timeOffset="41247.05">31254 5213 98 0,'0'0'0'0,"0"0"-6"16,0 0-14-16,0 0-2 15,0 0 5-15,0 0-2 16</inkml:trace>
  <inkml:trace contextRef="#ctx0" brushRef="#br0" timeOffset="42092.19">31505 5439 90 0,'0'0'3'16,"0"0"0"-16,0 0 6 16,0 77-2-16,0-65-5 15,0-2 6-15,0-3-4 16,0-2-4-16,1-5 0 16,1 0 0-16,-1 0 0 15,1-13 0-15,1-11-6 16,0-7 0-16,1-3-1 0,3 5 5 15,3 2 2-15,0 5 0 16,2 8 1-16,-3 4 5 16,-1 3 0-16,-2 6 0 15,2 1-1-15,0 0-1 16,2 4 0-16,4 12 4 16,-1 4 4-16,5 2 3 15,-3 2-2-15,6-4-3 16,1-2 0-16,1-2-3 15,5-5 0-15,5-5-7 16,8-5 1-16,4-1-1 16,3 0-14-16,-5-14-9 15,-4-4 2-15,-15-8 1 0,-8-5 2 16,-16-3 6-16,0 0 3 16,-16 5 9-16,-7 7 0 15,-2 8 3-15,-2 4 9 16,0 6-3-16,2 4 13 15,1 0-7-15,5 4-5 16,2 11-6-16,7-1 2 16,4 3-2-16,4-2-2 15,2-1-2-15,0-3 0 16,6-2 0-16,10-5 0 16,7-4 0-16,3 0 1 15,2 0-1-15,-1 0 0 0,-6-5-1 16,1 5 0-16,-3 0-1 15,4 10 0-15,-1 17 1 16,4 19 1-16,-1 13 5 16,2 15 5-16,-1 9 13 15,1 5 7-15,-6 2 8 16,-3 3-8-16,-7-3 5 16,-8-9-12-16,-3-9-6 15,0-11-4-15,-3-16-4 16,-9-13 2-16,-3-14 18 15,0-14 6-15,-4-4 20 16,-4-14-1-16,-2-20-22 16,-5-17-32-16,0-24 0 15,6-15-15-15,8-9-38 16,10 8-47-16,6 15 40 0,0 18 5 16,18 11-17-1,4 5-3-15,11 3-1 0,4-5 6 16</inkml:trace>
  <inkml:trace contextRef="#ctx0" brushRef="#br0" timeOffset="42235.11">32430 5288 117 0,'0'0'9'16,"0"0"-8"-16,0 0 0 15,0 0-1-15,0 0-1 16,-8-75-10-16,8 75-18 0,-9 0-24 15</inkml:trace>
  <inkml:trace contextRef="#ctx0" brushRef="#br0" timeOffset="42684.14">31032 6082 74 0,'0'0'15'0,"0"0"-14"15,0 0 3-15,0 0 11 16,0 0-1-16,0 0 4 15,-15 7 9-15,40-7 7 16,16-14 2-16,12-6-12 16,14-9-3-16,17-2-1 15,14-5-3-15,16-3-2 16,8 5-3-16,9 0-5 16,-1 3 2-16,-7 4-8 15,-12 0-1-15,-15 5-4 0,-20 1 4 16,-18 6-3-1,-21 2-5-15,-16 5-8 0,-10 5-5 16,-10 1-2-16,-1 2-3 16,0 0-1-16,-7 0-18 15,-23 12-3-15,-16 6 7 16,-14 7 7-16,-13 4 0 16</inkml:trace>
  <inkml:trace contextRef="#ctx0" brushRef="#br0" timeOffset="42924.65">31420 6185 52 0,'0'0'18'0,"0"0"-16"15,-84 52 8 1,77-47 3-16,7-5 1 0,0 0 1 16,25 0 7-16,19-13 14 15,18-11-3-15,13-7-15 16,4-2-5-16,6-4-6 15,1 0-3-15,5 1 0 16,0 0-4-16,-4 4-6 16,-7 3-17-16,-5 9-28 15,-8 1-7-15,-10 2 1 16,-13 0-7-16</inkml:trace>
  <inkml:trace contextRef="#ctx0" brushRef="#br0" timeOffset="43115.14">32733 5585 25 0,'0'0'128'16,"0"0"-128"-16,0 0-2 15,0 0-5-15,0 0 0 16,0 0-9-16,22-40-12 15,-16 40-19-15</inkml:trace>
  <inkml:trace contextRef="#ctx0" brushRef="#br0" timeOffset="43809.28">29312 6330 97 0,'0'0'10'16,"0"0"-10"-16,0 0-4 16,92-9 4-16,-39 5 6 0,14 0 7 15,14-5 7 1,20-4 2-16,11-6-9 0,9-4-7 15,4-6 0-15,-3-3-5 16,-5 1 2-16,-7-2-3 16,-12 2-6-16,-11 5-8 15,-18 4-19-15,-25 8 3 16,-30 7-7-16,-14 7-1 16</inkml:trace>
  <inkml:trace contextRef="#ctx0" brushRef="#br0" timeOffset="44026.49">29591 6619 34 0,'0'0'36'0,"0"0"-35"15,0 0-1-15,0 0 16 16,124-10 0-16,-48-14-5 15,15-8-8-15,13-4-3 16,11-6-1-16,9-1-15 16,4-4-14-16,8-2-5 15</inkml:trace>
  <inkml:trace contextRef="#ctx0" brushRef="#br0" timeOffset="46038.93">25889 8006 38 0,'0'0'16'0,"0"0"-16"16,0 0-11-16,0 0 2 15,0 0 0-15,0 0 8 16,0 0 0-16,-9-17 1 16,9 3 0-16,0 1-2 15,-3 0-4-15,-4 0 1 16,1 0 1-16,1 1 4 15,2 1 3-15,3 0 3 0,0-1 2 16,0-1 1 0,0-2-2-16,2-3 4 0,1-2-3 15,1 1 2-15,-4-2 0 16,0-1-3-16,0 0 1 16,0 2 2-16,-7 3-3 15,-8 5 3-15,-5 3 11 16,-5 5-7-16,-6 4-6 15,-7 0 2-15,-2 9-5 16,0 15 3-16,2 5-5 16,7 9-3-16,6 7 12 15,7 5-6-15,15 1-4 16,3-1-1-16,18-5 0 16,19-8-1-16,14-6 1 0,10-10 1 15,9-6-2-15,9-8 0 16,2-3 0-16,-4 3 0 15,-8 4 2-15,-15 7-4 16,-17 4 2-16,-13 6 0 16,-14 5 3-16,-10 1 3 15,-7 2 11-15,-29 3 9 16,-16 1-1-16,-14 1-6 16,-10-1-4-16,-6-4-2 15,-5-4 4-15,-1-5-4 16,4-7-1-16,10-9-5 15,18-9-5-15,18-2-3 16,16-10 1-16,10-17-36 0,12-8-27 16,6-8-20-1,30-7 3-15,17 0 20 0</inkml:trace>
  <inkml:trace contextRef="#ctx0" brushRef="#br0" timeOffset="46698.98">26234 7998 126 0,'0'0'0'15,"0"0"0"-15,0 0 5 16,47 75 4-16,-36-51 9 16,-4 3 2-16,3-3-13 0,-3-4-1 15,-3-3-3-15,-1-9-2 16,-1-4-1-16,-2-4 0 15,1 0-1-15,1-11 0 16,2-19 0-16,3-11-9 16,2-3 0-16,4 5 5 15,1 5 4-15,0 8 1 16,0 7 6-16,0 8 3 16,1 6 2-16,5 5-4 15,2 0-3-15,5 16 6 16,1 3 10-16,-4 3-7 15,-3-1-1-15,-7-1-3 16,-3-2-7-16,-5-1 0 16,-3-2 0-16,-3-5 0 0,0-3-2 15,0-5-2-15,0-2-4 16,0 0-5-16,1 0 6 16,2-14 1-16,2-9-6 15,1-1-4-15,1-1 12 16,2 2 2-16,-1 2 0 15,-2 4 0-15,0 7 4 16,-3 5 6-16,-2 3-1 16,-1 2-5-16,3 0-2 15,4 0-1-15,3 0 1 16,2 0 2-16,1 5 1 16,2 4-4-16,1 2 0 0,-1 3 0 15,4 3-2-15,-1 2 1 16,2-2-3-16,1 0-1 15,1-8-6-15,-1-3-6 16,3-6 0-16,-3 0-3 16,-3-10-9-16,-4-8 4 15,-6-6 1-15,-5-5 3 16,-3 0 7-16,0 0-10 16,0 3-2-16,-3 6-3 15</inkml:trace>
  <inkml:trace contextRef="#ctx0" brushRef="#br0" timeOffset="47059.07">26952 7810 146 0,'0'0'23'15,"0"0"-23"-15,0 0 0 0,0 0-4 16,0 0 4-16,0 0 9 15,7 75-2-15,6-44-2 16,-1 0-5-16,-2-1 0 16,2-1-1-16,-4-3 0 15,1-1-9-15,1-4-28 16,-1-6-4-16,-5-13-14 16</inkml:trace>
  <inkml:trace contextRef="#ctx0" brushRef="#br0" timeOffset="47216.65">26777 7620 130 0,'0'0'0'16,"0"0"-1"-16,0 0 0 16,0 0-11-16,0 0-13 15,0 0-6-15,-13-48 3 16</inkml:trace>
  <inkml:trace contextRef="#ctx0" brushRef="#br0" timeOffset="47469.97">26976 7338 151 0,'0'0'9'0,"0"0"-9"0,0 0 3 15,0 0 10-15,47 109 24 16,-17-45 15-16,2 2-18 16,1 0-17-16,-1-6-8 15,-3-5-4-15,-2-6-3 16,-3-6-2-16,-5-1-10 16,-7-9-15-16,0-6-25 15,0-9-16-15,-1-13 2 16,-1-5 4-16</inkml:trace>
  <inkml:trace contextRef="#ctx0" brushRef="#br0" timeOffset="47672.52">27439 7715 130 0,'0'0'21'15,"0"0"-21"-15,0 0 0 16,0 0 5-16,30 82 10 15,-20-52 5-15,5-1-8 16,-2-2-10-16,1-3-2 16,-5-3-1-16,-3-4-14 15,-2-5-20-15,-4-9-17 16,0-3 1-16</inkml:trace>
  <inkml:trace contextRef="#ctx0" brushRef="#br0" timeOffset="47838.74">27407 7586 125 0,'0'0'4'0,"0"0"-4"16,0 0-10-16,0 0-6 16,0 0-3-16,0 0-11 15,8-28 8-15,10 47-10 16</inkml:trace>
  <inkml:trace contextRef="#ctx0" brushRef="#br0" timeOffset="48587.53">27634 7681 106 0,'0'0'8'16,"0"0"-4"-16,0 0 24 15,72 80-2-15,-57-60-10 16,-4-1 1-16,-5 0-8 15,-4-2-5-15,-2-3 0 16,0-1-4-16,0-6 0 16,0-5-7-16,-2-2 1 15,-2-2 1-15,-2-18-12 16,0-9-10-16,5-2 14 16,1 1 7-16,0 2 5 0,6 3 1 15,8 6 1-15,2 5 6 16,1 5 5-16,4 6-4 15,2 3-1-15,2 0 4 16,3 0-3-16,2 9 2 16,3 2-3-16,1-4 1 15,3-5-6-15,-2-2 0 16,-2 0-2-16,-5-1-7 16,-5-11-5-16,-9-9-6 15,-6-1 10-15,-8-2-1 16,0 2 3-16,-3 3 3 15,-9 7 3-15,-3 2 1 16,4 5 5-16,-2 4 0 16,1 1-3-16,2 0 0 15,-2 0-1-15,4 0-2 0,1 1 1 16,2 4 1-16,4 0-2 16,1 2 0-16,0 6 0 15,0 9 2-15,18 7-1 16,13 11 6-16,11 9 1 15,12 19 9-15,5 9 1 16,3 8 6-16,-6 9 16 16,-8 2-24-16,-8 2 2 15,-4-2 0-15,-8-8 5 16,-10-6 2-16,-13-11-14 16,-5-9-6-16,-7-10 8 15,-13-12 3-15,-5-14 6 0,-1-11 7 16,-1-13 11-16,-7-2 22 15,-2-30-19-15,-4-19-25 16,-2-15-12-16,0-15-3 16,8-7-3-16,9 2-55 15,10 12-4-15,7 16 20 16,8 12-14-16,8 11-3 16,20 1-23-16,14 0-13 15,10-4-5-15,-1-3 15 16</inkml:trace>
  <inkml:trace contextRef="#ctx0" brushRef="#br0" timeOffset="48902.72">28908 7550 91 0,'0'0'33'0,"0"0"-28"15,0 0-3-15,0 0 2 16,119-51 6-16,-74 38 3 15,-2 1-9-15,-4 5-4 16,-7 4-3-16,-12 3-23 16,-7 0-14-16,-13 0-14 15</inkml:trace>
  <inkml:trace contextRef="#ctx0" brushRef="#br0" timeOffset="49070.27">28813 7792 66 0,'0'0'16'16,"0"0"-16"-16,0 0 0 15,113-43 3-15,-58 14-3 0,2 0 0 16,-5 2-5-16,-7-2-13 16,-13 1-15-16</inkml:trace>
  <inkml:trace contextRef="#ctx0" brushRef="#br0" timeOffset="49351.54">29018 7299 89 0,'0'0'6'0,"0"0"-6"15,0 0 0-15,88-31 11 0,-53 31 2 16,2 2 3-16,4 19 0 15,1 9 3-15,0 7-7 16,0 8-5-16,-8-1-1 16,-7 1 13-16,-9-1-10 15,-5-3 3-15,-11-2-1 16,-2-1-8-16,-12 3-1 16,-21 1-2-16,-12 3-10 15,-11 4-23-15,-2-3-23 16,3-12-9-16,8-17-8 15</inkml:trace>
  <inkml:trace contextRef="#ctx0" brushRef="#br0" timeOffset="49910.06">30073 6929 104 0,'0'0'0'0,"-21"-80"2"0,7 48-2 15,0 8 13-15,-4 8 10 16,-2 5 13-16,0 5-5 15,-4 6-5-15,-3 0-7 16,0 0-10-16,-5 17-2 16,3 11 3-16,0 8-3 15,10 6-1-15,10 6 0 16,9 3-6-16,1 2 8 16,23 0-7-16,12-2 1 15,6-7-2-15,9 0 2 16,5-6-2-16,0 3 1 15,0-2 0-15,-3-1 0 16,-12 3 2-16,-9-7 0 16,-11-2-3-16,-14-2 1 15,-7-4 3-15,-3 3 7 0,-25 0 11 16,-13-2-1-16,-11-1-6 16,-7-5-3-16,-10-8-8 15,-6-5 3-15,1-8-4 16,8 0-3-16,11-18 0 15,18-3-9-15,13-1-18 16,15-1-8-16,9-2-16 16,7-3-23-16,23-7-20 15,12-6 17-15</inkml:trace>
  <inkml:trace contextRef="#ctx0" brushRef="#br0" timeOffset="50702.54">30127 7256 106 0,'0'0'5'0,"0"0"-4"16,0 0 2-16,0 0 17 15,77 75 3-15,-55-48 6 16,-3 4 1-16,-3-3-18 16,-7-1-7-16,-5-5-2 15,-1-4 1-15,-3-5-2 16,0-6-1-16,0-4-1 15,0-2-5-15,0-1 3 16,0 0 2-16,0-4 0 16,0-16 0-16,0-7-16 0,8-2 3 15,4-2 8-15,2 0 4 16,3 4 1-16,-1 6 0 16,-2 7 7-16,-4 6 11 15,2 8-4-15,0 0-8 16,4 6-4-16,3 14 14 15,0 5 4-15,-4 3-2 16,0 0-8-16,-5 1-4 16,-1-4 0-16,-6-4-6 15,-2-2-3-15,-1-8 2 16,0-4-4-16,0-3-5 16,0-4 1-16,0 0 5 0,0-19 3 15,0-7-21-15,0-4 5 16,3 1 12-16,3 4 5 15,2 2 0-15,1 5 1 16,-3 7 1-16,-3 4 11 16,-2 4 8-16,1 3-9 15,-1 0-8-15,5 0-3 16,6 7 0-16,0 5 7 16,2 2 0-16,-3 0-7 15,-2 0 1-15,-2-5-1 16,-3-4-2-16,-1 0-6 15,-2-3-3-15,-1-2 2 16,2 0 7-16,-1-4-4 16,2-11 1-16,0-2-10 15,2 0 8-15,1 0 5 0,2 1 0 16,-2 0 1-16,1 7 2 16,-3 1 8-16,-2 5 5 15,-1 1-3-15,1 2-4 16,-1 0-5-16,5 0-3 15,7 13 0-15,7 3 8 16,2 2 0-16,2-1 1 16,1-1 3-16,2-2-4 15,-3-3-7-15,-1-2-1 16,-3-6-23-16,-3-3-22 16,-5 0-18-16,-6-3-15 15,-6-14 5-15</inkml:trace>
  <inkml:trace contextRef="#ctx0" brushRef="#br0" timeOffset="50846.19">30612 7129 139 0,'0'0'4'0,"0"0"-4"16,0 0 0-16,0 0-14 15,0 0-11-15,0 0-11 16,5 0 8-16</inkml:trace>
  <inkml:trace contextRef="#ctx0" brushRef="#br0" timeOffset="51340.16">30827 6729 150 0,'0'0'26'0,"0"0"-5"16,0 0-3-16,0 0-14 16,0 0 18-16,0 103 30 15,14-40-19-15,4 7-11 16,3 3 16-16,4-2-4 16,5-6 2-16,4-15-13 0,4-9-15 15,2-11-8 1,-3-10 3-16,-1-7-10 0,-5-10 7 15,-1-3-19-15,-1-7-2 16,-3-18-1-16,0-7 0 16,-10-8-6-16,-6-12 9 15,-10-3-2-15,0 3 7 16,-17 8 7-16,-6 15 2 16,2 13 5-16,2 9 0 15,1 7 3-15,3 0 1 16,2 9 1-16,1 14-1 15,4 13 9-15,5 8 1 16,3 1 2-16,0-3 6 0,17-6-6 16,5-5-10-1,3-7 0-15,5-8-1 0,3-6-5 16,6-9-11-16,6-1-18 16,1-10-20-16,5-15-29 15,-8-9-19-15,-5-5 7 16</inkml:trace>
  <inkml:trace contextRef="#ctx0" brushRef="#br0" timeOffset="51542.99">31632 6991 86 0,'0'0'58'0,"0"0"-54"16,0 0 0-16,0 0 10 15,0 0 3-15,120-19-6 16,-76 5-11-16,2-2-11 16,-4-2-18-16,-8-3-9 15,-15-4-3-15,-14-1-8 16</inkml:trace>
  <inkml:trace contextRef="#ctx0" brushRef="#br0" timeOffset="51738.46">31729 6747 87 0,'0'0'16'0,"0"0"-12"0,0 0 13 15,0 102 3-15,14-59-1 16,3 1-14-16,5 2 1 16,2-3-5-16,0 0-1 15,-3-5-8-15,0-4-18 16,-6-4 1-16,-7-10-17 15,0-10-7-15</inkml:trace>
  <inkml:trace contextRef="#ctx0" brushRef="#br0" timeOffset="51949.86">32051 6861 115 0,'0'0'25'15,"0"0"-19"-15,0 0-6 16,37 78 16-16,-19-45-1 16,3 1-5-16,0-5-6 15,-4-2-4-15,-1-4-7 16,-3-8-22-16,-6-8-13 16,-2-7-5-16,-5-4-11 15</inkml:trace>
  <inkml:trace contextRef="#ctx0" brushRef="#br0" timeOffset="52076.52">32052 6573 90 0,'0'0'1'16,"0"0"-1"-16,0 0-11 16,0 0-20-16,0 0 3 15</inkml:trace>
  <inkml:trace contextRef="#ctx0" brushRef="#br0" timeOffset="52847.98">32304 6842 17 0,'0'0'76'16,"0"0"-59"-1,0 0 14-15,56 91 5 0,-40-68-7 16,-6-2-2-16,-1-6 0 15,-4-5-17-15,-2-4-8 16,-3-5-2-16,0-1-3 16,0 0-4-16,0-9 3 15,4-13-9-15,1-14-10 16,2-4-3-16,2-1 8 16,3 4 2-16,-3 12 13 15,0 10 3-15,1 10 13 16,1 5-3-16,2 0-8 15,7 5 2-15,5 10 11 16,0 3 7-16,3-1-12 16,2-2 8-16,2-3-1 0,4-5-6 15,-2-5-6-15,2-2 1 16,-2 0 1-16,-2-11-5 16,-4-6 0-16,-4-4 0 15,-7-1 3-15,-8-3-4 16,-9 0-1-16,0 4-5 15,-10 6 2-15,-11 6-4 16,-1 7 3-16,-2 2 0 16,3 0-2-16,2 13 4 15,5 1 0-15,2 2-1 16,9-2 3-16,3-2-1 16,0 0 1-16,0-2-2 0,0-3 1 15,9 0 0-15,5 1 0 16,1 5 0-16,7 5 1 15,2 8 1-15,4 8 1 16,0 8 5-16,1 10 7 16,2 12 12-16,-4 4 1 15,-6 3-11-15,0-2 44 16,-9-8-50-16,-4-4 4 16,-5-8 5-16,-3-4-12 15,0-9-6-15,-16-10 2 16,-3-7 6-16,-4-7-3 15,-2-10-4-15,0-2 7 16,-5-4 0-16,2-22 32 16,1-8 1-16,7-8-23 15,7-3-9-15,8-6-1 0,5-2-9 16,0-6-26-16,0-6-40 16,15 5-26-16,2 2-9 15,2 4 2-15,2 5-22 16,0-1 2-16</inkml:trace>
  <inkml:trace contextRef="#ctx0" brushRef="#br0" timeOffset="53000.68">33162 6704 173 0,'0'0'48'16,"0"0"-27"-1,0 0-9-15,0 0-12 0,0 0 0 16,0 0 0-16,43-69-28 15,-43 69-53-15,0 0-13 16</inkml:trace>
  <inkml:trace contextRef="#ctx0" brushRef="#br0" timeOffset="54547.55">29889 4778 63 0,'0'0'2'0,"0"-78"-2"16,21 40 0-16,12 0 1 0,12 3 10 16,7 1 1-16,5 4 0 15,8 3-2-15,7 4-1 16,8 7 1-16,8 7 2 16,3 9 0-16,6 8 1 15,3 20-9-15,-6 10-3 16,-9 5-1-16,-11 3-1 15,-18 1 1-15,-8 3 0 16,-14-1-1-16,-10-2-8 16,-10-3-9-16,-8-3-3 15,-5-7-8-15,-1-6-3 16,-4-11-10-16</inkml:trace>
  <inkml:trace contextRef="#ctx0" brushRef="#br0" timeOffset="54753.05">30556 5084 70 0,'0'0'10'16,"0"0"-10"-16,0 0-13 15,0 0 13-15,112 3 5 16,-55-6-1-16,5-11-4 15,4-5-1-15,1-3-13 16,-4-7-16-16</inkml:trace>
  <inkml:trace contextRef="#ctx0" brushRef="#br0" timeOffset="54939.55">31168 4645 105 0,'0'0'19'16,"0"0"-15"-16,0 0-3 15,0 0-1-15,0 0-3 16,0 0 3-16,-35 104 1 16,28-48 0-16,4 3-1 15,0-3-2-15,3-3-12 16,0-6-9-16,0-8-10 16,13-17-15-16</inkml:trace>
  <inkml:trace contextRef="#ctx0" brushRef="#br0" timeOffset="55103.11">31535 4763 136 0,'0'0'7'16,"0"0"-7"-16,0 0-26 15,0 0-15-15,0 0 17 16,0 0 9-16,34 56-19 0</inkml:trace>
  <inkml:trace contextRef="#ctx0" brushRef="#br0" timeOffset="56122.95">31142 8053 86 0,'0'0'16'15,"0"0"-6"-15,0 0-8 16,0 0 14-16,0 0 2 16,0 0-1-16,-23-38-7 15,27 38-5-15,20 0-2 0,13 0 3 16,9 0 8-1,9 0-3-15,8-6-7 0,7-7-2 16,8-8-2-16,3-5 2 16,-3-9-1-16,-6-7 1 15,-9-3-2-15,-13-5-2 16,-14-9-4-16,-15-8 1 16,-16-12-4-16,-5-15 4 15,-29-13 4-15,-14-7-1 16,-15-4 2-16,-11 7 0 0,-7 16 1 15,-4 18 5 1,-5 21 8-16,-2 19-4 16,-3 14-2-16,-2 13-5 0,2 10-3 15,10 0 1-15,11 16 2 16,10 21-2-16,8 16 0 16,9 20 1-16,14 14 3 15,13 9-5-15,15 5 2 16,12 0 2-16,25-4 4 15,18-5-1-15,8-5 3 16,10-12-8-16,5-10 1 16,-1-11-3-16,2-11 0 15,-11-11 1-15,-9-8 1 16,-7-5-2-16,-11-4-4 16,-5-1-3-16,-5 0-4 0,-6-2 1 15,-6-2-11-15,-5-1-20 16,-5-4-8-16,-3 1 6 15,-2-1 6-15,-1-3-3 16</inkml:trace>
  <inkml:trace contextRef="#ctx0" brushRef="#br0" timeOffset="56349.03">31752 8095 128 0,'0'0'24'0,"0"0"-24"16,0 0-4-16,0 0-10 16,0 0-4-16,0 0 9 15,0 0-13-15,49-8-16 16,-33-1-8-16</inkml:trace>
  <inkml:trace contextRef="#ctx0" brushRef="#br0" timeOffset="56924.41">28896 7935 67 0,'0'0'0'16,"0"0"-42"-16</inkml:trace>
  <inkml:trace contextRef="#ctx0" brushRef="#br0" timeOffset="57532.16">30844 8891 103 0,'0'0'31'0,"0"0"-29"15,0 0 5-15,0 0 4 16,94-75-6-16,-33 27 8 15,5-10-2-15,1-6-4 16,-6-8-2-16,-7-5-2 0,-5-9 2 16,-7-11 3-16,-9-11 0 15,-8-11-4-15,-7-4-2 16,-12 9-1-16,-6 16 0 16,0 20 1-16,-14 28 11 15,-8 13 7-15,-2 12-12 16,3 11-3-16,6 5-5 15,6 6-7-15,2 3-17 16,3 3-26-16,-3 21-7 16,-2 12 28-16,1 11-2 15,2 0-13-15</inkml:trace>
  <inkml:trace contextRef="#ctx0" brushRef="#br0" timeOffset="57788.24">31157 7840 92 0,'0'0'12'15,"15"-94"-12"-15,23 48-1 16,14 0 1-16,6 8 2 16,0 14 6-16,0 8 3 15,-2 16 2-15,-3 0-6 16,-2 27-5-16,-8 15-1 15,-7 4 1-15,-11 12-2 0,-8 3-3 16,-8 3-8-16,-8 1-3 16,-1-1-5-16,0 0-5 15,-9-7-9-15</inkml:trace>
  <inkml:trace contextRef="#ctx0" brushRef="#br0" timeOffset="57945.48">32097 8351 114 0,'0'0'39'16,"0"0"-39"-16,0 0-34 16,0 0-13-16,0 0-19 15</inkml:trace>
  <inkml:trace contextRef="#ctx0" brushRef="#br0" timeOffset="59804.89">31563 7414 15 0,'0'0'6'0,"0"0"-6"16,0 0-2-16,0 0-16 0</inkml:trace>
  <inkml:trace contextRef="#ctx0" brushRef="#br0" timeOffset="61581.96">29973 8000 45 0,'0'0'14'0,"0"0"-14"0,0 0 0 15,0 0 0-15,0 0 3 16,0 0 7-16,63-19 3 15,-38 12-3-15,5 0-4 16,8 0 2-16,9-1-3 16,11-5 1-16,12-3 2 15,15-2-1-15,14-5-1 16,17-3 1-16,16-3-1 16,17-5-3-16,13 1 0 15,5-2-2-15,4 1 0 0,-2 3 3 16,0-1-3-1,-5 3-1-15,-5 0 1 0,-4 2-1 16,-7-1 0-16,-15 2 0 16,-11-2 0-16,-19 6 0 15,-15 3 0-15,-15 2 0 16,-19 7 0-16,-14 3 2 16,-12 1-2-16,-5 4 0 15,-7-1 0-15,-1 2 0 16,-3 1 0-16,-3 0 0 15,0 0 0-15,-3 0-1 16,-3 0 0-16,-2 0 1 16,-1 0 0-16,0 0 0 0,0 0 0 15,0 0-1 1,0 0 1-16,0 0-1 0,0 0 0 16,0 0 1-16,0 0-1 15,0 0-2-15,0 0 2 16,0 0-1-16,0 0 1 15,0 0 1-15,0 0 0 16,0 0 0-16,0 0 0 16,0 0-2-16,0 0 2 15,0 0-1-15,0 0 0 16,0 0 0-16,0 0-3 16,0 0-1-16,0 0 2 15,0 0 1-15,0 0 2 16,0 0-1-16,0 0 0 0,0 0 1 15,0 0-1-15,0 0-2 16,0 0-3-16,0 0-1 16,0 0 2-16,0 0-1 15,0 0-1-15,0 0 1 16,0 0 1-16,0 0 0 16,0 0-11-16,0 0 1 15,0 0-15-15</inkml:trace>
  <inkml:trace contextRef="#ctx0" brushRef="#br0" timeOffset="62495.95">33056 7517 26 0,'0'0'3'15,"0"0"-3"-15,0 0-29 16</inkml:trace>
  <inkml:trace contextRef="#ctx0" brushRef="#br0" timeOffset="62661.59">33056 7517 55 0,'21'3'38'16,"-18"-3"-38"-16,6 0-8 16,3 1-19-16,1-1 5 15,-4 0-12-15</inkml:trace>
  <inkml:trace contextRef="#ctx0" brushRef="#br0" timeOffset="67565.96">29737 8215 59 0,'0'0'4'0,"0"0"-4"0,0 0-6 16,0 0 6-16,100-28 0 16,-70 23 2-16,0 2 2 15,-2 1-2-15,2 1 1 16,3-2 0-16,6-2 1 15,13-2 2-15,15-3-1 16,18-5-1-16,20-1 1 16,18-6-1-16,19-2-2 15,9-1-1-15,7-2 1 16,0-1-2-16,-3 1 1 16,0-1-1-16,-6-3 1 15,-7 2-1-15,-2 0 1 16,-12 0-1-16,-10 4 0 0,-13 3 0 15,-16 3 1-15,-13 4 0 16,-15 3 2-16,-16 4-2 16,-15 3 0-16,-14 5 0 15,-10 0-1-15,-4 0 1 16,-2 0 0-16,0 0-1 16,0 0 1-16,0 0-1 15,0 0 0-15,0 0 0 16,0 0 3-16,0 0 2 15,0 0-3-15,0 0 1 16,0 0 0-16,0 0-1 16,0 0 0-16,0 0 2 0,0 0-3 15,0 0 2 1,0 0 0-16,0 0 1 0,0 0-2 16,0 0 2-16,0 0 1 15,0 0 0-15,0 0-1 16,0 0 0-16,0 0-2 15,0 0-1-15,0 0 0 16,-2 0 0-16,-1 0-1 16,2 0 0-16,-2 0 0 15,1 0 0-15,1 0 0 16,-1 0 1-16,1 0-1 16,-1 0 0-16,1 0 0 15,1 0-1-15,0 0 1 0,0 0 0 16,0 0 1-1,0 0-1-15,0 0 0 0,0 0 0 16,0 0-1-16,0 0 2 16,0 0-1-16,0 0 0 15,0 0 0-15,0 0 0 16,0 0 0-16,0 0 0 16,0 0 0-16,0 0 0 15,0 0 2-15,0 0-2 16,0 0 1-16,0 0 0 15,0 0 1-15,-3 0 2 16,3 0-2-16,0 0 0 16,0 0 0-16,0 0-1 15,0 0 0-15,0 0 0 0,-1 0 0 16,1 0 0-16,0 0-1 16,0 0 1-16,0 0 0 15,0 0-1-15,0 0 0 16,0 0 0-16,0 0 0 15,0 0 0-15,0 0 0 16,0 0 1-16,0 0-1 16,0 0-1-16,0 0 0 15,-2 0 1-15,1 0-1 16,-1 0 1-16,-1 0 0 16,0 0-1-16,1 3 1 15,1-3 2-15,-1 2-2 16,1-2 0-16,-1 1 0 0,2 0 0 15,-1-1 0-15,1 0 0 16,0 0 0-16,0 0-2 16,0 0 2-16,0 0 0 15,0 0 0-15,0 0 1 16,0 0-1-16,0 0 1 16,0 0-1-16,0 0 1 15,0 0 0-15,0 0 2 16,0 0-2-16,0 0 1 15,0 0 1-15,0 0 0 16,0 0 2-16,0 0-4 16,0 0 1-16,0 0 3 0,0 0-5 15,0 0 1 1,0 0-1-16,0 0 1 0,0 0-1 16,0 0 0-16,0 0-1 15,0 0 1-15,0 0 0 16,0 0 0-16,0 0 0 15,0 0 1-15,0 0-1 16,0 0 0-16,0 0-2 16,0 0 2-16,0 0 0 15,0 0-1-15,0 0 1 16,0 0 0-16,0 0 0 16,0 0 0-16,0 0-1 15,0 0 1-15,0 0 0 0,0 0 0 16,0 0-1-16,0 0 1 15,0 0 0-15,0 0 0 16,0 0 0-16,0 0 0 16,0 0 1-16,0 0-1 15,0 0 0-15,0 0 0 16,0 0 0-16,0 0 1 16,0 0-1-16,0 0 0 15,0 0 0-15,0 0 0 16,0 0 0-16,0 0 0 15,0 0 0-15,0 0 0 16,0 0 0-16,0 0 0 16,0 0 0-16,0 0 0 15,0 0 0-15,0 0 0 0,0 0 0 16,0 0 1-16,0 0 1 16,0 0 1-16,0 0-1 15,0 0 0-15,0 0-1 16,0 0 1-16,0 0-1 15,0 0 0-15,0 0-1 16,1 0-1-16,-1 0 1 16,0 0 0-16,0 0 0 15,0 0 0-15,0 0 0 16,0 0 0-16,0 0-1 16,0 0 1-16,0 0-4 15,0 0-2-15,0 0-2 16,0 0-8-16,0 0 3 0,0 0 2 15,0 0 1-15,0 0 4 16,0 0 0-16,0 0 1 16,0 0-3-16,0 0 0 15,0-1-7-15,0-5-2 16,-3-3-9-16,-1-4-3 16,4-3-7-16</inkml:trace>
  <inkml:trace contextRef="#ctx0" brushRef="#br0" timeOffset="69404.28">32233 3419 33 0,'0'0'29'0,"0"0"-28"15,0 0 0-15,0 0 3 16,0 0 8-16,0 0-1 16,0 0-1-16,-63-20-3 15,51 41-1-15,-4 9 4 16,-4 9 3-16,-2 6 3 15,2 8-2-15,-2 6 0 16,-2 11 3-16,2-1 4 16,-5 5 2-16,0-3-8 15,0-2-1-15,2-1-7 16,3-1-2-16,5-2 1 16,3-2-5-16,3-3-1 15,3-4 0-15,1-3 0 0,4-4 0 16,2-8-7-1,1-5-11-15,0-9-14 0,0-8-5 16,0-9-7-16,0-10 2 16,-3 0-2-16,-3-13 14 15</inkml:trace>
  <inkml:trace contextRef="#ctx0" brushRef="#br0" timeOffset="69665.59">31639 4247 103 0,'0'0'2'0,"0"0"-2"15,0 0-3-15,0 0 3 16,0 0 2-16,0 0 11 16,13 76 1-16,3-46 1 15,1 0-9-15,3-1-3 16,2 0-3-16,0-6 1 15,1 0-1-15,-2-4-3 16,3-4-8-16,4-2-5 16,6-6-2-16,5-5-6 15,3-2-13-15,-5-1-10 16</inkml:trace>
  <inkml:trace contextRef="#ctx0" brushRef="#br0" timeOffset="69944.85">32152 4271 91 0,'0'0'3'0,"0"0"-2"16,0 0-1-16,0 0 7 16,0 0 5-16,0 0-4 15,-3 25 2-15,-7 9 13 16,-7-3-8-16,1 3-7 15,-5-2-4-15,2-3-3 16,-4-1 1-16,2-3 1 16,2-1-2-16,4-7-1 0,2-2-6 15,4-4-17 1,3-3-10-16,4-3 1 0,2-5-4 16,0 0-3-16</inkml:trace>
  <inkml:trace contextRef="#ctx0" brushRef="#br0" timeOffset="70146.37">32434 4291 92 0,'0'0'4'0,"0"0"-4"16,0 0-20-16,0 0-12 16,0 0-3-16</inkml:trace>
  <inkml:trace contextRef="#ctx0" brushRef="#br0" timeOffset="83839.25">29898 8671 50 0,'0'0'15'0,"0"0"-13"16,0 0-1-16,0 0 1 16,0 0 9-16,0 0 0 15,0 0-1-15,-1 0-1 16,1-6 3-16,15-15-1 0,9-16-10 16,6-10 4-16,5-12-2 15,5-6-3-15,2-10 3 16,-1-9 0-16,2 1-3 15,-1 4 0-15,-2 13 0 16,-3 12 0-16,-4 11 1 16,-8 7-1-16,-8 7 0 15,-6 10 0-15,-3 4 0 16,-3 6-2-16,-2 1-6 16,0 1-6-16,0-1-10 15,-2 0-17-15,-1 2-15 16</inkml:trace>
  <inkml:trace contextRef="#ctx0" brushRef="#br0" timeOffset="84197.24">29988 8020 82 0,'0'0'1'15,"0"0"-1"-15,0 0 0 16,13-104 4-16,16 66 0 16,5-1-1-16,6 2 5 15,-1 4 1-15,0 6-5 16,1 6 0-16,-3 6 0 16,1 4-1-16,-1 5-2 0,1 5 0 15,0 1 0 1,1 7-1-16,0 16 0 0,-2 11 0 15,-5 4 1-15,-6 3 0 16,-5 3 0-16,-9 1-1 16,-11-1 0-16,-1 0 0 15,0-5-6-15,-1-1-6 16,-11-3-6-16,4-6-6 16,-1-8-2-16,2-12-12 15</inkml:trace>
  <inkml:trace contextRef="#ctx0" brushRef="#br0" timeOffset="84384.16">30795 7864 73 0,'0'0'0'15,"0"0"-1"-15,0 0-3 16,0 0-10-16,0 0-9 16</inkml:trace>
  <inkml:trace contextRef="#ctx0" brushRef="#br0" timeOffset="96970.97">31333 5992 31 0,'0'0'18'0,"0"0"-17"15,0 0 4-15,0 0 5 16,0 0 8-16,0 0-4 15,0 0-4-15,0 0-4 16,-6-8-2-16,18 8 3 16,8 0 3-16,3 0 0 15,9 3 1-15,5 2 1 16,9-2-4-16,10 0 3 16,3-1-1-16,7-2 1 15,-2 0 2-15,3-8 1 16,3-9-5-16,3-8 2 15,2-5-7-15,-6-4-1 0,-5-5 3 16,-5-2 2 0,-5-2-3-16,-2-4 0 0,-5-3-1 15,-4 1 1-15,-9-6-1 16,-6 2-3-16,-7 0 0 16,-10 1 2-16,-8 3 2 15,-3-3-4-15,-9-1 0 16,-23 2-1-16,-14-5 0 15,-12 5 0-15,-11-1 0 16,-8 3 0-16,-4 0 0 16,-5 3 0-16,-5 5 2 15,1 3-1-15,4 12-1 0,1 7-1 16,-2 10-1-16,0 9 2 16,-2 0 0-16,3 3-1 15,2 13 0-15,5 7 1 16,11 5 0-16,8 2-1 15,12 3 0-15,6 4 1 16,11 4-2-16,4 7 0 16,6 8 1-16,3 4 1 15,9 9 0-15,8 3 0 16,1 4-1-16,9 0 1 16,15 1 1-16,7-4 1 15,11-5 0-15,9-5 3 16,8-1-2-16,7-3 4 15,4 0 0-15,1-4-4 16,3-2 1-16,3-8 0 0,-1-8 1 16,3-6-4-16,-5-11 3 15,-2-2-2-15,3-7 2 16,4-5-2-16,0-3 0 16,-3-3-2-16,-9 0 0 15,-12 0-2-15,-11 0 2 16,-11 0 0-16,-12-5 3 15,-8 1-2-15,-6-1 5 16,-2 2 3-16,-4 1-5 16,-1 1 0-16,0 1 4 15,0 0-1-15,0 0-2 16,0 0-2-16,0 0-2 0,0 0 0 16,0 0-1-16,0 0 0 15,0 0-1-15,0 0 0 16,0 0 0-16,0 0-1 15,0 0 1-15,0 0-2 16,0 0 2-16,0 0-4 16,0 0-2-16,0 0-3 15,0 0-6-15,2 0 1 16,-2 0-3-16,0 0-7 16,0 0-12-16,0-3-9 15,0-3-10-15,0-5 1 16,0-4-8-16</inkml:trace>
  <inkml:trace contextRef="#ctx0" brushRef="#br0" timeOffset="98051.79">31087 3476 10 0,'0'0'40'0,"0"0"-38"15,0 0 1-15,0 0 2 16,0 0 1-16,0 0 2 16,-4-3-1-16,4 3-2 15,0 7-2-15,0 8 8 16,0 4 3-16,0 7-6 15,0 5 0-15,0 10 4 16,6 6 2-16,13 7-5 16,5 12 2-16,3 1 1 15,4 7-5-15,5 5 4 16,-2 4-1-16,2 1-4 16,0-6 0-16,-3-6-1 0,-2-9-2 15,-1-8-2-15,-5-6 0 16,-3-9-1-16,-3-10 0 15,-6-9-1-15,-4-5-4 16,-3-6-10-16,-2-4-8 16,0-2-6-16,-4-4-8 15,0 0 8-15,-1-4 6 16,-20-13-31-16</inkml:trace>
  <inkml:trace contextRef="#ctx0" brushRef="#br0" timeOffset="98305.81">31022 4322 73 0,'0'0'9'0,"0"0"-9"16,0 0 0-16,0 0 1 16,0 0 3-16,0 0 0 15,13 19 7-15,20 6 3 16,5 1-7-16,4 3-2 15,4-4-3-15,2-3 0 16,4-1-1-16,-1-3-1 16,-1-4 0-16,-1-6-6 0,-4-3-5 15,-6-4-9 1,-4-1-8-16,-7-2-2 0</inkml:trace>
  <inkml:trace contextRef="#ctx0" brushRef="#br0" timeOffset="98575.09">31642 4151 74 0,'0'0'8'16,"0"0"-7"-16,0 0 3 15,0 0-2-15,0 0 2 16,0 0 9-16,-31 62 0 15,28-22-5-15,0 3-1 16,1 0-5-16,1-1-1 0,-1 1 1 16,2-4-2-16,0-1 0 15,0-4-2-15,0-4-4 16,0-6-6-16,0-6-8 16,11-8-13-16,4-10-11 15</inkml:trace>
  <inkml:trace contextRef="#ctx0" brushRef="#br0" timeOffset="98740.64">32021 4431 65 0,'0'0'0'0,"0"0"-2"15,0 0-39-15</inkml:trace>
  <inkml:trace contextRef="#ctx0" brushRef="#br0" timeOffset="98951.1">32118 4631 86 0,'0'0'0'0,"0"0"-3"16,0 0 1-16,0 0-13 16,0 0-4-16,0 0-20 15</inkml:trace>
  <inkml:trace contextRef="#ctx0" brushRef="#br0" timeOffset="99895.55">31339 5293 28 0,'0'0'42'0,"0"0"-32"16,0 0-2-16,0 0-3 16,0 0 4-16,0 0 3 15,4-24 0-15,-4 24-7 16,2 0-2-16,1 0-3 15,2 5 2-15,1 12 1 16,3 8 8-16,2 5-2 16,0 2-1-16,-2 2-1 0,1 4 1 15,-2-2-6 1,-1-2-2-16,-1-2 1 0,2-3 0 16,-2-7 0-16,0-2-1 15,-2-7-1-15,-1-3-6 16,0-5-9-16,-3-3-7 15,0-1 1-15,0-1 2 16,0 0 4-16,0-5 0 16,-4-12-15-16</inkml:trace>
  <inkml:trace contextRef="#ctx0" brushRef="#br0" timeOffset="100091.12">31242 5229 41 0,'0'0'68'15,"0"0"-67"-15,0 0-1 16,0 0 0-16,0 0-5 16,0 0-2-16,6-28-5 15,11 28-20-15,-2 0-16 16</inkml:trace>
  <inkml:trace contextRef="#ctx0" brushRef="#br0" timeOffset="100643.86">31411 6161 43 0,'0'0'11'15,"0"0"-2"-15,0 0 8 16,0 0 4-16,0 0 0 16,0 0 5-16,-9-18-6 15,22 12-9-15,14-4-5 16,15-4 0-16,13-3 6 15,11 0-1-15,11-6-5 16,11 0-2-16,9-4-2 16,5-1 5-16,-1 0-1 15,-4 5-2-15,-12-1 2 16,-4 2 3-16,-13 2-6 0,-9 4-2 16,-15 3 0-16,-14 3 0 15,-15 4-1-15,-6 3-4 16,-9 3-6-16,0 0-8 15,0 0-15-15,-3 0-4 16,-15 0-6-16,-7 0-1 16,-5 8 5-16</inkml:trace>
  <inkml:trace contextRef="#ctx0" brushRef="#br0" timeOffset="100871.25">32113 6020 25 0,'0'0'25'0,"0"0"-25"16,0 0-2-16,0 0 1 15,0 0 1-15,0 0 1 16,-36 13 5-16,36-13-1 16,0 0-2-16,17-9-3 15,11-6 0-15,7-2 0 16,2-4-1-16,-1 0-3 15,-2 0-9-15,-6 2-19 16</inkml:trace>
  <inkml:trace contextRef="#ctx0" brushRef="#br0" timeOffset="102413.86">29810 2322 61 0,'0'0'1'0,"0"0"-1"15,0 0 1-15,0 0 1 16,0 0 13-16,0 0 1 15,-1-5-4-15,1 5-6 16,0 11-3-16,21 24-1 16,8 15 10-16,10 18-1 15,5 5-5-15,3 0 0 16,4-3 2-16,0-7 0 16,3-7 2-16,-2-8 1 15,-3-7-4-15,-7-12-1 16,-8-7-4-16,-7-11 0 15,-14-3 3-15,-5-8 1 0,-4 0 5 16,-4 0 11-16,0-24 8 16,0-13-21-16,-6-11-8 15,-7-12-1-15,-5-11 1 16,0-7-1-16,-3-11 0 16,2 2 0-16,5 10-1 15,7 19-1-15,5 22-1 16,2 14 1-16,0 10-15 15,0 4-10-15,9-1-16 16,11 2 9-16,4 2-1 16,10 5-1-16,3 0 5 15,-1 14 0-15,-2 13 0 16</inkml:trace>
  <inkml:trace contextRef="#ctx0" brushRef="#br0" timeOffset="103374.56">30680 2744 25 0,'0'0'13'16,"0"0"1"-16,0 0-4 16,0 0-6-16,0 0 2 15,0 0 1-15,73-100 3 16,-77 58-1-16,-20 1-5 16,-1 6 1-16,3 10 0 15,6 16 15-15,9 9-6 16,-1 3-9-16,2 25-5 0,-1 11 1 15,-1 11 7 1,5-2-1-16,3-4 3 0,0-8 0 16,12-7 3-16,11-5-2 15,3-11 1-15,7-4-3 16,3-9-3-16,0 0 0 16,2-10-5-16,-5-15-1 15,-4-6-5-15,-10-6-2 16,-7-8 6-16,-9-8-1 15,-3 3-1-15,0 6-1 16,0 17 4-16,-3 15 2 16,-1 9 2-16,2 3 0 15,1 0-4-15,-4 0 0 16,-1 14-4-16,-1 14 4 0,-2 11 1 16,3-1 2-16,6-5 0 15,0-5-2-15,0-6 2 16,13-3 3-16,4-6-1 15,4-4-2-15,4-7 1 16,5-2-4-16,2 0-3 16,4-10-14-16,-1-9-2 15,-4-5-6-15,-7-6 10 16,-9-8 1-16,-5-12 1 16,-10-4-8-16,0 1 14 15,0 8 5-15,-6 12 2 16,-3 12 8-16,-1 6 1 15,-1 3 3-15,-2 4 0 0,1-2 3 16,-3 3-4 0,3 3 4-16,5 2-3 0,0 2-3 15,5 8-9-15,2 18 2 16,0 18 0-16,0 11 10 16,9 10-3-16,7 0 0 15,5 1-1-15,1-8 7 16,1-10-12-16,-1-8-1 15,0-12-2-15,-3-6 0 16,-5-10-6-16,-5-5-10 16,-4-4-1-16,-4-3 5 15,-1 0 10-15,5-17 2 0,-1-12 0 16,1-10-4-16,1-6 0 16,3 0 2-16,5 8-2 15,5 12 3-15,1 8-4 16,1 12 2-16,0 5 1 15,2 0 2-15,-3 2 2 16,-3 10 1-16,-1 4 0 16,-4 1 0-16,-3 0-1 15,-3 0 4-15,-6 0-3 16,0-3 0-16,0 2 1 16,-9-1-2-16,-15 1 4 15,-12 1-6-15,-11-2-2 16,-7-1-25-16,5-4-18 15,10-7-5-15,18-3 3 16,15-9 3-16</inkml:trace>
  <inkml:trace contextRef="#ctx0" brushRef="#br0" timeOffset="103525.57">31578 2471 88 0,'0'0'4'15,"0"0"-4"-15,0 0-10 16,0 0-17-16,0 0 3 16,0 0 10-16,2 30-3 0</inkml:trace>
  <inkml:trace contextRef="#ctx0" brushRef="#br0" timeOffset="105333.99">26764 9036 95 0,'0'0'0'15,"0"0"0"-15,0 0 0 0,0 0 4 16,0 0 10-16,0 0 10 15,0 0-10-15,-19-66-14 16,19 88-3-16,0 11 3 16,12 17 5-16,4 19 9 15,1 19 1-15,1 13-5 16,1 13 3-16,-1 6-2 16,0 3-6-16,0 2 4 15,-2-1 5-15,5-3 0 16,0-2 0-16,2-1-1 15,-6-5-5-15,-6-11-8 16,-7-7 2-16,-4-15-4 0,0-9 2 16,-10-12-1-1,-6-12-14-15,-1-14 0 0,4-13-1 16,4-12-14-16,-2-8-5 16,-1-14 11-16,0-19-37 15,-4-13-15-15</inkml:trace>
  <inkml:trace contextRef="#ctx0" brushRef="#br0" timeOffset="105626.21">26550 10149 77 0,'0'0'1'0,"0"0"-1"0,0 0 6 15,0 0-2-15,0 0 6 16,0 0 13-16,42 73-7 16,-10-42 3-16,3 3-4 15,-1 3-6-15,3 2 0 16,-1 4-3-16,1 1-3 16,-2-4-2-16,-2-4-1 15,-2-1 0-15,-1-7-11 16,-2-3-5-16,0-8-16 15,2-8 0-15,-2-9-7 16,-1-6-7-16</inkml:trace>
  <inkml:trace contextRef="#ctx0" brushRef="#br0" timeOffset="105866.36">27342 10076 102 0,'0'0'7'16,"0"0"2"-16,0 0-8 16,0 0 0-16,0 0 11 15,-29 105 0-15,18-51-5 16,-1 3 1-16,-2 4 2 16,-5 4-7-16,-7 1-2 15,-2-4-1-15,0-7-4 0,1-5-12 16,7-12-10-1,6-9-7-15,6-17-18 0</inkml:trace>
  <inkml:trace contextRef="#ctx0" brushRef="#br0" timeOffset="106038.9">27550 10275 113 0,'0'0'0'0,"0"0"-1"16,0 0-21-1,0 0-14-15,0 0 11 0</inkml:trace>
  <inkml:trace contextRef="#ctx0" brushRef="#br0" timeOffset="107955.62">26309 11925 91 0,'0'0'1'0,"-101"-3"-1"16,49 11 4-16,1 15 6 16,8 10 7-16,6 6 3 15,7 9-6-15,9 9 0 0,8 9 2 16,5 11 12-16,5 9-7 15,3 8 1-15,0 0-7 16,14-4-3-16,14-13-1 16,13-12-4-16,9-19-5 15,10-16-1-15,8-14 1 16,10-16-2-16,2-10-2 16,4-33-7-16,-1-24-7 15,-5-20-11-15,-11-13-1 16,-16-9-9-16,-22-7 11 15,-21-5 14-15,-8-7 4 16,-30 5 4-16,-7 11 4 16,-2 20 3-16,2 19 21 15,3 18-8-15,2 16 3 16,5 12 4-16,8 12-5 0,9 14-2 16,4 5 0-16,1 37-16 15,3 20 0-15,2 22 8 16,0 11 7-16,0 7 1 15,17 4 6-15,5 0-1 16,2-8-11-16,3-5-4 16,0-11-4-16,-2-9-2 15,4-10-13-15,4-10-18 16,4-13-16-16,4-15 1 16,4-17-19-16,3-7 4 15,0-24 2-15</inkml:trace>
  <inkml:trace contextRef="#ctx0" brushRef="#br0" timeOffset="109012.36">27134 12329 14 0,'0'0'66'0,"0"0"-49"16,0 0 13-16,0 0 3 16,0 0-6-16,-97-19-9 15,72 48 5-15,0 7-3 16,3 0 0-16,5 0 4 15,2-2-5-15,3-1-14 16,6-4-2-16,3-6-3 16,3-6-1-16,0-9-12 15,5-6-16-15,10-2 10 0,5-14 7 16,6-14 1 0,4-2-18-16,-5 1 6 0,-4 5 15 15,-5 7 7-15,-4 7 1 16,-6 3 6-16,-3 3 9 15,0 4-1-15,-3 0 1 16,0 0-4-16,1 0-2 16,3 0-4-16,0 9 10 15,1 0-4-15,1 1-2 16,4-6-5-16,0 2-2 16,6-6 2-16,6 0-4 15,3-4 0-15,3-19-1 0,2-10-9 16,-3-7 3-16,-2-1-3 15,-7 3 4-15,-1 4-1 16,-10 6 7-16,-7 7 2 16,0 2 1-16,-1 7 3 15,-15 4 2-15,-3 1-2 16,0 5-1-16,1 2-2 16,2 0-2-16,1 0-1 15,1 12-1-15,5 3-1 16,6 4 0-16,3 0 0 15,0-1 2-15,17 1-2 16,7-1 2-16,6 4 0 16,2 3 0-16,3 3 1 15,-2 2 0-15,-2 3-1 16,-6-3 6-16,-6-1-2 0,-6-4-3 16,-7-4-1-16,-5-5 0 15,-1-5 2-15,0-3-2 16,0-7 0-16,0-1 0 15,0 0 5-15,0-1-3 16,-10-13-2-16,-3-7-19 16,0-5 3-16,4-5 2 15,3-2-3-15,3-1 12 16,3 1 3-16,0-1 1 16,0 3 1-16,-1 1 0 15,-1 4 5-15,0 1-2 16,0 4 4-16,-1 4-4 0,0 5 4 15,0 4 1-15,1 2 1 16,1 4-1-16,-1 2 3 16,1 0-11-16,-2 0-6 15,-2 8-3-15,-3 9 2 16,-3 7 6-16,4-2 1 16,3-2 0-16,4-5-1 15,4-4 1-15,19 0 0 16,9-2 1-16,7 2 1 15,2 2 0-15,2 0 1 16,-4 2-2-16,-4-1 2 16,-7 0 1-16,-6 0-1 15,-5 0 0-15,-4-3-2 0,-5-3 0 16,-4 1-1 0,-4-1 0-16,0 0 0 0,-3 4-1 15,-18 0 0-15,-8 3-8 16,-7-3-11-16,0-3-8 15,3-4-21-15,9-5 0 16,9-5 8-16,7-19-29 16</inkml:trace>
  <inkml:trace contextRef="#ctx0" brushRef="#br0" timeOffset="109198.88">27807 12235 87 0,'0'0'2'16,"0"0"7"-16,0 0 5 15,0 0-8-15,0 0-6 16,12 87-1-16,-12-72-14 16,0-2-11-16,0-7-18 15</inkml:trace>
  <inkml:trace contextRef="#ctx0" brushRef="#br0" timeOffset="110493.47">27825 12213 63 0,'0'0'26'15,"0"0"-15"-15,0 0 10 16,0 0-5-16,0 0 0 16,0 0-2-16,0 0-13 15,33 38 15-15,-18 2 18 16,1 5-17-16,-5-1-5 16,-2 1-5-16,-1-6-7 15,-3-5 0-15,-2-6-11 16,-3-7-19-16,0-8-33 15,0-11 6-15,-12-2-11 0</inkml:trace>
  <inkml:trace contextRef="#ctx0" brushRef="#br0" timeOffset="110627.32">27610 11960 91 0,'0'0'0'0,"0"0"-7"15,0 0-14-15,0 0-2 16,0 0-14-16</inkml:trace>
  <inkml:trace contextRef="#ctx0" brushRef="#br0" timeOffset="110948.07">28328 11669 102 0,'0'0'6'0,"-91"-44"23"16,52 34 7-16,2 10-11 15,5 0 10-15,5 7-12 16,5 19-11-16,7 12-5 16,3 12-1-16,8 8 6 15,4 8-2-15,6 7 3 0,21 8 4 16,13 6 1-16,6 3-3 15,-1-1 5-15,-2-3-12 16,-7-8-3-16,-6-7 2 16,-5-7-6-16,-5-11-1 15,-6-5-10-15,-4-7-31 16,-9-7-16-16,-1-10-14 16,-3-13-19-16,-24-11 9 15</inkml:trace>
  <inkml:trace contextRef="#ctx0" brushRef="#br0" timeOffset="111166.69">28116 12491 126 0,'0'0'25'16,"0"0"-25"-16,58-94 0 0,-6 68 3 16,8 9 3-16,3 10 6 15,1 7-9-15,-2 0-1 16,-6 19 3-16,-13 1-5 15,-10 6 1-15,-14-2-1 16,-8 1-2-16,-8-4-8 16,-3-2-11-16,0-4-10 15,-8-10-7-15,-10-5-20 16</inkml:trace>
  <inkml:trace contextRef="#ctx0" brushRef="#br0" timeOffset="111288.93">28477 12150 132 0,'0'0'0'16,"0"0"-14"-16,0 0-19 15,0 0-41-15</inkml:trace>
  <inkml:trace contextRef="#ctx0" brushRef="#br0" timeOffset="111773.87">28898 12085 167 0,'0'0'38'0,"0"0"-33"16,0 0 28-16,-72 82-13 16,70-58-1-16,2 6 11 0,0 0-8 15,0 2-2-15,0 1 6 16,6-1-11-16,-1-4-6 15,2-3-8-15,5-9-1 16,5-4-15-16,10-10-19 16,13-2 12-16,14-9 2 15,10-18-2-15,3-7 10 16,-6-1-5-16,-10-2-4 16,-14 2 11-16,-13 4 7 15,-14 2 3-15,-6 6 0 0,-4 4 16 16,0 8 14-1,-8 2 7-15,-7 8-5 0,-3 1-11 16,-2 0-7-16,-2 10-8 16,0 9-1-16,3 0-5 15,6 0-1-15,7-4 0 16,6-2-7-16,0-6-26 16,2-2 2-16,12 0 0 15,6-2 6-15,3 1 11 16,0-2 5-16,2 1 0 15,0-1-10-15,2-2 2 16,1-6 1-16,3-17-18 16,-1-9-9-16,-5-9-16 15</inkml:trace>
  <inkml:trace contextRef="#ctx0" brushRef="#br0" timeOffset="111993.28">29305 11553 125 0,'0'0'45'16,"0"0"-2"-16,0 0 9 16,0 0-28-16,0 0-24 15,0 0 3-15,0 111 19 16,27-43 3-16,4 0-12 16,3-5-12-16,6-5-1 15,2-7-5-15,-6-5-29 16,-7-8-29-16,-13-6-20 0,-16-8 6 15,-8-13-12-15</inkml:trace>
  <inkml:trace contextRef="#ctx0" brushRef="#br0" timeOffset="112187.87">29376 11980 116 0,'0'0'14'15,"0"0"-7"-15,87-86 25 16,-45 68-10-16,0 6 15 15,0 9-14-15,-4 3-9 16,-1 2 0-16,-4 14-4 16,-6 5-9-16,-5 1-1 15,-7 3-4-15,-3-2-23 16,-9 1-12-16,-3-1-39 16,-9-8 3-16</inkml:trace>
  <inkml:trace contextRef="#ctx0" brushRef="#br0" timeOffset="112315.34">29658 11794 192 0,'0'0'0'0,"0"0"-13"16,0 0-10-16,0 0-41 16,0 0 17-16</inkml:trace>
  <inkml:trace contextRef="#ctx0" brushRef="#br0" timeOffset="112862.03">29858 11906 26 0,'0'0'128'16,"0"0"-112"-16,-7 90 12 16,35-64 20-16,8-9-28 15,5-5 6-15,1-8-12 16,-4-4-12-16,-4-1 1 15,-9-19-3-15,-4-9-3 16,-8-4-11-16,-10-4-1 16,-3 2 6-16,-11 7 0 15,-16 5 3-15,-3 10 4 16,2 6 0-16,4 7 2 0,1 0 0 16,6 0 0-16,6 2 0 15,6 8-1-15,5 4-3 16,0 3 2-16,11-3 2 15,10-3 0-15,4-4 0 16,0-3 0-16,-3-4 2 16,-2 0 1-16,-6 0-1 15,-1 0 1-15,-2 0 2 16,5 0-4-16,4 0 2 16,5 1 2-16,3 4 1 15,0-3-1-15,-1-2-3 16,0 0-1-16,0-13 3 0,0-9-3 15,-3-4-1-15,-2 0-6 16,-4 1 5-16,-8 6 0 16,-2 7 1-16,-3 7 0 15,-4 5 8-15,3 0-7 16,2 3-1-16,2 11 0 16,1 3 9-16,1 0-4 15,1-2-2-15,1 0-3 16,-1-1-27-16,0-5-29 15,-6-6-61-15</inkml:trace>
  <inkml:trace contextRef="#ctx0" brushRef="#br0" timeOffset="112983.66">30755 11651 181 0,'0'0'6'0,"0"0"-6"16,0 0-10-16,0 0-60 15</inkml:trace>
  <inkml:trace contextRef="#ctx0" brushRef="#br0" timeOffset="114240.73">28440 13453 58 0,'0'0'1'0,"0"0"7"16,-27-73 7-16,27 51-9 0,-2 7 8 16,2 4 3-1,0 7 4-15,0 4 2 0,0 0-10 16,0 0-7-16,0 25-6 16,0 23 2-16,22 23 18 15,14 23 4-15,15 27-7 16,10 17 4-16,8 21 2 15,1 7-9-15,-1-3-1 16,-4-7 0-16,-11-14 5 16,-5-16-3-16,-7-9 1 15,-5-12-14-15,-8-13 1 16,-5-19-3-16,-7-17 0 0,-5-16 0 16,-1-15-3-1,-7-11-8-15,-2-11-30 0,-2-3-9 16,0-7 7-16,0-22-10 15,0-20-45-15</inkml:trace>
  <inkml:trace contextRef="#ctx0" brushRef="#br0" timeOffset="114502.99">29338 14408 123 0,'0'0'2'0,"0"0"12"16,0 0-3-16,0 0-9 0,0 0 30 15,70 95 19-15,-32-52-16 16,-2 2-20-16,-4-4-5 16,-7-3-9-16,-6-3-1 15,-7-3-1-15,-3-9-12 16,-3-6-25-16,-6-8-19 15,0-9-1-15,-7-3 11 16,-21-26-28-16</inkml:trace>
  <inkml:trace contextRef="#ctx0" brushRef="#br0" timeOffset="114653.22">29221 14195 107 0,'0'0'3'16,"-48"-75"2"-16,38 51 9 15,5 12-8-15,5 7-6 16,0 5-8-16,23 12-26 16,8 17 6-16,2 5-8 15</inkml:trace>
  <inkml:trace contextRef="#ctx0" brushRef="#br0" timeOffset="115516.42">29599 14350 113 0,'0'0'4'0,"0"0"-3"0,0 0 25 15,0 0 9-15,83 97 12 16,-65-71-12-16,1 1-18 16,-5-2-8-16,-4-2-4 15,-7-1-4-15,-3-5 0 16,0-5-1-16,0-4-7 15,0-8-5-15,0-3 1 16,-7-23 2-16,-3-11-37 16,3-9 4-16,7 1 31 15,0 3 5-15,7 6 2 16,7 5 4-16,0 6 8 16,0 8 6-16,-1 4 2 15,-2 7 3-15,1 6 0 0,5 0-13 16,5 12-2-16,2 14 14 15,1 6 0-15,-2 4-7 16,-4-2-1-16,0 1 2 16,-3-5-1-16,0-3-8 15,-3-10 0-15,5-3-3 16,3-12 0-16,10-2-2 16,11-12-5-16,15-16-5 15,7-8-11-15,2 1-2 16,-10 1 13-16,-14 1-25 15,-19 4 8-15,-19-1 17 16,-4 4 6-16,-25 2 6 16,-11 7 0-16,-5 8 10 15,-1 9 4-15,3 0 2 0,3 14-2 16,4 9 1-16,6 5-1 16,5 2-9-16,9-2-2 15,6-1-2-15,6-6-1 16,0-6-1-16,12-6-10 15,13-9-4-15,5 0-2 16,3 0-1-16,-2-7 0 16,-4 0 4-16,-5 7 8 15,0 0 6-15,3 3 1 16,4 18 8-16,10 18 10 16,4 14-2-16,6 17 12 0,1 15 16 15,2 11-12-15,-5 14 3 16,-6-2-13-16,-10 0 7 15,-7-7-9-15,-15-14 4 16,-7-18-17-16,-2-16 3 16,-18-22 5-16,-16-20 34 15,-11-11 18-15,-12-10-23 16,-3-25-18-16,-2-19-19 16,7-17-3-16,13-10-5 15,16-10-5-15,20 0-19 16,6 7-9-16,25 5-29 15,11 5-28-15,8 5-5 16,5 2-8-16,2-4-14 16,-7-4 8-16</inkml:trace>
  <inkml:trace contextRef="#ctx0" brushRef="#br0" timeOffset="118052.96">28683 13819 38 0,'0'0'5'0,"0"0"-5"15,0 0 4-15,0 0 12 16,55 81 1-16,-39-45-7 15,2-1 2-15,-3-2-6 0,0-1-4 16,-3-6-2-16,1-2 1 16,-4-6-1-16,0-4-9 15,-2-7-9-15,0-7-13 16,-6 0-9-16</inkml:trace>
  <inkml:trace contextRef="#ctx0" brushRef="#br0" timeOffset="118233.48">28778 13900 41 0,'0'0'24'0,"0"0"-22"15,0 0 6-15,0 0-6 16,0 0-2-16,0 0 0 0,42 38 3 16,-12-8-2-16,8 0 0 15,3 0-2-15,8-4-6 16,2-9-11-16,4-9-17 15</inkml:trace>
  <inkml:trace contextRef="#ctx0" brushRef="#br0" timeOffset="118518.72">30556 13184 142 0,'0'0'24'0,"0"0"-24"16,0 0-9-16,30 101 8 15,-23-60 0-15,1 2 1 16,-2-1 1-16,-3 0-1 15,-1 1-6-15,-2-7-23 16,4-3-6-16,2-14-2 16,3-11-10-16</inkml:trace>
  <inkml:trace contextRef="#ctx0" brushRef="#br0" timeOffset="118729.19">30860 13132 80 0,'0'0'42'16,"0"0"-42"-16,0 0-1 15,0 0 1-15,-19 93 0 16,19-40 1-16,11 2 1 16,5 1-2-16,-1-3 0 15,0 2-5-15,-2-3-16 16,3-4-20-16,-5-10-16 15</inkml:trace>
  <inkml:trace contextRef="#ctx0" brushRef="#br0" timeOffset="119493.15">30623 12354 12 0,'0'0'77'15,"-17"-88"-77"-15,18 55 0 16,33 6 0-16,15 8 6 16,13 14 6-16,11 5 0 0,20 16 1 15,17 24 4-15,16 18-5 16,14 14 0-16,7 24 0 15,-4 30 7-15,-4 30-1 16,-16 34-7-16,-26 33-8 16,-27 19-3-16,-26 15-2 15,-16-7 2-15,-10-21 0 16,0-24 3-16,-3-27 15 16,-8-19 3-16,-7-17-16 15,-4-18-5-15,-28-18-3 16,-15-12-18-16,-17-13-10 15,-18-16-26-15,-15-15-20 0</inkml:trace>
  <inkml:trace contextRef="#ctx0" brushRef="#br0" timeOffset="120010.33">24429 14941 88 0,'0'0'0'0,"0"0"0"15,0 0 2-15,0 0 8 16,0 0 4-16,0 0-11 0,-20-18-2 16,69 85 26-16,16 23 2 15,11 14-11-15,9 12 1 16,1 9-4-16,-1 7-6 16,-8 6-2-16,-8 4-5 15,-9-3-2-15,-6-8 0 16,-3-16-9-16,-5-20-21 15,-9-22-6-15,-12-22-10 16,-16-20 4-16,-9-24-14 16</inkml:trace>
  <inkml:trace contextRef="#ctx0" brushRef="#br0" timeOffset="120318.68">24179 15025 183 0,'-43'-73'0'0,"24"8"0"16,19 3-1-16,21-5-8 15,29 2 3-15,21 10 6 16,14 16 11-16,9 18-7 16,4 16-2-16,3 5-1 15,1 25 0-15,-3 17 3 16,-8 9 0-16,-11 9 0 15,-17 8-4-15,-21 12 1 0,-20 11 2 16,-22 10-3-16,-8 8 0 16,-35-4-3-16,-11-5-12 15,-11-11-3-15,2-18-8 16,8-23-2-16,9-24-2 16,13-24-9-16</inkml:trace>
  <inkml:trace contextRef="#ctx0" brushRef="#br0" timeOffset="120693.81">25428 13640 125 0,'0'0'5'0,"0"0"-5"16,0 0 9-16,0 0-1 15,0 0 4-15,0 0-8 16,-68 39 2-16,85 53 21 16,9 25-11-16,3 32 5 15,3 29 3-15,7 24 2 16,4 32-9-16,8 17-7 16,13 8-7-16,13-12-2 15,23-23-1-15,20-20 2 16,15-23 3-16,9-19-3 0,3-24 1 15,1-24-2 1,-4-30-1-16,4-21 0 0,-9-26-9 16,0-21-3-16,-8-16-19 15,-10-24 3-15,-8-29-17 16,-13-17-12-16,-17-10 4 16,-26-7-1-16</inkml:trace>
  <inkml:trace contextRef="#ctx0" brushRef="#br0" timeOffset="121367.91">26579 14290 65 0,'0'0'4'0,"0"0"4"15,-47-74 0-15,33 55 1 16,1 5 2-16,-4 4 4 16,-6 5-5-16,-7 5 1 15,-6 0-1-15,-10 20 1 16,-2 16 0-16,-4 12-5 15,4 15 2-15,12 7 6 16,13 3-1-16,18 0-5 16,5-3-5-16,25-4-1 15,19-10-2-15,13-9-1 16,11-11 1-16,7-4 0 0,5-4 0 16,2-1 0-16,3 7 1 15,-3 5 0-15,-7 6-1 16,-11 3 0-16,-18-3 0 15,-18 1 0-15,-20-3 0 16,-8-1 6-16,-8 2 11 16,-21-5 8-16,-16 1-7 15,-9-6 3-15,-4-5-14 16,-5-5-7-16,2-2-1 16,-2-5 0-16,-2-5-7 15,8-8-19-15,7-4-12 16,12-20-4-16,16-27-16 15,17-18 5-15,5-8-5 16</inkml:trace>
  <inkml:trace contextRef="#ctx0" brushRef="#br0" timeOffset="121533.47">26808 14855 41 0,'0'0'57'0,"0"0"-57"16,0 0 6-16,104 83 2 15,-80-45-1-15,-5 1-5 16,-1 3 0-16,-6-4-2 16,-3-7-9-16,-3-3-15 15,-6-14-18-15</inkml:trace>
  <inkml:trace contextRef="#ctx0" brushRef="#br0" timeOffset="122455.12">26718 14595 13 0,'0'0'96'16,"0"0"-96"-16,0 0-5 15,0 0-1-15,0 0-10 16,0 0-7-16,14-54 13 16,26 63 3-16,3 13-2 15,-1 5-2-15,-5 3-3 16,-7-1 6-16,-6-2 8 15,-6-1 0-15,-3 0 7 0,-3-2 6 16,-2 2 1-16,2-2 0 16,0-3 1-16,1 0 5 15,0-2-9-15,-3-1 0 16,-4-4-6-16,-2-2-1 16,-1-7-3-16,-1-4-1 15,-2-1 2-15,0 0 0 16,0-14 2-16,0-8-4 15,-2-6 0-15,2 3 0 16,0 6 1-16,0 5 3 16,8 8 6-16,10 2-5 15,5 2-4-15,9 2 1 16,7-1 1-16,6-3-2 16,7-5 3-16,-2-1-4 15,-5-4 0-15,-5 1-2 0,-14-1-7 16,-10-2 4-16,-10-3 4 15,-6-2 1-15,0-1 1 16,-6 6 1-16,-9 2 8 16,2 8-1-16,-3 6 4 15,-1 0-5-15,-1 9-5 16,3 9-2-16,2 0 0 16,4-1 1-16,6-1-2 15,3-5-1-15,0-1 0 16,0 1-1-16,10-3 1 15,7 2-2-15,8 0 1 16,5 9 2-16,7 10 0 0,8 13 0 16,7 18 6-16,0 14 5 15,-4 3 17-15,-6 0-2 16,-10-5-6-16,-12-7-5 16,-13-7-3-16,-7-7-4 15,-3-9 5-15,-19-7 1 16,-5-6-5-16,0-11 8 15,1-9-1-15,-1-9 5 16,-1-9-13-16,0-25-1 16,-7-19-7-16,0-17 0 15,6-9-19-15,6-7-12 16,11 4 4-16,12 9-1 16,5 13 17-16,20 13 1 0,5 15 4 15,3 6 5-15,4 6 0 16,3 4-2-16,-1 6 3 15,-2 5-1-15,-4 5 1 16,-6 0 0-16,-8 14 0 16,-5 6 0-16,-9 7 4 15,-5 2-4-15,0 2 0 16,-7-4-21-16,-6-8-39 16,-5-9 2-16,-2-10 9 15,-5-10-16-15</inkml:trace>
  <inkml:trace contextRef="#ctx0" brushRef="#br0" timeOffset="122582.78">27533 14461 112 0,'0'0'0'16,"0"0"-5"-16,0 0-3 16,0 0-13-16,0 0-20 15,0 0 25-15</inkml:trace>
  <inkml:trace contextRef="#ctx0" brushRef="#br0" timeOffset="123190.29">27757 14667 87 0,'0'0'11'0,"0"0"-10"0,0 0 6 16,0 0-1-1,0 0 3-15,0 0-6 0,1 24-3 16,-1-24 0-16,0 0 0 15,3 0 0-15,0 0 0 16,3-12 0-16,1 1 0 16,4 0-1-16,2 2 1 15,1 4 2-15,5-1 1 16,5-1-1-16,3-2 0 16,5-1-1-16,4-6 0 15,3-1 0-15,-3-3-1 16,-5 1-1-16,-10 0 1 15,-12 4-1-15,-9-1 1 16,0 0 2-16,-12 6 4 0,-10 1 6 16,-5 5 2-16,0 4 3 15,3 0-6-15,2 0 6 16,9 9-5-16,5 0-9 16,7-1-3-16,1 2-1 15,0-1 0-15,9 5 0 16,11-3 0-16,6 6 0 15,7 5-1-15,11 10 2 16,7 13-1-16,10 8 1 16,3 9 2-16,-2 4 8 15,-7 0 13-15,-9 1-1 16,-13-8 1-16,-14-2-3 16,-12-3-5-16,-7-6-6 0,-8-3 1 15,-17-4 1-15,-3-9-1 16,-2-7-4-16,4-11 1 15,0-14 9-15,1 0 6 16,-3-29-12-16,-1-19-10 16,1-23-24-16,8-18-31 15,16-1-15-15,4 5-7 16,21 13 0-16,20 9 18 16,1 4-1-16</inkml:trace>
  <inkml:trace contextRef="#ctx0" brushRef="#br0" timeOffset="123294.83">28544 14400 72 0,'0'0'20'16,"0"0"-8"-16,0 0-10 16,0 0-2-16,0 0-10 15,0 0-13-15,0 0-34 16</inkml:trace>
  <inkml:trace contextRef="#ctx0" brushRef="#br0" timeOffset="123624.56">27073 16073 185 0,'0'0'31'0,"0"0"-17"16,0 0-2-16,71-104-2 15,15 49 8-15,26-6 13 16,18-6-18-16,11-10-1 16,7-2 1-16,5-1-5 15,9-6-4-15,-1 1 5 16,-1 8-3-16,-19 7-6 16,-26 14-3-16,-30 17-4 15,-37 14-9-15,-26 14-29 16,-19 10 0-16,-3 1 13 15,-19 0-10-15,-19 12-28 16,-14 10 10-16</inkml:trace>
  <inkml:trace contextRef="#ctx0" brushRef="#br0" timeOffset="123865.97">27407 16056 173 0,'0'0'14'16,"0"0"-14"-16,0 0 1 15,0 0 8-15,149-67 25 16,-38 8-8-16,20-16-18 16,20-8-6-16,7-5-2 0,2 2 0 15,-1 6-15 1,-19 9-35-16,-20 13-12 0,-31 18 9 15,-32 11-1-15</inkml:trace>
  <inkml:trace contextRef="#ctx0" brushRef="#br0" timeOffset="131457.59">28206 16020 45 0,'0'0'8'15,"0"0"0"-15,0 0 1 16,0 0 4-16,0 0 3 16,0 0-5-16,0 0-3 15,-19 34-3-15,19 27 11 16,0 23 8-16,5 15-5 15,2 5-6-15,6-3 3 16,-2-4-2-16,3-1 3 16,-1-9-12-16,1-4-3 15,2-10-2-15,-4-13-1 0,-1-14-11 16,-3-12-11-16,-3-17-19 16,-4-15-3-16,-1-2 5 15,-1-31-3-15</inkml:trace>
  <inkml:trace contextRef="#ctx0" brushRef="#br0" timeOffset="131714.18">28041 16091 109 0,'0'0'2'0,"0"0"1"0,0 0-3 16,0 0 0-1,106 96 15-15,-34-20 8 0,-1 7-11 16,0 2-2-16,0-4-3 16,-4-2 3-16,-4-4-7 15,-5-8-2-15,-8-9-1 16,-9-8 0-16,-5-8-7 16,-8-10-11-16,-6-10-18 15,-6-12-10-15,-12-10-4 16</inkml:trace>
  <inkml:trace contextRef="#ctx0" brushRef="#br0" timeOffset="131962.53">28556 16076 59 0,'0'0'63'0,"0"0"-61"15,0 0-1-15,-7 99 4 16,29-33 9-16,8 10 5 16,1 4-4-16,2-1-7 15,0 1-4-15,-2 0-3 16,-1-9-2-16,0-7-2 16,0-15-18-16,1-12-17 15,-1-19-11-15,-5-18-24 16</inkml:trace>
  <inkml:trace contextRef="#ctx0" brushRef="#br0" timeOffset="132508.28">29076 16419 67 0,'0'0'61'0,"0"0"-60"15,-94 22 7-15,80 7 12 16,8 9-2-16,6 6 0 16,0 2-1-16,0 0-7 15,4-3 1-15,6-3-7 0,-1-7-3 16,-1-8-1-16,1-11-9 16,0-10-27-16,-2-4 1 15,-1-12 3-15,0-19 6 16,2-10-5-16,-2 2 14 15,0 5 13-15,0 9 4 16,1 4 2-16,3 5 11 16,-2 3 8-16,0 6-3 15,-2 4-2-15,-1-1 0 16,0 3 0-16,-1 1 3 16,4 0-7-16,-2 0 3 15,3 0-7-15,-5 0-7 0,-1 0-1 16,0 0 1-16,-1 0-1 15,-2 0 0-15,1 0-2 16,1 0 0-16,4 0-2 16,8 5 3-16,3 4 0 15,7 2 1-15,1 1 3 16,-3-1 1-16,0-3 3 16,-3-5-1-16,0-1-1 15,-1-2 0-15,3 0-5 16,3-11-3-16,-3-7-22 15,1-2-6-15,-4-3-12 16,-9 1 3-16,-8-4-3 16</inkml:trace>
  <inkml:trace contextRef="#ctx0" brushRef="#br0" timeOffset="132675">29219 16170 109 0,'0'0'34'0,"0"0"-34"16,0 0 0-16,0 0-1 16,0 0-8-16,0 0-26 15,0 15 14-15,35 13-13 16,1 0-6-16</inkml:trace>
  <inkml:trace contextRef="#ctx0" brushRef="#br0" timeOffset="132997.56">29567 16240 149 0,'0'0'2'0,"0"0"1"16,54 73 24-16,-26-39 18 15,2 2-8-15,-2-3-12 16,-3-1-16-16,-5-4-7 15,-7-7 0-15,-5-7 0 16,-5-7 0-16,-1-7 0 16,-2 0 4-16,0-17 3 15,0-17-9-15,-13-14-7 16,0-13 0-16,6-6-2 0,2 2-3 16,5 11 7-16,0 13-1 15,0 16 2-15,0 13-19 16,5 3-14-16,11 8-22 15,10-1-1-15,2 2 7 16</inkml:trace>
  <inkml:trace contextRef="#ctx0" brushRef="#br0" timeOffset="133304.72">30068 16378 66 0,'0'0'4'15,"0"0"-4"-15,-35-109 0 0,21 58 1 16,-2 3-1-16,1 9 0 16,0 12 4-16,3 13 23 15,1 6 4-15,3 7-1 16,3 1-8-16,2 6-8 16,3 26-11-16,0 14 10 15,0 2-1-15,8 5 14 16,10-6-8-16,2-7-6 15,0-5 3-15,2-7-10 16,-1-5-2-16,0-10-3 16,7-9-1-16,7-4-21 15,9-8-19-15,13-19-22 16,7-11-1-16,6-9-7 0</inkml:trace>
  <inkml:trace contextRef="#ctx0" brushRef="#br0" timeOffset="133588.96">30625 15576 162 0,'0'0'5'0,"0"0"-4"0,0 0 2 15,39 105 29-15,-7-45 8 16,4 4-11-16,0-2-12 16,0 2-8-16,-3-3-4 15,-7-8-3-15,0-6-2 16,-8-6-6-16,-5-6-29 16,-6-7-15-16,-7-9-17 15,0-12 0-15,-13-7-13 16</inkml:trace>
  <inkml:trace contextRef="#ctx0" brushRef="#br0" timeOffset="134213.17">30590 15678 68 0,'0'0'16'16,"0"0"-11"-16,0 0 6 15,0 0-1-15,-23-85-4 16,23 69 2-16,15-2-2 16,12-1-2-16,5-1-1 15,10 2 1-15,1 7 0 0,-1 7 6 16,3 4-5-16,-5 14 1 15,-1 18 5-15,-10 6-2 16,-10 6 3-16,-9 3 0 16,-10-2-3-16,0-1-2 15,-13-2 1-15,-13-2-2 16,-2-1-3-16,-2-10-2 16,6-5-1-16,6-12-4 15,9-8-1-15,8-4 4 16,1 0-1-16,1-4-2 15,19-10-12-15,8 2 8 16,5 1 5-16,4 5 0 16,0 6 3-16,5 0 0 0,4 0 2 15,2 7-2 1,0 9 4-16,-5 4 2 0,-7 4-2 16,-9 1 3-16,-12 4 8 15,-14 0-5-15,-1 5 6 16,-30 1 7-16,-13 3-6 15,-11-1-8-15,-5-7 1 16,-6-5-1-16,0-9-5 16,4-11-2-16,4-5-2 15,6 0-6-15,14-3-1 16,13-9-14-16,15-5-12 16,9-2-14-16,0-4-32 15,18-2 19-15,6-4 1 16</inkml:trace>
  <inkml:trace contextRef="#ctx0" brushRef="#br0" timeOffset="135329.12">31642 15762 77 0,'0'0'5'0,"0"0"5"16,0 0 12-16,0 0 0 15,-92-21 0-15,66 36-7 0,2 12 2 16,-1 9 12-16,4 3 2 15,6 2-5-15,6-3-7 16,5-5-9-16,4-3-5 16,0-8-5-16,0-6 1 15,0-6-1-15,1-7-8 16,6-3-23-16,1-2-7 16,4-18 5-16,1-7-6 15,-4-3-1-15,-2 3 12 16,-6 9 8-16,-1 7 20 15,0 8 20-15,0 1 4 16,0 2-2-16,0 0-6 16,0 0-3-16,2 14-5 15,4 6 13-15,4 1 5 16,0-1-2-16,2-4-13 0,0-3-6 16,0-5-5-16,1-5 0 15,-2-3 0-15,0 0-19 16,-1-10-4-16,-6-13-8 15,-2-4-2-15,-2-5 5 16,0 4 3-16,0 5 9 16,-3 9 16-16,1 7 12 15,2 6 8-15,0 1-4 16,0 0-7-16,0 8-3 16,8 7 17-16,8 4-3 15,1-2-7-15,0-1 1 16,3-5 0-16,-2-4-7 0,1-6-5 15,-4-1-2-15,3-1 0 16,-3-16-9-16,0-4-4 16,-8-1-1-16,-4-5-1 15,-3 1 8-15,0 1 2 16,-6 3 1-16,-1 6 3 16,1 10 1-16,3 3 11 15,1 3 2-15,2 4-8 16,0 22 0-16,4 16 7 15,13 14 26-15,8 13-8 16,5 11 2-16,3 15 5 16,2 8 9-16,-4 5-16 15,-7-2 5-15,-5-7-8 0,-9-2-14 16,-8-3 0 0,-2-10-11-16,-6-14 9 0,-22-19-9 15,-5-17 10-15,-7-24 117 16,-2-10-94-16,-3-10-20 15,5-24-10-15,7-4 3 16,9-8-8-16,15-1-13 16,3-4-18-16,5-4-24 15,1-5-26-15,0-6-4 16,0-4-4-16,0-5 2 16,10-5-7-16,9-2-5 15,10 5 5-15</inkml:trace>
  <inkml:trace contextRef="#ctx0" brushRef="#br0" timeOffset="135951.72">32070 15858 43 0,'0'0'8'15,"0"0"-8"-15,0 0-3 16,-9-97 2-16,-6 71 1 15,-3 3 1-15,5 6 2 16,0 5 7-16,5 7 10 16,2 1-2-16,1 4-3 15,-2 0 1-15,4 16 0 16,2 16 2-16,1 9 5 0,3 7 5 16,16-2-7-16,6-6 2 15,4-4-7-15,-3-10-3 16,-1-6-8-16,0-10-1 15,-1-10-3-15,2 0 2 16,1-23-3-16,2-12 0 16,-3-12-10-16,-6-7 1 15,-7-6 5-15,-8-3-3 16,-5 2 3-16,0 11 3 16,0 13 1-16,0 17 4 15,-8 10-2-15,1 5 3 16,1 4 0-16,0 1-1 0,-2 0-3 15,-2 0-1-15,0 13 0 16,1 4 0-16,3 4 0 16,6 1 0-16,0 2 2 15,4 1-2-15,17-4 0 16,9 0 0-16,7-1 0 16,2 0 2-16,1-1-1 15,-1 1 3-15,-3-2-2 16,-8 0 8-16,-8-4-7 15,-7 0 7-15,-9-6-4 16,-4 1 1-16,0-1-3 16,-16 0 0-16,-15 1-4 15,-11-2-4-15,-7-3-7 0,-5-1-18 16,0-3-15-16,4 0-26 16,9 0-1-16,16-19-5 15</inkml:trace>
  <inkml:trace contextRef="#ctx0" brushRef="#br0" timeOffset="136094.29">32710 15491 198 0,'0'0'10'16,"0"0"-10"-16,0 0-1 15,0 0-16-15,0 0-41 16,0 0-24-16</inkml:trace>
  <inkml:trace contextRef="#ctx0" brushRef="#br0" timeOffset="197292.05">823 6958 11 0,'0'0'10'0,"0"0"-6"16,0 0-4-16,0 0 0 15,0 0-4-15,0 0-4 16,0 0 7-16,0 17 1 15,-31 3 0-15,-5 0 3 0,0 3 3 16,6-4-2-16,3-4-3 16,8-6 2-16,4-6-2 15,9-3 3-15,0 0 4 16,5 0 3-16,1 0 1 16,0 0-2-16,0 0-5 15,10-6 0-15,14-7-3 16,13-5 0-16,11-6 2 15,19-5 1-15,14-6 1 16,10-2 1-16,14 0 1 16,3 1-2-16,2 1-3 15,-2 1-1-15,2 1 2 16,2 1 1-16,3-1 1 16,4 0-5-16,-4 2-1 15,-5 3-1-15,-16 2 0 0,-9 5 0 16,-16 3-3-1,-14 5-2-15,-18 6-2 0,-16 2-3 16,-12 5 1-16,-9 0 1 16,0-2 3-16,-13 2 0 15,-14 0-14-15,-10 0-8 16</inkml:trace>
  <inkml:trace contextRef="#ctx0" brushRef="#br0" timeOffset="197614.79">1772 6467 52 0,'0'0'1'0,"0"0"6"15,0 0 1-15,0 0-8 16,40-85 0-16,8 63 2 16,8-2 8-16,10 5-1 15,10 6 0-15,5 6 0 16,4 7 0-16,0 0-4 15,-5 10-1-15,-5 13 0 16,-8 4-3-16,-9 7-1 16,-9 5 1-16,-13 5 0 15,-6 2 1-15,-14-1-1 16,-8-1 0-16,-8-1-1 16,0-1 0-16,-15-3 1 0,0-1-1 15,0-6-4-15,3-3-12 16,9-11-9-16,0-10-5 15,3-8-6-15</inkml:trace>
  <inkml:trace contextRef="#ctx0" brushRef="#br0" timeOffset="197780.94">2983 6563 90 0,'0'0'5'0,"0"0"-5"0,0 0-7 16,0 0-8-16,0 0-3 16,0 0-2-16,94-3-15 15</inkml:trace>
  <inkml:trace contextRef="#ctx0" brushRef="#br0" timeOffset="-213299.94">2147 5774 36 0,'0'0'0'0,"0"0"3"16,0 0-1-16,0 0-2 15,-34-74 5-15,27 65 2 16,4 0 0-16,1 4 2 16,1 1 5-16,-2 1-6 15,3 3 1-15,0-2-2 16,0 2 1-16,0 0-5 15,0 0-2-15,4 0-1 16,17 0 0-16,15 10 4 16,10 3 0-16,8 3 3 15,17 1-2-15,6 4 1 16,11 0 1-16,4 1 0 16,2 3 1-16,2 1-4 15,-1 2-1-15,-3-1 0 16,-1-1 0-16,-10 1-1 0,-8 1-2 15,-12-3-1-15,-10-3 1 16,-5-1 0-16,-10-1-1 16,-3-4 0-16,-11 0-4 15,-5-8-6-15,-7-2-9 16,-9-4-6-16,-1-2-1 16,-13 0 6-16,-20 0-7 15</inkml:trace>
  <inkml:trace contextRef="#ctx0" brushRef="#br0" timeOffset="-213065.57">2774 6169 42 0,'0'0'59'0,"0"0"-58"16,0 0-1-16,0 0-1 15,0 0 1-15,0 0 3 16,118 10 4-16,-66-10-4 15,6-11 0-15,2-3-1 16,-2 1 0-16,-7-1-2 16,-2-2-3-16,-10 1-8 15,-6-2-3-15,-8 0-13 0,-3-4-1 16,-13-8-10-16</inkml:trace>
  <inkml:trace contextRef="#ctx0" brushRef="#br0" timeOffset="-212803.62">3056 5654 95 0,'0'0'2'0,"0"0"-1"16,0 0-1-16,0 0-1 15,0 0 1-15,0 0 8 16,16 104-2-16,2-61 3 15,0 1-3-15,0-3 1 16,0 5-3-16,0-3-4 0,-2-6 0 16,4-3 0-16,-4-5-7 15,5-8-5-15,-2-4-4 16,2-9-8-16,3-8-6 16,-3-1-10-16</inkml:trace>
  <inkml:trace contextRef="#ctx0" brushRef="#br0" timeOffset="-212616.19">3584 5632 84 0,'0'0'0'15,"0"0"-7"-15,0 0-19 16,0 0-4-16</inkml:trace>
  <inkml:trace contextRef="#ctx0" brushRef="#br0" timeOffset="-212392.79">3888 5581 63 0,'0'0'3'0,"0"0"-3"15,0 0-6-15,0 0-12 16,0 0-5-16,0 0 4 15</inkml:trace>
  <inkml:trace contextRef="#ctx0" brushRef="#br0" timeOffset="-195509.41">11813 9694 39 0,'0'0'4'0,"0"0"-4"0,0 0 0 16,0 0-1-16,0 0 1 16,0 0 2-16,0 0 0 15,-45-12 0-15,35 7 1 16,1 1 2-16,3-1-1 15,-3-2 2-15,2 2-2 16,-1 0 0-16,2-2 0 16,1 2 7-16,-2 1-8 15,3 1 0-15,-2 0 1 16,1 1 1-16,1 2-2 16,-1 0 0-16,5 0 0 15,0 0 1-15,0-1 0 16,0 1-3-16,0 0 2 0,0 0-2 15,0 0 0-15,0 0 3 16,12 0-4-16,18 0 0 16,13 0 1-16,17 0 2 15,8 0-1-15,4 0 0 16,4 0-1-16,0 0 0 16,5 0-1-16,5 0 1 15,7-4 0-15,5 0-1 16,7-2 0-16,3 1 0 15,4-1 1-15,0-2-1 16,5 3 1-16,-1 0-1 16,0 0 0-16,5-2-1 0,0 0 1 15,7 2 0-15,5 0 0 16,6 1 0-16,4 1 0 16,2 0 1-16,11-1-1 15,2-1 1-15,9-4-1 16,6-2 0-16,5 2-2 15,2-1 2-15,2 3 2 16,2-3-2-16,1 3 0 16,3-3-1-16,3 3 2 15,-1-3-2-15,-2 5 2 16,-3 0-1-16,-4-2 0 16,-5 2 0-16,-4-4 0 15,-4 1 0-15,-2 1 0 0,-6 0 0 16,-7 3 1-1,-10 2-1-15,-9 2 0 0,-9 0 1 16,-5 0-1-16,-7 0 0 16,-7 0 0-16,-3 0-1 15,-5 0 1-15,-7 0 0 16,-1 2 3-16,-6-2-2 16,1 0 1-16,1 0 1 15,3 0 2-15,2 0-1 16,3-3-4-16,0-7 1 15,-1 0-1-15,-2-2 1 16,0 3-1-16,-2-1 0 0,-2 2 0 16,-5-1 1-16,-4 2-1 15,-1-1 1-15,-4 0-1 16,-3 4 0-16,-9-3 1 16,0 3-1-16,2 0 1 15,-2 0-1-15,-3 2 0 16,-11 2 0-16,-7 0-1 15,-10 0 1-15,-6 0 0 16,-8 0 0-16,-4 0 0 16,-4 0-2-16,2 2 1 15,-3 0 1-15,4 0 0 16,1-2-2-16,-2 0 1 0,2 0-2 16,1 0 1-16,-2 0 1 15,-1 0 1 1,-2 0-1-16,-4 0 1 0,1 0-1 15,-2 0 1-15,-2 0 0 16,6 0-1-16,7 0 1 16,11 0 0-16,14-4 0 15,12-6 0-15,4 1 1 16,2 1-1-16,7 1 0 16,3 2 0-16,8-2 0 15,7 2 2-15,9 0-2 16,6-4 0-16,13 1 0 15,2-1 0-15,3-1 0 16,0 0 0-16,-7 3 0 16,-6 2 0-16,-8 2 0 0,-12 0 0 15,-15 3 1-15,-18 0-1 16,-20 0 0-16,-14 0-1 16,-12 0-9-16,-3 0-8 15,0 0 6-15,0 0 1 16,-18 4-5-16,-11 3-11 15,-15-1-9-15</inkml:trace>
  <inkml:trace contextRef="#ctx0" brushRef="#br0" timeOffset="-193926.49">4455 9207 27 0,'0'0'9'0,"0"0"-5"15,0 0 4-15,0 0-2 16,0 0 1-16,0 0 0 16,0 0-2-16,-5-1-2 15,8 1-3-15,17 1 2 16,10 10 3-16,7-1-1 16,8 2-1-16,7-1-2 15,6 1 1-15,12 0 0 0,9 1 2 16,12-1 1-16,8 2 2 15,5-1-5-15,3 1-1 16,1 1 1-16,7-3-2 16,1 1 0-16,6 0 0 15,8-2 0-15,3 3 0 16,1-2 0-16,6 4 1 16,1-2 0-16,-3 0 0 15,5-3 0-15,1-5 0 16,0-4 2-16,7-2-3 15,1 0 1-15,-3-15 0 16,-1-2 0-16,-9-2 1 0,-10-4-1 16,-6-3 0-1,-11-3-1-15,-8-2 1 0,-7-1 0 16,-11-6-1-16,-11-1-2 16,-8-2 2-16,-4-6 2 15,-9-1-2-15,-7 2 0 16,-6 0 0-16,-13-1-2 15,-6 0 2-15,-14 1-3 16,-8 0 2-16,-11 0-1 16,-25-1 0-16,-14 0 2 15,-14 3 0-15,-14 2 2 16,-8 4 0-16,-13 2 1 0,-13 2-1 16,-6 1-2-1,-11 3 1-15,-10 1 0 16,-10 2-1-16,-14 1 1 0,-10 2 0 15,-7 5-1-15,-8 4 2 16,-6 8 0-16,0 7 3 16,-4 0-3-16,4 12 0 15,4 9-1-15,-2 2-1 16,10 9 2-16,3 3-1 16,-2 3-1-16,4 4 0 15,-2-4 0-15,6 5 0 16,7-1 1-16,5 5 0 15,15 1 1-15,10 0 0 16,22 1 2-16,24-3 0 16,23-5-1-16,25-2-1 0,20-1-2 15,11 3 0-15,11 5-1 16,2 8 1-16,26 10 0 16,15 0 1-16,11 4-1 15,16-3 1-15,9-7 0 16,12-2 0-16,14-7 1 15,14-9 2-15,21-7-4 16,15-15 1-16,14-8-1 16,10-10 1-16,10 0-1 15,5-10-1-15,0-8-5 16,3-1-10-16,0 1-6 16,-5-1-9-16,-13-4-17 0</inkml:trace>
  <inkml:trace contextRef="#ctx0" brushRef="#br0" timeOffset="-193744.67">8148 9475 136 0,'0'0'0'0,"0"0"-32"16,0 0-20-16</inkml:trace>
  <inkml:trace contextRef="#ctx0" brushRef="#br0" timeOffset="-193070.09">8521 8939 57 0,'0'0'0'0,"0"0"0"15,0 0 1-15,0 0-1 16,0 0 3-16,52-91 2 16,-20 68 3-16,11-5-2 0,12-6-1 15,15-5 1-15,12-6 0 16,18-5-1-16,5-4-2 15,8-3 0-15,0 3-2 16,-1 0 0-16,-6 8-1 16,-7 4-1-16,-10 3-7 15,-6 2-14-15,-9 4-9 16,-15 5-3-16</inkml:trace>
  <inkml:trace contextRef="#ctx0" brushRef="#br0" timeOffset="-192778.36">9652 7965 73 0,'0'0'0'16,"0"0"0"-16,0 0-1 15,0 0 1-15,95-51 0 16,-59 51 1-16,7 8 0 15,2 17 1-15,1 10-1 16,-3 12 3-16,-7 5 0 16,-6 7 0-16,-8 5 0 15,-11 4 0-15,-11 5-1 16,0 6-1-16,-34 8-1 16,-26 5-1-16,-21 6-2 15,-20 5-6-15,-11 1-11 16,-6-2-10-16</inkml:trace>
  <inkml:trace contextRef="#ctx0" brushRef="#br0" timeOffset="-180005.08">4865 11422 52 0,'0'0'0'16,"0"0"0"-16,0 0 7 15,0 0 2-15,0 0 3 16,0 0 2-16,0 0 0 0,0-30-4 15,0 30-2 1,0 0 0-16,0 0-2 0,0 0-3 16,2 0 0-16,11 0-1 15,5 0 4-15,9 1 5 16,9 4-3-16,4 2 3 16,3-1-2-16,6 1-2 15,5 2 0-15,0 0 3 16,4 0-4-16,0 0-1 15,0-2 0-15,2 0-3 16,6 1 1-16,5 1-1 16,7-1-1-16,1-1-1 15,0 3-1-15,1 0 1 16,8-4-2-16,6 2 2 0,5-3 0 16,5-1 0-16,1 0 0 15,2 2 1-15,-1-1 0 16,10 2 2-16,2 0 0 15,4 0-3-15,7-1 0 16,4-2-1-16,4 0 1 16,3-1 0-16,0-1 2 15,-1 1-2-15,0-3 0 16,2 0 0-16,-4 3 2 16,1-2-1-16,-5 2-1 15,-4-1 2-15,-2 0 0 16,-6 1 0-16,-5 4-1 15,-7-1-1-15,-5-2 1 0,-2 1 1 16,-4 0-2-16,-5-1 0 16,-4-2 0-16,-11 0-1 15,-14-1 1-15,-12 2 1 16,-13-2 0-16,-14 1-1 16,-13-2 0-16,-7 0 0 15,-5 0 0-15,0 0 7 16,0 0 7-16,0 0-3 15,0 0 1-15,0 0-1 16,0 0-1-16,0 0-2 16,0 0 0-16,0 0-3 15,0 0-3-15,0 0 0 16,0 0-2-16,1 0 0 0,-1-2-6 16,2 1-13-16,-2 1-9 15,0 0-10-15,0 0-10 16,-9 0-13-16,-9 6 4 15,0 1-6-15</inkml:trace>
  <inkml:trace contextRef="#ctx0" brushRef="#br0" timeOffset="-176075">22345 744 53 0,'0'0'6'0,"0"0"6"16,0 0 0-16,0 0-1 15,0 0-7-15,0 0-4 16,0 0 1-16,-8 63 10 16,29-10 3-16,3 13-3 15,6 11-2-15,5 5 1 16,2 8 1-16,-3 6-1 15,-3 2-6-15,-2-4-3 16,-6-9-1-16,-6-12-2 16,-1-14-9-16,-4-9-17 15,2-9-4-15,1-16-12 0,-2-18-17 16</inkml:trace>
  <inkml:trace contextRef="#ctx0" brushRef="#br0" timeOffset="-175564.51">23594 1059 67 0,'0'0'51'15,"0"0"-43"-15,0 0-6 16,0 0 25-16,0 0-7 16,-81-42-11-16,57 67-7 15,-4 14 3-15,-1 6 4 16,3 3 3-16,2 1 0 16,6-1-7-16,1-4 3 15,7-3-5-15,8-8-3 16,2-8 0-16,0-5-5 15,17-10-6-15,4-10-11 16,7-13 6-16,5-26-1 0,3-6-2 16,-3-4-1-1,-4 8 11-15,-5 10 9 0,-10 10 0 16,-6 10 8-16,-3 8 14 16,-5 3-2-16,0 0-9 15,1 0-4-15,6 5-6 16,3 9 7-16,6 3 10 15,5 2-8-15,-1 2-5 16,4-2-3-16,1 0-2 16,2-2-2-16,2-4-23 15,4-4-9-15,3-9-11 16,2-9-2-16,-4-25-30 16</inkml:trace>
  <inkml:trace contextRef="#ctx0" brushRef="#br0" timeOffset="-175347.08">23957 663 159 0,'0'0'1'15,"0"0"28"-15,0 0 4 16,0 0-11-16,0 0-19 16,0 0 2-16,-37 120 24 15,52-55-9-15,3 3-10 16,0 0-6-16,-3-3-4 15,1 0-3-15,-2-4-18 16,-1-1-24-16,-3-4-19 16,-1-3 1-16,-5-16 2 0</inkml:trace>
  <inkml:trace contextRef="#ctx0" brushRef="#br0" timeOffset="-175000.99">23941 1218 124 0,'0'0'14'16,"0"0"-1"-16,39-77-13 15,11 41 0-15,8 4 1 16,0-2-1-16,-5 0-1 16,-10 2-9-16,-13 1-5 15,-13 5 10-15,-16 2 1 0,-1 7 4 16,-15 5 3-1,-12 5 4-15,0 7-1 0,1 0 2 16,0 13 4-16,4 15-2 16,5 8 2-16,4 7 4 15,9 6 2-15,4 2 5 16,0-1-2-16,13-5-10 16,5-5-2-16,9-5-8 15,7-7 0-15,15-8-1 16,18-11-17-16,17-9-33 15,11-5-17-15,4-24-17 16</inkml:trace>
  <inkml:trace contextRef="#ctx0" brushRef="#br0" timeOffset="-174351.27">25953 819 114 0,'0'0'13'0,"-89"-14"21"16,56 14 2-16,6 0 0 15,3 19-11-15,0 9-10 16,2 7 0-16,-1 4 0 16,1 4-4-16,6-3-7 15,1-4 1-15,7-2-3 16,7-6-2-16,1-4-1 0,1-9-2 15,17-10-18-15,6-5-10 16,6-3 17-16,4-28 0 16,5-7-10-16,-6-4-11 15,-3 0 12-15,-8 9 17 16,-7 11 6-16,-7 8 2 16,-4 11 16-16,-4 3 0 15,0 0-8-15,0 0-6 16,4 0-1-16,1 10 3 15,4-1 14-15,3 1-4 16,6-3-5-16,7-2-4 16,8-5-3-16,4 0-4 15,5-6 0-15,-5-12-17 16,-6-6-8-16,-4-8-14 16,-10-8 18-16,-7-9 0 0,-7 1 7 15,-3 5 14-15,0 13 6 16,0 11 19-16,0 7 12 15,-3 9 2-15,0 3-8 16,3 0-10-16,0 19-21 16,0 18 0-16,6 18 16 15,3 8 19-15,0 7 3 16,-3 11-6-16,1 3 16 16,-2 2-5-16,-1 3 6 15,-1-3-43-15,-1-2-6 16,-2-1-3-16,0-7-58 15,0-8-36-15,-6-10 15 0,-10-16-3 16,1-17-3-16,-5-22 38 16,1-9-1-16</inkml:trace>
  <inkml:trace contextRef="#ctx0" brushRef="#br0" timeOffset="-174066.4">26013 768 113 0,'0'0'3'0,"-2"-77"18"16,11 46-6-16,14 6 7 15,2 9 6-15,8 15-6 0,4 1-17 16,4 25-1-16,3 13 3 16,-4 5 0-16,-8-1 5 15,-5 0-3-15,-7-2-1 16,-8-5-4-16,-7-1-1 15,-5-3-3-15,0-3-1 16,-20 4 1-16,-17 0-10 16,-17 1-20-16,-11-4-18 15,-5-8-7-15,9-20 17 16,16-6 3-16,13-33-13 16</inkml:trace>
  <inkml:trace contextRef="#ctx0" brushRef="#br0" timeOffset="-173811.08">26365 662 91 0,'0'0'7'0,"0"0"-5"16,21 126 30-16,-7-56 10 15,2 9 9-15,0-1-5 16,-3-3-11-16,2-5-9 15,-4-3-1-15,-5-5-17 16,-2-4-8-16,-2-7 0 16,-2-5-19-16,1-13-18 0,2-9-25 15,-3-10-8-15,0-14 7 16,-3-15 15-16,-18-37-14 16</inkml:trace>
  <inkml:trace contextRef="#ctx0" brushRef="#br0" timeOffset="-173554.63">26253 760 101 0,'0'0'1'16,"0"0"11"-16,9-101 0 15,15 71 14-15,7 10-4 16,8 6 4-16,4 11-8 16,2 3-6-16,2 20-3 15,-3 8 7-15,-4 9 0 0,-7 1-1 16,-14 0-11-1,-8 0 3-15,-11-2-7 0,0 0 1 16,-24 0 0-16,-8-4-1 16,-3-3-10-16,-7-3-9 15,-1-6-15-15,-3-9-12 16,2-11-3-16,8-5-2 16,11-34-14-16</inkml:trace>
  <inkml:trace contextRef="#ctx0" brushRef="#br0" timeOffset="-173128.77">26629 477 121 0,'0'0'21'0,"0"0"2"0,0 0-23 16,0 0 13-16,46 91 39 15,-19-33-4-15,3-3-15 16,1 3-8-16,0-6 4 15,-1-5-15-15,0-5-5 16,0-11-7-16,3-4-1 16,2-9 0-16,1-7-1 15,3-11-1-15,0 0-4 16,-3-17-1-16,-4-14-3 16,-8-11-1-16,-12-11 1 15,-12 0 4-15,0 3-1 16,-10 12 4-16,-11 12 2 0,-3 15 10 15,-1 7 0-15,-2 4-4 16,-2 7-3-16,4 20 0 16,3 10 3-16,8 5-3 15,9 5 17-15,5 0 0 16,0-4-9-16,17-4-3 16,7-6-2-16,7-7-6 15,7-3-4-15,14-8-35 16,14-8-33-16,10-7-17 15,10-4-15-15,7-24 12 16</inkml:trace>
  <inkml:trace contextRef="#ctx0" brushRef="#br0" timeOffset="-172977.75">27989 687 167 0,'0'0'10'0,"0"0"9"16,0 0-3-16,0 0-12 15,0 0-1-15,0 0-3 16,-19-25-43-16,13 25-28 16,-9 1-3-16</inkml:trace>
  <inkml:trace contextRef="#ctx0" brushRef="#br0" timeOffset="-171956.32">22279 2230 33 0,'0'0'5'0,"0"0"-4"15,0 0-1-15,0 0 0 16,0 0 3-16,0 0 10 16,-10 0-7-16,10 0-2 15,0 0-1-15,0 0 0 16,3 0 0-16,22 0-1 15,18-3 5-15,25-9-4 16,20-7-2-16,20-5-1 16,18-5-7-16,10-3-11 0,10-5 0 15,-3 0-11-15</inkml:trace>
  <inkml:trace contextRef="#ctx0" brushRef="#br0" timeOffset="-171521.24">23972 1925 60 0,'0'0'12'0,"0"0"-12"16,0 0-2-16,0 0 2 16,0 0 12-16,0 0 0 0,122 9 1 15,-65-9-6-15,7-4-2 16,7-8-4-16,10-3-1 16,7-4-6-16,9-4-10 15,8-3-6-15,5-6-10 16,5 1-12-16</inkml:trace>
  <inkml:trace contextRef="#ctx0" brushRef="#br0" timeOffset="-171177.93">26137 1526 98 0,'0'0'0'16,"0"0"-11"-16,0 0 0 15,0 0 3-15,0 0 8 16,0 0 6-16,-23 5 5 16,53-6-1-16,16-9 5 15,15-4-9-15,16-3 3 16,14-9-4-16,13-3-1 15,3-3 0-15,10 1-1 16,0 2-3-16,-2 3 0 16,-9 3 0-16,-12 2-4 0,-18 6-2 15,-18 4-8-15,-16 5-4 16,-18 6 0-16,-15 0-11 16,-9 0-4-16</inkml:trace>
  <inkml:trace contextRef="#ctx0" brushRef="#br0" timeOffset="-169146.06">24223 2559 6 0,'0'0'0'16,"0"0"0"-16,0 0-2 15,0 0 1-15,0 0 1 0,0 0 0 16,0 0-1-16</inkml:trace>
  <inkml:trace contextRef="#ctx0" brushRef="#br0" timeOffset="-166517.16">27212 297 98 0,'0'0'0'16,"97"-34"0"-16,-24 34 0 15,15 22 0-15,6 26 6 16,2 17 7-16,5 17 2 16,-7 15 0-16,-5 13 0 15,-9 13-5-15,-16 10-1 16,-18 6-6-16,-24 6-3 16,-22 2-1-16,-15-9-15 0,-37-8-11 15,-20-12-5 1,-23-14 3-16,-21-9-6 0</inkml:trace>
  <inkml:trace contextRef="#ctx0" brushRef="#br0" timeOffset="-165920.48">22008 621 51 0,'0'0'2'0,"0"0"2"16,0 0-2-16,0 0 7 15,0 0 5-15,0 0 5 16,0-65-2-16,-5 72-1 16,-14 33-13-16,-11 28-2 15,-10 27 6-15,-8 19 6 16,5 11 0-16,7 14-1 15,15 19 8-15,18 8-2 16,9 7-3-16,46-6-9 0,30-16-5 16,23-16-1-1,22-21 0-15,13-14-2 0,6-8-14 16,2-4-22 0,-5-7-4-16,-6-10 3 0,-10-17-10 15</inkml:trace>
  <inkml:trace contextRef="#ctx0" brushRef="#br0" timeOffset="-165161.64">21753 2321 80 0,'0'0'1'0,"0"0"7"16,-48-94-5-16,26 68 9 15,-1 6-3-15,-5 2 5 16,-9 7 3-16,-4 5-3 16,-4 6 1-16,-8 0-7 15,-5 21 2-15,-2 13-3 16,4 9 3-16,12 1-1 16,13 2-5-16,18 3 1 15,13 5-5-15,7 4 1 0,24-1-1 16,14-3 2-1,10-9 0-15,12-14-1 0,14-6 0 16,8-3 2-16,7-4-1 16,7 1 2-16,-5-1-3 15,-8 4-2-15,-19 4 1 16,-21 1 0-16,-21 2 0 16,-14 2 0-16,-15 8 0 15,-13 3 1-15,-31 8 7 16,-18 3 5-16,-19-2-3 15,-7-3-3-15,-2-4 3 16,3-10-7-16,12-8 0 0,11-13-1 16,12-9-2-1,13-4 0-15,11-9-7 0,12-13-20 16,13-11-9-16,3-7-20 16,25-8 10-16,21-13 8 15,13-2-13-15</inkml:trace>
  <inkml:trace contextRef="#ctx0" brushRef="#br0" timeOffset="-165041.96">22664 2406 118 0,'0'0'0'0,"0"0"-39"15</inkml:trace>
  <inkml:trace contextRef="#ctx0" brushRef="#br0" timeOffset="-163775.93">23367 5804 40 0,'0'0'2'16,"0"0"0"-16,0 0 6 16,0-88 3-16,0 67 2 15,0 1 1-15,0 1 0 16,0-1-3-16,0 1-1 15,-9 2-2-15,-5-1-1 16,-8 3 6-16,-11 2-7 16,-7 7 0-16,-11 6 1 0,-4 0 1 15,0 16 1-15,-1 8-1 16,10 5-3-16,9 3 2 16,4 7-5-16,9 5-2 15,8 6 3-15,7 4 3 16,9 1-5-16,7-4 0 15,28-9 2-15,16-6-2 16,20-11 0-16,11-3 1 16,9 0-1-16,0 2-1 15,-6 8 0-15,-7 6 2 16,-13 3 1-16,-10 4-2 16,-14-1 0-16,-17-2 2 0,-12-3 0 15,-12-5 1-15,0-3 1 16,-22-2 15-16,-17-2 0 15,-11-1-8-15,-15-4-6 16,-7-4-4-16,-8-2 1 16,-4-6 1-16,3-5-2 15,17-5 0-15,20 0-2 16,19-5-3-16,14-10-4 16,11-4-28-16,0-5-18 15,27-5-23-15,19-3 17 16,8-3-16-16</inkml:trace>
  <inkml:trace contextRef="#ctx0" brushRef="#br0" timeOffset="-163026.43">23170 6892 44 0,'0'0'9'16,"0"0"-3"-16,0 0 3 15,0 0 3-15,0 0 0 16,0 0 3-16,0-57-5 15,1 56-1-15,-1 1 5 16,0 0-1-16,0 0-6 16,0 10-3-16,0 21-4 15,-1 25 13-15,-13 19 13 16,-5 17 3-16,-6 14-9 16,-6 15 13-16,-7 8-6 0,-5 7-9 15,0-4 1-15,2-5-4 16,4-14-3-16,2-5-8 15,4-10-2-15,3-13 0 16,4-11-1-16,3-18 2 16,8-12-3-16,4-15-3 15,3-13 1-15,6-9-23 16,0-4-12-16,0-3 8 16,0 0 2-16,0-15-2 15,0-13-36-15,13-11 9 16,10-5 4-16</inkml:trace>
  <inkml:trace contextRef="#ctx0" brushRef="#br0" timeOffset="-162396.31">23388 6911 60 0,'0'0'0'15,"0"0"-4"-15,0 0 4 16,0 0 2-16,0 0 5 15,0 0 6-15,-51-62 0 16,49 58 1-16,2 0-6 16,0 2-1-16,0 1 1 0,0 1 1 15,0 0-4-15,18 11-5 16,21 18 2-16,18 15 16 16,22 16 7-16,16 11-3 15,16 5 3-15,9 5-6 16,7 0-1-16,5 5 10 15,5 3-12-15,-4 1 4 16,-10-8-14-16,-11-9-5 16,-19-10 0-16,-16-10-1 15,-16-10 0-15,-16-10-1 16,-15-5 1-16,-12-12-10 16,-9-6-8-16,-5-6-18 0,-4-4-9 15,0 0-3-15,-6-12 5 16,-16-18-25-16</inkml:trace>
  <inkml:trace contextRef="#ctx0" brushRef="#br0" timeOffset="-162236.17">25067 7439 131 0,'0'0'0'0,"0"0"-9"15,0 0 1-15,0 0-14 16,0 0-15-16,0 0 3 16</inkml:trace>
  <inkml:trace contextRef="#ctx0" brushRef="#br0" timeOffset="-160895.02">22833 8818 38 0,'0'0'0'15,"0"0"0"-15,0 0 3 0,0 0 4 16,-42-88 6-16,40 76 3 16,-1 1 4-16,2 7 0 15,-1 3 4-15,2 1 4 16,0 0-4-16,0 19-12 15,0 23-8-15,-2 20 29 16,2 16 6-16,0 11-12 16,0-2-9-16,0 3 9 15,0 1-9-15,0-5 1 16,0-9-12-16,-2-11-6 16,1-16 0-16,1-15-1 15,0-12-1-15,0-13-8 0,0-7-17 16,0-6 3-16,0-30 16 15,0-26 4-15,1-28-9 16,5-11-5-16,-6-7 2 16,0 4 2-16,0 13 7 15,0 16 6-15,1 18 0 16,5 18 0-16,2 15 7 16,-2 10 4-16,1 7-5 15,2 4 2-15,11 12-8 16,10 27 2-16,13 16 20 15,9 13 1-15,7 5-10 16,4 2 3-16,1-5-8 16,0-6 1-16,-7-5-9 0,-9-13-1 15,-8-10 1-15,-10-15 0 16,-12-12-2-16,-9-5 0 16,-5-4 2-16,-4-13 0 15,-1-25 13-15,-19-19-10 16,-6-16-2-16,-9-11-1 15,-5-6-2-15,-5-2-1 16,5 10 3-16,10 17-5 16,9 21 2-16,9 22 1 15,9 10-5-15,2 7-14 16,1 5-10-16,0 0-17 16,0 0-18-16,0 0-9 0,13 5 36 15,10 6 13-15,0-1-7 16,-3-2-3-16</inkml:trace>
  <inkml:trace contextRef="#ctx0" brushRef="#br0" timeOffset="-160693.55">23335 8808 51 0,'0'0'17'16,"0"0"1"-16,0 0-12 16,0 0-3-16,0 0 17 15,63 78 11-15,-33-28-2 16,3 4-5-16,-1-1 2 15,0-3-20-15,-5-3-3 16,-4-5-3-16,-1-1-1 0,-5-4-15 16,-3-3-23-1,-2-4-4-15,-6-11 2 0,-6-13 2 16,0-6-8-16</inkml:trace>
  <inkml:trace contextRef="#ctx0" brushRef="#br0" timeOffset="-160412.92">23283 8942 105 0,'0'0'3'15,"0"0"-2"-15,-19-95 4 16,21 57 1-16,18 4 7 0,7 7 3 16,1 8-2-16,2 11-5 15,3 8-5-15,1 5-2 16,1 20-1-16,1 9 7 15,-5 2-1-15,-4 0-2 16,-7 0 1-16,-6-2-2 16,-5-4-3-16,-8 2 0 15,-1-2 1-15,0-1-2 16,-13 2-4-16,-8-3-15 16,-7-3-10-16,-1-5-11 15,-2-12-11-15</inkml:trace>
  <inkml:trace contextRef="#ctx0" brushRef="#br0" timeOffset="-159756.14">24461 8411 120 0,'0'0'0'15,"0"0"0"-15,0 0 1 16,0 0 3-16,0 0 1 16,0 0 0-16,0 0 14 15,29 59 7-15,1-13-8 16,7 9 7-16,10 9-4 16,11 3-5-16,7-1 10 15,4-1-12-15,-4-4-2 16,-4-8-5-16,-8-7-1 15,-10-10-6-15,-9-9 0 16,-8-13 1-16,-10-5-1 16,-10-6 4-16,-5-3-4 15,-1-6 10-15,0-22 13 0,0-12-18 16,-6-9-3-16,-11-10-2 16,-7-10 0-16,-3-1 0 15,1-1-1-15,6 13-1 16,5 11 1-16,7 10 0 15,5 10 1-15,3 1-5 16,0 3 0-16,0 2-1 16,0-2 0-16,0 5 0 15,0 1-1-15,0 5-3 16,3 2-2-16,0 3-9 0,-1 1-11 16,1 4-2-1,-3 2-12-15,4 0-3 0,-3 5 10 16,3 12 17-16,-1 5 11 15,-3-2-16-15</inkml:trace>
  <inkml:trace contextRef="#ctx0" brushRef="#br0" timeOffset="-159229.36">25198 8315 37 0,'0'0'13'0,"0"0"-4"15,0 0 10-15,0 0 2 16,0 0 11-16,0 0 11 15,10-62-15-15,-2 83-27 16,6 18 1-16,8 17 43 16,6 14-6-16,4 5-14 15,1 1-5-15,-2-2 1 16,-1-3-8-16,-5-7-7 16,-1-8 0-16,-6-8-6 15,1-4 0-15,1-13-15 16,-1-7-21-16,-3-9-7 15,-4-10-7-15,-6-5-7 16,-6-8 7-16,0-25 24 0,-6-16-24 16</inkml:trace>
  <inkml:trace contextRef="#ctx0" brushRef="#br0" timeOffset="-158938.11">25163 8368 82 0,'0'0'3'15,"-24"-79"-2"-15,24 44 11 16,0 5 2-16,13 5-1 16,10 11-4-16,8 5-1 15,6 9 0-15,5 0 0 16,1 18 3-16,2 14-4 0,-2 8 10 16,0 4-3-16,-7-3-7 15,-8-3 4-15,-8-5-6 16,-8-7-2-16,-6-1-1 15,-6-1 0-15,0 0 2 16,-15 2-2-16,-9-2-2 16,-6-1-9-16,-4-2-13 15,-6-4-19-15,-1-10-2 16,4-7 0-16,6-9-2 16</inkml:trace>
  <inkml:trace contextRef="#ctx0" brushRef="#br0" timeOffset="-158787.81">25656 8257 106 0,'0'0'11'0,"0"0"-11"16,0 0-6-16,0 0-18 15,0 0-22-15</inkml:trace>
  <inkml:trace contextRef="#ctx0" brushRef="#br0" timeOffset="-158107.37">23364 9835 78 0,'0'0'6'16,"0"0"-3"-16,0 0 16 0,0 0 0 15,0 0 2-15,0 0 8 16,-39-20-5-16,39 22-12 15,2 23-11-15,15 22 19 16,12 15 14-16,8 18 0 16,9 7-3-16,5 2-2 15,6 3 0-15,-1 2-15 16,-1-4 3-16,-2-5-6 16,-7-10-4-16,-7-12-7 15,-5-9-1-15,-8-7-2 16,-4-7-20-16,-4-5-9 15,-6-8-21-15,-3-5-16 16,-4-6-13-16,-5-10 8 16,-1-6 5-16</inkml:trace>
  <inkml:trace contextRef="#ctx0" brushRef="#br0" timeOffset="-157506.47">23580 11802 64 0,'0'0'6'0,"0"0"10"15,0 0 14-15,0 0 5 16,0 0-10-16,0 0-16 15,0 0-8-15,27 73 37 16,12-1-4-16,3 7-11 16,2 2 0-16,-5-6-10 15,-2-7 1-15,-7-8-14 16,-5-11 2-16,-5-6-2 16,-7-6-13-16,-3-9-14 15,-8-6-5-15,-2-6-9 0,0-7-9 16,-10-9 9-16,-14 0 5 15,-9-25-17-15</inkml:trace>
  <inkml:trace contextRef="#ctx0" brushRef="#br0" timeOffset="-157273.29">23255 12112 74 0,'0'0'0'0,"-24"-73"0"0,24 35 12 15,9 4 4-15,18 0-3 16,8 2-1 0,10-2-4-16,9-2 4 0,9 2-5 15,4 5-6-15,3 4 0 16,-3 11-1-16,-13 7-2 16,-7 7-23-16,-12 5-6 15,-13 23-1-15,-14 11 3 16,-8 11-4-16</inkml:trace>
  <inkml:trace contextRef="#ctx0" brushRef="#br0" timeOffset="-157077.86">23443 12586 32 0,'0'0'22'16,"-17"88"4"-16,17-57-1 0,3-7-6 15,20-10-1-15,8-9 5 16,12-5-1-16,15-12 10 15,13-22-11-15,12-9-19 16,7-11-2-16,5-4 0 16,1-2-8-16,1-1-30 15,-5 4-19-15,-8 4-10 16</inkml:trace>
  <inkml:trace contextRef="#ctx0" brushRef="#br0" timeOffset="-156058.41">25594 9482 40 0,'0'0'5'0,"0"0"4"16,0 0-2-16,0 0 5 15,-3-80 4-15,3 75 4 16,0 2-5-16,0 3 3 15,0 0-5-15,0 0-6 16,0 20-7-16,0 19 3 16,0 16 25-16,3 15 1 0,4 13-11 15,6 11 0-15,3 6-1 16,4 1-2-16,0-1 3 16,-2-7-8-16,-2-3-8 15,-5-8-2-15,-4-7 2 16,-1-11 0-16,-5-9-2 15,1-14 0-15,-1-12-1 16,1-10-3-16,-1-9-7 16,1-5-23-16,-2-5-3 15,0 0 6-15,0 0 0 16,0-8-20-16,0 1 5 16,0 5 1-16</inkml:trace>
  <inkml:trace contextRef="#ctx0" brushRef="#br0" timeOffset="-155084.75">25724 11159 17 0,'0'0'17'0,"0"0"-14"16,0 0-1-16,0 0 9 15,0 0 1-15,0 0 6 16,-16-42 0-16,16 40-4 16,0 2-2-16,0 0 2 15,0 0-4-15,0 0-1 16,0 0-7-16,0 0-2 16,0 0 0-16,0 0 0 0,0 0-3 15,0 0 0-15,0 0 2 16,0 0 1-16,0 0 0 15,0 0-1-15,0 0 0 16,0 0 1-16,0 0 0 16,0 0 1-16,0-1 1 15,0 1 3-15,0 0 0 16,0 0 4-16,0 0-1 16,0 0-3-16,0 0 0 15,0 0-2-15,0 0 2 16,0 0-2-16,0 0 3 15,0 0-2-15,0-2 5 16,0-3-4-16,0-1 1 16,0-5-6-16,0 1 0 0,0-5 0 15,0 3 0-15,0-4 0 16,0 4-1-16,0 1 1 16,-1 3 0-16,-2 7 3 15,1-1 12-15,2 2 1 16,0 0-8-16,0 12-8 15,3 15 0-15,13 12 12 16,7 9 15-16,7 8-5 16,2 2 6-16,2 0-2 15,0 0-9-15,3-2 2 16,-2-4-3-16,-1-9-8 16,-4-7-3-16,-5-11-3 15,-5-7-2-15,-6-11 0 0,-5-2 0 16,-4-5 2-1,-3 0 0-15,-2-16 13 0,0-21-10 16,0-17-5-16,-13-12-9 16,-3-10 3-16,3-4-8 15,2 4 9-15,5 9 3 16,5 14 2-16,1 12 0 16,0 7 0-16,0 5 0 15,-2 4 0-15,2 1 0 16,0 3-4-16,0 5-23 0,0 7-4 15,0 5-15 1,0 3 2-16,0 1-25 0,2 0-17 16,10 8 42-16,0 0 9 15,-5-4-18-15</inkml:trace>
  <inkml:trace contextRef="#ctx0" brushRef="#br0" timeOffset="-154333.79">25917 9174 31 0,'0'0'0'16,"0"0"0"-16,0 0 9 16,0 0 4-16,0 0 0 15,0 0-1-15,-25-20-4 16,25 20-2-16,0 0 4 0,0 0-2 16,0 0-4-16,15 0-3 15,24 6 8-15,19 8 12 16,18 8-8-16,16 3 7 15,14 9-3-15,13 8 7 16,8 7-4-16,8-1-8 16,5 1 2-16,-6-6-4 15,-7-4-6-15,-14-7 2 16,-14-4 2-16,-14-3-5 16,-12-11 4-16,-19-2 0 15,-11-8-4-15,-15-4 0 16,-8 0-3-16,-7 0 2 15,-4 0-2-15,-3-1-5 16,3-6-8-16,-2 1-19 16,2-1-14-16,4 5-21 0,0 0 3 15,-4 2-2-15</inkml:trace>
  <inkml:trace contextRef="#ctx0" brushRef="#br0" timeOffset="-153644.03">28085 9776 155 0,'0'0'38'16,"0"0"-38"-16,0 0 0 16,23 90 20-16,-3-42 11 15,1 3-6-15,0 0-10 16,-2-3-7-16,-4-6-2 16,-4-5-3-16,-1-11-3 15,-6-7 0-15,-2-9 1 16,-2-6-1-16,0-4 0 15,0 0 0-15,-3-17 0 0,-13-14-1 16,-3-11-8-16,-3-10 4 16,-2-7 4-1,-2-6 1-15,1 3-1 0,8 6 3 16,6 14 2-16,5 15 4 16,6 11 5-16,0 9-7 15,9 7-4-15,19 0-1 16,16 9-1-16,14 21 11 15,9 11 2-15,3 4-5 16,0 2 4-16,-1 0-1 16,-3-7-2-16,-7-6 7 15,-8-10 1-15,-12-7-8 16,-12-6-7-16,-11-10 7 16,-7-1-4-16,-5 0 2 15,-2-10 29-15,-2-16 29 0,0-13-43 16,0-11-15-16,-6-11-5 15,-18-10-2-15,-9-9-2 16,-9-4-7-16,-5 4-3 16,-2 4 6-16,8 20 1 15,10 16-3-15,14 18 0 16,12 15-10-16,5 7-31 16,0 0-37-16,0 22-6 15,0 14 36-15,0 11-12 16,-5 4-2-16,-12 1-6 15</inkml:trace>
  <inkml:trace contextRef="#ctx0" brushRef="#br0" timeOffset="-152873.2">26672 10982 57 0,'0'0'0'16,"0"0"0"-16,0 0 15 15,0 0-3-15,0 0-5 16,0 0 4-16,-21-13-1 0,21 12 0 16,0 1 6-1,0 0 4-15,0 0-2 0,0 0-8 16,0 4-7-16,24 18-2 15,18 11 10-15,25 11 26 16,15 6-15-16,14 1-3 16,6-2 1-16,-3-4-4 15,-5-4-5-15,-9-4-11 16,-20-3 1-16,-14-5-1 16,-15-3 0-16,-13-5-13 15,-7-3-20-15,-4-3 4 16,-2-5-11-16,-1-6-6 15,0-4 2-15,4-8 9 16,1-21 4-16</inkml:trace>
  <inkml:trace contextRef="#ctx0" brushRef="#br0" timeOffset="-152017.06">28411 10836 34 0,'0'0'10'0,"0"0"-4"16,0 0 9-16,0 0 6 15,0 0-1-15,0 0-5 16,-7-65-3-16,-11 61-3 0,-3 1 2 16,-5 3-4-1,-3 5 4-15,-3 23 0 0,1 14 1 16,4 8 7-16,11 4-9 15,8-5-3-15,8-6 5 16,0-10-6-16,8-8-3 16,13-6-2-16,4-8-1 15,3-9-3-15,4-2-1 16,-1-15-12-16,-3-17-10 16,-3-4 11-16,-5-3 5 15,-4 4 6-15,-6 10 4 16,-4 10 1-16,-5 9 14 0,-1 6 22 15,2 0-26 1,1 1-11-16,1 15 0 0,6 3 2 16,2 0 3-16,3-2 0 15,0-3-3-15,3-4-1 16,2 0-1-16,3-6-1 16,6-4-11-16,5 0-30 15,2-14-2-15,4-5 1 16,-7-8-7-16,-9-7-4 15</inkml:trace>
  <inkml:trace contextRef="#ctx0" brushRef="#br0" timeOffset="-151587.77">28747 10548 84 0,'0'0'21'16,"0"0"-15"-16,0 0 20 0,0 0-3 15,0 0-15-15,0 0-8 16,-5 71 19-16,31-11 17 15,3 1-11-15,4-4-10 16,2-3 6-16,-2-6-8 16,-1-11-5-16,-2-9-5 15,0-11-1-15,-5-9-2 16,1-8-3-16,-5 0-5 16,0-17-3-16,-2-15 2 15,-9-6-3-15,-4-4-1 16,-6-1 6-16,0 8 3 15,-6 10 2-15,-3 12 2 0,5 9 5 16,0 4 11-16,2 0-13 16,-1 14-3-16,3 10 0 15,0 5 9-15,0 3 2 16,2 0-3-16,12-1 7 16,1-3-7-16,5-5-4 15,0-4-1-15,3-9 1 16,1-3-3-16,3-7-1 15,1 0-11-15,2-14-24 16,1-11 0-16,-4-6-27 16,-8-3 5-16,-17-1 11 15,-4 1-14-15</inkml:trace>
  <inkml:trace contextRef="#ctx0" brushRef="#br0" timeOffset="-151443.17">28966 10767 57 0,'0'0'9'15,"0"0"-6"-15,0 0 12 16,0 0-10-16,0 0-4 16,0 0-1-16,-7 11-3 15,41-25-1-15,12-7-15 16,1-8-10-16</inkml:trace>
  <inkml:trace contextRef="#ctx0" brushRef="#br0" timeOffset="-151086.71">29177 9861 107 0,'0'0'7'0,"0"0"8"16,0 0 0-16,0 0 3 16,0 0-1-16,131-3 13 15,-52 26-6-15,6 4-7 16,1 4-5-16,-6 0-6 16,-8 2-3-16,-4-3-1 0,-7-3-2 15,-6 0 0-15,-10 1-1 16,-5-3-8-16,-6 1 0 15,-3-2-5-15,-1-1-10 16,-1-4-11-16,-5-5 2 16,-2-4-1-16,-6-8-6 15,-10-2-8-15</inkml:trace>
  <inkml:trace contextRef="#ctx0" brushRef="#br0" timeOffset="-150884.08">29906 10525 86 0,'0'0'6'0,"0"0"-5"16,95-47-1-16,-53 21 5 15,0-1-5-15,-3 0 0 16,-2 1-7-16,-4-6-17 15,-11-3-14-15</inkml:trace>
  <inkml:trace contextRef="#ctx0" brushRef="#br0" timeOffset="-150665.53">30176 9861 114 0,'0'0'6'0,"0"0"3"0,0 0 1 15,0 0-5-15,0 0-5 16,0 0 1-16,40 114 7 16,-13-58-6-16,0 0-2 15,-2 3 0-15,-1-6-1 16,0-4-8-16,-2-7-16 16,2-4-1-16,-3-11-12 15,-4-6-8-15</inkml:trace>
  <inkml:trace contextRef="#ctx0" brushRef="#br0" timeOffset="-148775.35">31068 10190 69 0,'0'0'19'0,"0"0"-19"15,0 0 1-15,0 0 5 16,0 0 1-16,-57-78 1 16,33 75 0-16,-3 3 5 15,1 6 0-15,-3 22-2 16,4 10 2-16,4 3 4 16,3 0 5-16,12-3-3 15,6-8-9-15,0-4-7 16,3-5 0-16,14-6-3 0,0-10-1 15,6-5-2-15,2-7-9 16,1-23-3-16,2-9-7 16,-3-6 3-16,-4 1 6 15,-9 6 9-15,-7 9 4 16,-1 14 9-16,-4 10 15 16,0 5 4-16,0 0-25 15,0 0-3-15,1 6 0 16,5 7 3-16,5 1 10 15,4-3-8-15,3-5 0 16,4-4-3-16,6-2 0 16,2-3-2-16,0-18-5 15,1-9-4-15,-4-4-1 16,-6-4 7-16,-5-3 2 16,-8 4 1-16,-5 8 0 0,-1 9 7 15,-2 11 11-15,0 9 1 16,0 0-12-16,8 22-7 15,7 20 0-15,8 15 5 16,6 8 12-16,1 3-3 16,0-2-3-16,-3 0-5 15,1-4 1-15,-4-2-6 16,2-6-1-16,-3-7-13 16,-3-10-34-16,-10-9-11 15,-8-14-18-15,-2-14 19 16,-21-1-11-16</inkml:trace>
  <inkml:trace contextRef="#ctx0" brushRef="#br0" timeOffset="-148506.2">31156 9989 116 0,'0'0'11'16,"0"0"-8"-16,24-95 4 15,10 75 5-15,11 4 8 16,1 9-4-16,5 7 5 15,1 4 3-15,-3 16-8 16,-3 5-8-16,-8 0 5 16,-12 1-8-16,-10 0-1 15,-8-3 0-15,-8 0-4 16,0 2 0-16,-16 1-1 0,-12-1 1 16,-10 1-9-1,-5-4-17-15,-3-8-23 0,4-10 6 16,3-4 3-16,14-19-1 15,10-18-6-15</inkml:trace>
  <inkml:trace contextRef="#ctx0" brushRef="#br0" timeOffset="-148317.7">31475 9817 65 0,'0'0'23'0,"0"0"-9"15,0 0-9-15,0 0 3 16,109 91 16-16,-67-35 0 15,-4 1-3-15,-3-2-5 16,-5-2-13-16,-5-3-3 0,-3-5-2 16,-8-4-17-16,-1-9-16 15,-8-7-2-15,-5-12-7 16,-2-13-6-16</inkml:trace>
  <inkml:trace contextRef="#ctx0" brushRef="#br0" timeOffset="-148064.2">31426 9732 108 0,'0'0'4'15,"0"0"-3"-15,0 0 1 16,47-84 8-16,-23 71 9 16,2 4 3-16,5 7-9 0,5 2-3 15,0 3-7-15,-1 21 3 16,-2 7-1-16,-9 6 5 15,-7 1-1-15,-9 1-5 16,-8-3-3-16,0-4 1 16,-17 1-4-16,-6-3-3 15,1-6-30-15,-1-13-14 16,4-11-2-16,7-17-25 16</inkml:trace>
  <inkml:trace contextRef="#ctx0" brushRef="#br0" timeOffset="-147665.85">31685 9307 152 0,'0'0'17'0,"0"0"-17"16,0 0-8-16,21 96 8 16,6-27 16-16,9-4 16 15,4 0 1-15,8-7-8 16,6-8 9-16,-1-10-18 15,-2-11-14-15,-6-8 0 16,-5-15-1-16,-6-6-2 16,-7 0 0-16,-4-20-3 15,-9-11 1-15,-5-9-3 16,-9-4 4-16,0-1-2 0,-16 0 2 16,-5 6 2-1,-1 11 0-15,7 12 3 0,3 14 5 16,3 2-6-16,3 26-2 15,-1 13 0-15,2 7 0 16,5 0 2-16,0-3 2 16,9-7-3-16,10-5-1 15,8-5-1-15,9-7-6 16,13-9-21-16,15-10-14 16,8 0-32-16,1-19 3 15,-7-15-3-15</inkml:trace>
  <inkml:trace contextRef="#ctx0" brushRef="#br0" timeOffset="-147553.14">32777 9578 110 0,'0'0'0'15,"0"0"-3"-15,0 0-8 16,0 0-9-16,0 0-8 16,0 0-20-16</inkml:trace>
  <inkml:trace contextRef="#ctx0" brushRef="#br0" timeOffset="-146104.64">23500 4517 130 0,'0'0'0'15,"-105"-36"-20"-15,51 30 11 16,-7-1-1-16,-9 5 10 16,-7 0 0-16,-5 2 3 15,-2 0 6-15,-3 2-2 16,-1 15 1-16,0 14 1 15,0 14 1-15,1 17 3 16,2 22-13-16,1 16 1 16,2 8 0-16,6 8-1 15,7 9 0-15,0 9 0 0,-1 14 2 16,-6 14 3-16,2 22 0 16,-1 21 1-16,7 18 0 15,5 19 1-15,6 10-4 16,7 14-1-16,9 13 0 15,13 4 1-15,13 4 0 16,11 1-1-16,4-2 0 16,20-1 1-16,21 1-2 15,13-6 2-15,13 1 5 16,18-3-2-16,19-4 3 16,17 1-2-16,18-4 6 15,16-6-1-15,13-10-9 0,16-6 3 16,10-12-2-16,21-13-1 15,16-12 0-15,13-19-3 16,19-13 0-16,8-10 0 16,9-13 1-16,12-14 2 15,10-10-1-15,8-15 0 16,5-14-1-16,3-15 6 16,3-18-5-16,2-13 3 15,4-14 3-15,4-18 5 16,0-21-4-16,6-10 0 15,-1-43 8-15,0-25 4 16,-2-21-10-16,-6-20-5 16,-6-18-1-16,-10-19-1 0,-11-16-4 15,-12-12 0-15,-10-13 5 16,-10-8-5-16,-13-12-5 16,-17-17-3-16,-17-11-1 15,-10-11 3-15,-20-6 2 16,-18-11 0-16,-25-6 3 15,-31-3 1-15,-27-2 7 16,-26-1 4-16,-26-5-9 16,-27-8-2-16,-12 0 0 15,-38 0-3-15,-30 8 3 16,-29 5 0-16,-28 13 0 16,-32 12-4-16,-26 16 4 0,-28 19 1 15,-24 12-1 1,-24 14-5-16,-25 8 1 0,-17 7 2 15,-16 10 1-15,-11 6-18 16,-8 8 19-16,-7 6 2 16,-6 11-2-16,-4 14-13 15,1 13 13-15,3 12 2 16,0 17-1-16,1 14 1 16,2 17-2-16,5 17 8 15,2 16-7-15,9 15-1 16,10 3 6-16,14 28-5 15,18 12-1-15,18 8-1 16,24 5 1-16,23 7 1 16,25 5-1-16,30 5-1 15,26 6-2-15,24 9 2 0,21 9-1 16,21 15 0-16,17 16-1 16,14 20 1-16,9 9-8 15,10 4-19-15,13-3-12 16,13-16-2-16,19-14-2 15,31-21-3-15,20-17 17 16,22-21-2-16,20-23 1 16,10-19-9-16</inkml:trace>
  <inkml:trace contextRef="#ctx0" brushRef="#br0" timeOffset="-145892.37">25489 6413 149 0,'0'0'0'16,"0"0"-68"-16,9-96-4 15</inkml:trace>
  <inkml:trace contextRef="#ctx0" brushRef="#br0" timeOffset="-140214.4">23201 2527 33 0,'0'0'7'16,"0"0"-4"-16,0 0 3 0,0 0 2 15,0 0-2 1,0 0 3-16,0 0-3 0,-40-35-1 15,38 35 1-15,2 0-3 16,-1 0 2-16,-1 0-2 16,1 0 2-16,1 0 0 15,0 0-4-15,-2 0 2 16,2 0-3-16,0 0 0 16,12 0 0-16,23-3 2 15,17-10 4-15,11-4-4 16,14-1 0-16,7-2 0 15,8-1 6-15,8 1 2 16,0-2-2-16,6 0-5 16,9 0-1-16,3 1-1 15,10-4-1-15,9-2 2 0,5-4-2 16,7-3 1-16,9-2-1 16,6 2 0-16,12 0 4 15,3-2-2-15,7 3-2 16,1 0 1-16,0-3 0 15,-4 0 0-15,-7-2-1 16,-8 5 1-16,-8 0 0 16,-3 2 3-16,-2-1 0 15,-3-2 0-15,0-4-3 16,-6 3-1-16,-6-3-2 16,-4-1 2-16,-9 1 0 15,-11 4 2-15,-8 1-2 16,-10 10 0-16,-11 2 4 0,-13 4-2 15,-11 3-1-15,-14 2 1 16,-15 4 1-16,-10 5-2 16,-10-2 2-16,-7 3 0 15,-3 1-1-15,-4 1 0 16,0 0 1-16,0 0-1 16,0 0-2-16,0 0 0 15,0 0 1-15,0 0 0 16,0 0-1-16,0 0 0 15,0 0 0-15,0 0-3 16,0 0-8-16,0 0 1 16,0-1-7-16,0-4-26 0,0-8-31 15</inkml:trace>
  <inkml:trace contextRef="#ctx0" brushRef="#br0" timeOffset="-140004.05">28923 1175 95 0,'0'0'1'0,"0"0"-1"15,0 0-3 1,0 0 2-16,0 0-13 0,0 0 2 15,9 0-10-15</inkml:trace>
  <inkml:trace contextRef="#ctx0" brushRef="#br0" timeOffset="-139673.66">29467 1012 48 0,'0'0'10'0,"0"0"-7"15,0 0 20-15,0 0 0 0,0 0-6 16,0 0-2-16,-97-2 2 16,47 9-1-16,-15 8-4 15,-13 5-3-15,-16 6-4 16,-13 1-2-16,-6 2-2 15,3 0 0-15,8-5 1 16,20-6 0-16,23-5 0 16,23-7-1-16,18-3-1 15,14-3-3-15,4 0-13 16,10-13-11-16,26-13-14 16,19-11-14-16,14-4 6 15</inkml:trace>
  <inkml:trace contextRef="#ctx0" brushRef="#br0" timeOffset="-139427.33">28902 822 130 0,'0'0'0'0,"-82"0"0"16,40 22-3-16,-5 9 3 15,0 7 4-15,3 7 6 16,2 9 6-16,6 3-7 15,9 3 0-15,9-7-3 16,12-9-6-16,6-10 0 0,6-9-1 16,21-5-2-16,13-9-8 15,11-8-5-15,13-3-5 16,14-6 2-16,10-18-11 16,6-8-16-16</inkml:trace>
  <inkml:trace contextRef="#ctx0" brushRef="#br0" timeOffset="-139259.27">29854 814 172 0,'0'0'6'16,"0"0"-6"-16,0 0-9 0,0 0-7 15,0 0-25 1,0 0 14-16,-41-20 0 0,32 31-17 15</inkml:trace>
  <inkml:trace contextRef="#ctx0" brushRef="#br0" timeOffset="-79599.8">21308 6532 52 0,'0'0'33'15,"8"-79"-33"-15,7 40-7 16,3 2 5-16,2-4 2 15,3-2 0-15,-1-1 4 0,4-3 3 16,-1-1-3-16,0-7 3 16,5-1-3-16,6-9 2 15,4-3-1-15,8-1-4 16,6-2 2-16,7 0 1 16,13-1-4-16,16-5 1 15,13-3 1-15,12-5 1 16,13-4 0-16,6-2 0 15,14 1-1-15,4 1 1 16,5 3-1-16,7 3 1 16,3 3-1-16,7 5 2 15,5 5-1-15,5 10 0 0,7 6 0 16,7 4 2 0,17 7-4-16,7 6 0 0,9 2-1 15,11 7 1-15,1 5 0 16,12 6-1-16,2 4 0 15,1 7 0-15,1 6-1 16,-5 0 1-16,-2 13 0 16,-4 16 1-16,-7 10-1 15,-4 14 0-15,-7 8-1 16,-5 13 1-16,-2 14 1 16,-3 9 0-16,-1 8-1 15,-4 12 0-15,-6 2 0 16,-4 10 1-16,-7 13-1 15,-13 10 0-15,-12 18-1 16,-18 11 0-16,-14 10 1 0,-15 12 1 16,-14 2-1-16,-14 11 0 15,-11 9 0-15,-8 6 0 16,-9 6 1-16,-7 5-1 16,-10 2 0-16,-8 5 0 15,-9 0 0-15,-10 3 0 16,-4-3 0-16,-8 5 1 15,-6 3-1-15,-7-1 0 16,-1 0 0-16,0-6 0 16,-13-9 0-16,-8-7 0 15,-7-11 1-15,-11-10-1 16,-12-7-1-16,-17-6 1 16,-14-8 1-16,-17-8 0 15,-14-8-1-15,-14-12 0 0,-18-5 0 16,-14-8 0-16,-17-5 1 15,-18-7 0-15,-15-7 1 16,-10-10 3-16,-14-9 0 16,-6-11 3-16,-10-10-2 15,-8-10-1-15,-2-14-1 16,-5-11-3-16,4-12 1 16,-6-12-2-16,-4-13 0 15,-2-14 0-15,-1-6-3 16,-1-13 0-16,1-24 0 15,-3-14 3-15,4-19-1 0,7-14-1 16,2-18 1 0,8-13 1-16,8-25 0 0,11-19 0 15,14-12-2-15,12-16 2 16,5 0 1-16,10-5-1 16,7-7 1-16,6-5-1 15,10-1-3-15,7-8 1 16,7-2-1-16,4-13 1 15,6-16-1-15,13-10 3 16,14-12-1-16,27-13 1 16,31-15 3-16,33-5 0 15,30-4 6-15,26 1 10 0,39 11-1 16,31 9-2 0,23 16-9-16,27 14-4 0,20 9-3 15,16 6-4-15,19 6 1 16,12 10-1-16,23 9 1 15,18 4-5-15,16 5 0 16,12 10 2-16,8 14 6 16,0 18 0-16,-4 23 3 15,-5 20-3-15,-15 23 2 16,-4 23 0-16,-9 23-2 16,-7 23 0-16,-1 17-1 15,-8 9 1-15,5 23-4 16,-4 16-6-16,-2 12-16 0,-3 12 1 15,-12 9-7 1,-8 11 7-16,-9 13-2 0,-16 3-10 16,-12 3-10-16</inkml:trace>
  <inkml:trace contextRef="#ctx0" brushRef="#br0" timeOffset="-73352.37">4300 13541 55 0,'0'0'5'0,"0"0"-5"16,0 0 0-16,0 0 0 15,0 0 8-15,0 0-2 16,82-19 1-16,-49 15-1 16,5 3 1-16,4 1-1 15,4 0-3-15,7 0 0 0,5 0 1 16,12 0-3-16,3 0 0 15,7 0 0-15,3 0 1 16,2 0-2-16,-3 0 1 16,-3 0-1-16,1 1 0 15,-1 7 0-15,2 3 0 16,10 1 0-16,9-3 0 16,3-5 1-16,7-2-1 15,1-2 1-15,3 0-1 16,6-3 0-16,-3-7 1 15,3 3-1-15,-1 0 1 16,0 1-1-16,4 1 0 16,2 1 3-16,2-3-1 15,3 0-2-15,-5-4 1 16,3-2 1-16,-1-4-2 0,-5-3 1 16,-4-5-1-16,1 0 0 15,-1-2 1-15,-6 0-1 16,0-2 1-16,-4 2-1 15,-6-3 0-15,-6 0 1 16,-2-1 1-16,-8-6-1 16,-4-1 1-16,-7-4-1 15,-3-1 0-15,-7-4-1 16,-11 0 2-16,-5 1 1 16,-13 0-1-16,-8 3 0 15,-10-1 1-15,-12-1 0 16,-6 0 4-16,0-2-3 0,-18 0-3 15,-13-2-1-15,-8 3 0 16,-13 0-1-16,-9-3 0 16,-6 1 1-16,-8 0 0 15,-4-1 0-15,-3 2 0 16,-4 2 0-16,-3 0 1 16,-4 3-1-16,-9 2 4 15,-6-2-4-15,-8 3 3 16,-9 1-2-16,-8 4 1 15,0 2-2-15,-5 4 1 16,-3 6 4-16,0 3-1 16,-4 6-4-16,-2 6 0 15,-4 2 1-15,-4 5 0 0,-5 0-1 16,0 0 1-16,-3 8-1 16,1 6 0-16,1 5 2 15,0 5-1-15,6 3 2 16,0 2-2-16,4 2 0 15,8 1 1-15,1 2-1 16,5-4 1-16,12 1 3 16,7-2-2-16,9-1 2 15,8 0-5-15,10 2 4 16,7 0-1-16,11-2 1 16,9 4-4-16,9-2 1 15,7-2 0-15,12 0 2 16,6-3-3-16,11 2 0 0,7 0 0 15,3 1 0-15,8 4 0 16,1 2 0-16,0 5 0 16,13 9 0-16,7 2 0 15,6 4 1-15,6 1 2 16,5 0 3-16,8 2-1 16,1 1-2-16,6 1 3 15,8-4-5-15,9-4 4 16,11-6 1-16,8-6 3 15,9-5 1-15,3-4-2 16,9-7 2-16,4-1-3 16,9-2-1-16,2-3-4 15,-3-3 1-15,6-2-2 16,0-2 0-16,-5-3 1 0,5-7-2 16,-5 0 0-16,-7 0-5 15,-5-5 4-15,-10-4-2 16,-9 4-12-16,-9-2-9 15,-10 4-21-15,-1 3-9 16,-8 0 8-16,-8 0 3 16,-7 0-13-16</inkml:trace>
  <inkml:trace contextRef="#ctx0" brushRef="#br0" timeOffset="-72588.89">8666 12620 41 0,'0'0'48'15,"0"0"-48"-15,0 0 1 16,0 0 2-16,0 0 14 15,0 0-2-15,-18-27-5 16,34 27-6-16,24 0-2 16,17 0 8-16,15 0-2 15,11-6 3-15,8-7-4 16,2-4-4-16,-1-2 0 0,-1-1 2 16,-6 2-2-16,-3 2-1 15,-7 2-2-15,-11 2 0 16,-9 1-1-16,-10 2 1 15,-6 0-5-15,-12 1-9 16,-11 1-12-16,-12 1-2 16,-4-5 4-16,-13 2-9 15,-19-3-29-15</inkml:trace>
  <inkml:trace contextRef="#ctx0" brushRef="#br0" timeOffset="-72302.97">9261 12193 68 0,'0'0'9'0,"0"0"-9"16,0 0 0-16,103-47 5 15,-57 39 11-15,9 4-4 16,-1 4-2-16,-3 0-1 16,-1 14 2-16,-8 6 0 15,-3 6-1-15,-8 4-4 16,-3 3 3-16,-8 3-6 15,-5 3 2-15,-9 0-3 16,-6 4-1-16,0 4 0 16,-24 8-1-16,-4 5 0 15,-11 3-3-15,-2-2-9 0,-2-8-18 16,7-9 2-16,2-14-12 16,6-15-10-16</inkml:trace>
  <inkml:trace contextRef="#ctx0" brushRef="#br0" timeOffset="-72046.49">10304 12155 99 0,'0'0'0'16,"0"0"-10"-16,0 0-5 16,0 0 7-16,0 0-22 15</inkml:trace>
  <inkml:trace contextRef="#ctx0" brushRef="#br0" timeOffset="-68394.88">13724 13522 14 0,'0'0'4'16,"0"0"2"-16,0 0 7 16,-99 36-5-16,75-30 2 0,4-2 0 15,3-1-3 1,9-3 6-16,1 0-2 0,6 0 1 15,1 0-2-15,0 0-2 16,0 0 0-16,0 0-2 16,0 0-2-16,0 0 0 15,0 0-2-15,0 5 0 16,0-1 1-16,8 1 4 16,11 3 7-16,6-3-4 15,6 2 5-15,8 0-2 16,9-4-3-16,5 3-1 15,7-3-2-15,4 2-1 16,8-3-1-16,4 1-2 16,3 0 0-16,12-3 2 15,3 0-3-15,13 0 1 0,1 0-1 16,2-2-2-16,3-4-1 16,2-3 1-16,3 1 0 15,9-4 1-15,4-1-1 16,11-1 1-16,11-3 0 15,10-5 0-15,7-3-1 16,8-3-1-16,-1 0 1 16,4 0 0-16,-4 3 0 15,-1 2 0-15,-5 1 4 16,-9 5-4-16,-6 1-2 16,-10 2 1-16,-7 3 1 15,-6 1 0-15,-14 3 0 0,-13 1 0 16,-12 3 2-16,-12-2 1 15,-13 3-3-15,-17 1 0 16,-18 1 0-16,-16 0-1 16,-12 0 0-16,-4 0 0 15,-2 0-1-15,0 0-3 16,0 0-1-16,0 0-7 16,0 0-6-16,-3 0-17 15,-14 0-1-15,-4 11-1 16,-6 2-8-16,1-3-15 15</inkml:trace>
  <inkml:trace contextRef="#ctx0" brushRef="#br0" timeOffset="-43059.67">11819 11925 10 0,'0'0'0'0,"-118"-9"1"15,70 35 6-15,4 8-6 16,0 2-1-16,7-4 1 16,6-8 10-16,8-4-2 0,11-4-8 15,4 2-1-15,0 7-1 16,-1 3-3-16,-12 1-29 16</inkml:trace>
  <inkml:trace contextRef="#ctx0" brushRef="#br0" timeOffset="-42212.32">10775 12411 68 0,'0'0'0'0,"-121"-2"-1"15,49 9 1-15,-7 13 3 16,2 4 3-16,-4 5 4 16,1 5-1-16,0 3-5 15,3-1 1-15,11-3-3 16,13-6 0-16,14-10-2 15,12-7 0-15,11-8-2 16,11-2-4-16,5-2-3 16,3-21-18-16,26-14-10 15,12-12 10-15</inkml:trace>
  <inkml:trace contextRef="#ctx0" brushRef="#br0" timeOffset="-42001.36">10223 12258 58 0,'0'0'22'15,"0"0"-17"-15,-121 24 6 0,70 13 0 16,1 10 4-16,8 12-6 16,8 5 1-16,8 7-1 15,10 3-2-15,4-3 0 16,10-8-3-16,2-15-4 16,5-14 0-16,23-8-1 15,8-11-3-15,10-10-3 16,9-5-12-16,6-10-6 15,4-21-3-15,0-13-14 16</inkml:trace>
  <inkml:trace contextRef="#ctx0" brushRef="#br0" timeOffset="-41850.77">10775 12267 70 0,'0'0'6'0,"0"0"-4"15,0 0-1-15,0 0 1 16,0 0-2-16,0 0-18 16,-11 26-12-16</inkml:trace>
  <inkml:trace contextRef="#ctx0" brushRef="#br0" timeOffset="-40706.89">8748 15141 34 0,'0'0'21'0,"0"0"-19"0,0 0 13 15,0 0 7-15,0 0-5 16,0 0-1-16,-27-15-1 16,27 15 0-16,0 0-4 15,0 0-2-15,0 0 0 16,0 0-5-16,0 0-1 16,10 0-3-16,10 3 9 15,5 6 18-15,5 1-14 16,-2-3 1-16,4 0-1 15,2-3-1-15,9-4 2 0,5 0 1 16,9-22-2 0,11-18 3-16,17-17-8 0,8-15 2 15,7-4-7-15,-2 1-3 16,-10 9-3-16,-15 12 2 16,-10 7 1-16,-11 8-1 15,-7 0 0-15,-2 6-6 16,-6 4 1-16,-2 5-8 15,-9 7-11-15,-9 7-1 16,-7 5-6-16,-7 5-9 16,-3 0 1-16,0 0 6 15,-22 0 2-15,-14 9-24 16</inkml:trace>
  <inkml:trace contextRef="#ctx0" brushRef="#br0" timeOffset="-40351.14">9571 14446 23 0,'0'0'59'0,"0"0"-58"15,0 0 7-15,51-82 10 16,-14 60-2-16,11 1 2 15,7 1-3-15,2 9-4 16,1 5-2-16,3 6 3 0,0 5-1 16,-1 19 2-16,-2 7 0 15,-6 8-5-15,-13 6 3 16,-11 2-7-16,-13 4-3 16,-15 6 0-16,-3 5-1 15,-28 6 0-15,-12 2-3 16,-2-7-11-16,5-8-11 15,10-14-9-15,16-17-3 16,5-19-1-16,4-5-1 16,3-30-23-16</inkml:trace>
  <inkml:trace contextRef="#ctx0" brushRef="#br0" timeOffset="-40195.75">10414 14352 94 0,'0'0'0'16,"0"0"0"-16,0 0 9 16,0 0 0-16,0 0-4 15,0 0-5-15,52-45-12 16,-58 48-51-16</inkml:trace>
  <inkml:trace contextRef="#ctx0" brushRef="#br0" timeOffset="-34647.93">283 13701 36 0,'0'0'4'16,"0"0"4"-16,0 0-2 16,0 0-2-16,0 0 2 15,0 0 4-15,0 0 1 16,42-4-2-16,-30 4-2 15,4 0 2-15,11 0-1 0,4 0 0 16,11 0-4 0,7 0 0-16,-1 0 1 0,4 0-2 15,2 0-1 1,4 2-1-16,3 3 0 0,6 1 1 16,-1 0 0-16,3-1-2 15,-2-3 0-15,4-1 0 16,1 1 1-16,8 1-1 15,5-2 0-15,11 6 1 16,10 2 0-16,10-3 0 16,8 3-1-16,0-2 2 15,1-3-2-15,-4-2 0 16,3-2 0-16,-2 0 1 16,2 0-1-16,1 0 0 15,6 0 0-15,1 0 1 0,0 0 0 16,0 0-1-1,-4-2-2-15,2 2 2 0,2 0 1 16,3 0-1-16,2 0 0 16,6 0 0-16,5 0 1 15,1 0-1-15,3 0 1 16,-3 0-1-16,0 0 0 16,2 0 2-16,0 2-2 15,1 3 0-15,6-1 1 16,3 1 0-16,0-4-1 15,2-1 0-15,-5 0-1 16,4 0 1-16,-5-9 0 0,1 0 1 16,6 0-1-16,-3-1 1 15,2 2-1-15,2-3 0 16,-8 4 0-16,1-3-2 16,-3-2 2-16,2 1 0 15,4 2 0-15,-3-2 0 16,2 3 0-16,-5 1 1 15,-6 2-1-15,3-2-1 16,-4 4 1-16,-1-3 0 16,4 2 0-16,4 0 0 15,-1-2 1-15,-2 0-1 16,0 1-1-16,-4-2 1 16,-2 5 0-16,-4-1 1 15,4 0 0-15,3 1-1 16,0-3 2-16,5-1-1 0,-5 0-1 15,-5-1 2-15,0 0-1 16,-7-3 1-16,-3 1-1 16,3 1 0-16,-1-1 0 15,-2 1 3-15,2-3-4 16,-5 2 1-16,-2-3-1 16,1 0 1-16,-2-2 2 15,1 2-1-15,3 0-1 16,8-3 3-16,-3 1-1 15,5 1 3-15,-3-3 0 16,-2-1-4-16,0 0 2 16,0 1-4-16,-1 0 1 0,0-1 2 15,1 5-1-15,2-2 1 16,-3 3-3-16,1 2 1 16,-6-2-1-16,-3 3 0 15,0-1-1-15,-4-2 1 16,-3 1 1-16,-2 1 0 15,1 0 0-15,-5 1 0 16,0 3-1-16,-7 2-1 16,-5 0 1-16,-4 2-1 15,-1-1 1-15,-4 2 0 16,-5-3-1-16,-1 3 1 16,-2-2 0-16,-4 0 2 15,-2 1-2-15,-1-1 0 0,-1 1 1 16,-5 0-1-1,-10 1 0-15,-13 0-1 0,-15 0 1 16,-13 0-1-16,-10 0 1 16,-7 0 0-16,-1 1 0 15,-3 0 1-15,-1 1-1 16,0-2 0-16,0 1 1 16,0-1 3-16,0 2 2 15,0-2 3-15,0 0-2 16,0 0-1-16,0 0-4 15,0 0 1-15,2 0-3 16,-1 0 0-16,2 0 0 16,-1 0 0-16,1 0 0 15,0 0 0-15,-2 0-2 0,2 0-2 16,-3-2-4-16,0 2-9 16,2-1-2-16,-2-3-14 15,0-3-2-15,0-3-13 16,-3-5-7-16</inkml:trace>
  <inkml:trace contextRef="#ctx0" brushRef="#br0" timeOffset="-32820.83">3144 13994 58 0,'0'0'0'16,"0"0"-1"-16,-84-3 1 0,73 3 4 16,6 0 7-16,5 0 4 15,0 0-5-15,0-4-5 16,0-3 20-16,0-9-7 16,0-7-9-16,-12-7-5 15,-6-3 0-15,-10 4 4 16,-3 5-2-16,-7 7-2 15,-2 9-1-15,-5 4 6 16,-4 4 2-16,-5 9-7 16,-1 15-4-16,13 8 2 15,6 7 4-15,8 9 1 16,9 12-5-16,1 13 2 16,6 14 1-16,9 11-1 15,3 7 3-15,0 4 6 16,15 6 0-16,13-2-5 0,4 1-4 15,6-3 3-15,10-7-2 16,3-12 0-16,-2-8 1 16,-1-12-1-16,-8-6 1 15,-7-4-3-15,-3-5 1 16,-14-4-2-16,-10-3 0 16,-6 0-2-16,-12 5 3 15,-21 1 0-15,-10 4-1 16,-8-4-1-16,2-7-2 15,0-12 1-15,7-14-1 0,12-7 1 16,8-8 0 0,11-5-2-16,7-3 0 0,4 0 0 15,0 2-3-15,1 5-6 16,23 10-4-16,12 9 11 16,12 14 4-16,7 10 0 15,-3 4 3-15,-7 13 0 16,-5 11 0-16,-7 21 5 15,-9 24 3-15,-14 24 5 16,-7 23-9-16,-3 21 32 16,0 10-7-16,0 5-9 15,0-12 18-15,18-23-7 16,18-23-17-16,12-25 1 16,7-21-5-16,9-13-9 15,-1-11-2-15,5-17-2 16,-1-18 0-16,-1-14-6 0,3-15-25 15,-8-13 3-15,-6-1-9 16,-6-11-6-16,-7-18-7 16,-3-18-3-16,-2-21-16 15,-6-20-12-15,-8-24 5 16,-8-13 8-16</inkml:trace>
  <inkml:trace contextRef="#ctx0" brushRef="#br0" timeOffset="-32678.19">3946 16920 116 0,'0'0'0'16,"0"0"-53"-16</inkml:trace>
  <inkml:trace contextRef="#ctx0" brushRef="#br0" timeOffset="-32040.99">389 15698 95 0,'0'0'2'0,"0"0"-2"15,0 0 1-15,0 0 8 16,-43-73 9-16,43 73-5 16,0 0-7-16,25 25-6 15,15 20 15-15,26 22 13 0,4 26 0 16,9 24 2-16,-1 17-14 15,-7 6-11-15,-1-4 0 16,-4-17-5-16,-3-19 0 16,-8-19 0-16,-9-18-11 15,-7-14-5-15,-11-11-10 16,-8-12-1-16,-9-9-5 16,-9-6-4-16,-2-6 4 15,-27-5-3-15</inkml:trace>
  <inkml:trace contextRef="#ctx0" brushRef="#br0" timeOffset="-31492.35">250 15986 103 0,'0'0'1'0,"-42"-114"-1"15,36 55 0-15,6-3 5 16,6-1-3-16,21 5 4 15,9 5-1-15,3 9-1 16,10 9 0-16,3 14 1 16,7 14-4-16,3 7-1 15,-1 27 0-15,-7 21 0 16,-11 16 1-16,-7 15 1 16,-2 8 3-16,-1 1 2 15,-6-7-1-15,-2-9-1 16,-1-13 2-16,0-11 2 0,0-4-4 15,4-6-2-15,1-3 1 16,-1-9-4-16,5-2 0 16,0-7 0-16,-2-11-4 15,5-6-5-15,-5-1-7 16,-1-25 0-16,-6-20 9 16,-11-12-3-16,-10-9 0 15,-3-3 1-15,-15 8 1 16,-10 15 4-16,4 14 3 15,2 13 1-15,5 11 4 16,4 7 7-16,5 2-1 16,4 0 0-16,1 0-7 0,0 11-3 15,1 10 2-15,14 6 6 16,2 4 5-16,0-3-5 16,0-2-5-16,4-6-1 15,1-8-2-15,5-7 0 16,6-5-14-16,1-7-6 15,5-24-4-15,-2-15-12 16,-5-15-7-16</inkml:trace>
  <inkml:trace contextRef="#ctx0" brushRef="#br0" timeOffset="-31252.81">1469 15649 84 0,'0'0'19'0,"0"0"-17"0,0 0 12 16,-42 102-2-16,33-71 5 15,2-9-9-15,4-6-3 16,1-8-2-16,2-5-2 16,0-1-1-16,0-2-1 15,0 0 1-15,0-3-4 16,0-14 1-16,0-5 1 16,0-3-1-16,0-3 2 15,0 5-2-15,-9 3 3 16,-6 3-4-16,-1 1-16 15,-3 4-11-15,-1 8-19 16</inkml:trace>
  <inkml:trace contextRef="#ctx0" brushRef="#br0" timeOffset="-30119.85">1530 15952 87 0,'0'0'12'15,"0"0"-12"-15,0 0 11 16,0 0 13-16,0 0-6 16,0 0-15-16,0-104-2 15,0 42 0-15,-1-8 1 16,-10-1 3-16,-5 2-3 16,-5 8-2-16,-6 11 3 0,0 17 0 15,2 10 4 1,1 12 5-16,4 5 0 0,7 5-1 15,4 1-5-15,3 0-6 16,6 0 1-16,0 0-2 16,0 4-5-16,6 17-6 15,12 8 9-15,3 4 2 16,4 0 1-16,2-8 0 16,1-4-1-16,5-5-2 15,0-6 3-15,3-3-1 16,4-4 1-16,2-1 0 15,1 1 3-15,0 0-2 16,-1 3 1-16,-7 0 1 16,-10 4-3-16,-9 0 0 0,-10 6-1 15,-6 8-1 1,0 4 1-16,-13 3 0 0,-7-5-4 16,1-9-3-16,4-12-2 15,-1-5 8-15,5-10 2 16,2-24-14-16,2-9-3 15,7-10 10-15,0-1 4 16,0 1 3-16,0 7 0 16,0 3 1-16,0 4 3 15,-3 6 4-15,-9 6-1 16,0 7-2-16,-3 10 1 16,6 6 13-16,3 4-2 15,2 0 0-15,4 0-17 0,0 16-1 16,0 9 1-1,16 9 0-15,1-4 0 0,3-5 1 16,6-8 1-16,5-5-2 16,8-9-2-16,13-3 1 15,3-18-6-15,6-21-6 16,-1-11-14-16,-9-11-5 16,-5 6 1-16,-18 5 4 15,-14 12 7-15,-13 10 14 16,-1 11 6-16,-9 8 15 15,-6 7 8-15,-4 2-1 16,4 0 6-16,5 0-7 0,-1 10-5 16,1 6-2-1,7 3-6-15,-3 6 5 0,4 3-5 16,1-2-4-16,1-4-4 16,0-5 0-16,0-7-1 15,0-4-2-15,0-5-19 16,0-1 5-16,0 0 3 15,6-6 3-15,3-12 6 16,7-6 1-16,0-1-2 16,1 4 4-16,1 2 2 15,-2 1 0-15,5 0-1 16,1-3 1-16,-2-4 1 16,2 2 0-16,-4-5 0 15,-6-3-1-15,-4 4 0 16,-7 0 0-16,-1 2 1 0,-3 6 1 15,-12 4-1-15,-1 3 5 16,4 5 7-16,3 5 1 16,6 2 3-16,0 0-1 15,3 0-15-15,0 0-1 16,0 0-9-16,0 8 5 16,3 5 4-16,10 2 0 15,2-1 0-15,6-1 0 16,3-6-4-16,7-2-9 15,5-5-24-15,6-20 0 16,4-18-13-16</inkml:trace>
  <inkml:trace contextRef="#ctx0" brushRef="#br0" timeOffset="-29386.63">2505 14554 6 0,'0'0'20'0,"0"0"0"16,0 0 12-16,0 0 0 16,0 0-14-16,0 0-1 15,-41-29 2-15,20 24 1 0,-2 5-6 16,1 0 7-16,4 0-3 15,6 6-8-15,6 9-4 16,5 6-6-16,1 6 0 16,3 2 1-16,15-2 0 15,9-5-1-15,-2-2-1 16,6-6 1-16,-2-4-1 16,-1-8-1-16,5-2 0 15,0-5-2-15,1-19-6 16,1-15-8-16,-7-5-6 15,-6-9-9-15,-9-2 6 16,-13-1 9-16,0-2 12 0,-22-1 6 16,-17-3 0-1,-10-1 1-15,-3 5 2 0,1 8 2 16,8 13 9-16,13 15 7 16,15 10 3-16,6 10 0 15,8 2 3-15,1 0-25 16,0 11-2-16,14 20-8 15,18 11 8-15,7 14 9 16,5 2 4-16,-5 0-9 16,0-3 2-16,-2-6-3 15,-5-10-1-15,-4-10-2 16,-4-7 0-16,-5-10 0 16,-2-8-5-16,-1-4-7 15,-1-8-3-15,7-22 7 16,-1-9-3-16,-3-3-8 0,-2 1 7 15,-5 8 8-15,-1 9 3 16,-2 9 1-16,1 8 1 16,4 7 2-16,-1 0 0 15,9 11 2-15,0 9 6 16,4 0-2-16,-1 2-2 16,4-6-5-16,-1 1-1 15,-2-7-1-15,0-6-20 16,3-4-14-16,0-3-18 15,-1-28-9-15</inkml:trace>
  <inkml:trace contextRef="#ctx0" brushRef="#br0" timeOffset="-29255.99">3262 13846 100 0,'0'0'0'0,"0"0"-7"16,0 0 6-16,-84 85-4 15,53-35-26-15</inkml:trace>
  <inkml:trace contextRef="#ctx0" brushRef="#br0" timeOffset="-28846.39">1487 17277 79 0,'0'0'43'0,"0"0"-43"15,0 0-4-15,0 0 4 16,0 0 6-16,0 0 0 15,9-25 19-15,74-67 5 16,32-35-3-16,27-27-5 0,29-23-1 16,19-19 7-1,5-17-4-15,9-7-7 0,-8-1-15 16,-14 6 2-16,-27 16-4 16,-25 11 0-16,-23 20-18 15,-22 31-2-15,-12 31 5 16,-16 40 13-16,-20 27-13 15,-13 22-1-15,-13 12-11 16,-11 5-24-16,0 25-3 16,-17 14 22-16,-13 12-15 15</inkml:trace>
  <inkml:trace contextRef="#ctx0" brushRef="#br0" timeOffset="-28665.79">3624 14916 153 0,'0'0'3'16,"0"0"-3"-16,0 0 0 16,0 0-4-16,0 0-36 15,0 0-23-15</inkml:trace>
  <inkml:trace contextRef="#ctx0" brushRef="#br0" timeOffset="-26470.25">4544 15405 25 0,'0'0'1'16,"0"0"2"-16,0 0 5 15,0 0-1-15,0 0-1 16,0 0 2-16,0 0-2 15,-88 40-2-15,81-34-3 16,1-3 0-16,5-2 1 16,1 2 4-16,0-3 1 15,0 0-1-15,0 0 1 0,0 3 1 16,0-3-4 0,0 0-1-16,0 2-3 0,0 0 0 15,0 0 1-15,0-1-1 16,0 1 4-16,0-2-1 15,0 5 5-15,1-3 0 16,14 2 5-16,10-1 1 16,8-3-7-16,9 0-1 15,13 0-4-15,14 0 1 16,10 0 2-16,7-9 0 16,10-3 4-16,8-4-7 15,8-5 1-15,6-1 2 0,7-4-2 16,5-1 2-16,4-1-5 15,8 3 0-15,4 2 0 16,5 5 0-16,4 4 0 16,0 4 1-16,-1 7-1 15,3 3 0-15,-4 0 1 16,-1 0-2-16,-2 6 0 16,-5-1 0-16,-3-2 0 15,-5-3 0-15,-10 0-1 16,-18-11 1-16,-6-13 1 15,-14-8-2-15,-5-4 2 16,1-4 1-16,-2 1-1 16,2-5-4-16,0 1 1 15,-4-4 3-15,-5 1 0 16,-12 3 0-16,-9 4 1 0,-13 7-1 16,-12 4 6-16,-11 3 1 15,-13 1 9-15,-6-3-9 16,0-1-1-16,-4-1-3 15,-14-3-1-15,-4 0-1 16,-7-2-1-16,-2-2 1 16,-8 0-1-16,-7-3 0 15,-11 2-1-15,-9-4 2 16,-11-4-1-16,-11-1 0 16,-14-4 0-16,-18 0 2 15,-16 2-2-15,-13 7-1 16,-6 5-1-16,-8 7 2 0,-8 7 0 15,-3 10 0 1,-8 9 0-16,-4 3 1 0,-3 10 0 16,-4 17-1-16,-3 9 1 15,-3 7-1-15,-1 10 1 16,3 8 0-16,2 9-1 16,4 5 1-16,9 3-1 15,0 4 0-15,9 3 0 16,10-1 0-16,14-1 1 15,21 0-1-15,22-4-1 16,21-4 1-16,20-6-3 16,17-10 0-16,13-5 1 15,16-4 0-15,19 0-3 0,12 1 0 16,39 4 1-16,26-3 3 16,32-6 0-16,30-14-2 15,22-18-3-15,18-14-3 16,9-10 3-16,4-23-3 15,-7-9-1-15,0-1-2 16,-9-1-14-16,-6 2-11 16,-10 6-9-16,-17 1-12 15</inkml:trace>
  <inkml:trace contextRef="#ctx0" brushRef="#br0" timeOffset="-26276.1">7408 15145 111 0,'0'0'0'0,"0"0"-62"16,0 0 17-16</inkml:trace>
  <inkml:trace contextRef="#ctx0" brushRef="#br0" timeOffset="-26088.08">7881 15344 52 0,'0'0'0'0,"0"0"-2"15,0 0-46-15</inkml:trace>
  <inkml:trace contextRef="#ctx0" brushRef="#br0" timeOffset="-25891.61">8312 15411 64 0,'0'0'0'16,"0"0"-7"-16,0 0-32 15</inkml:trace>
  <inkml:trace contextRef="#ctx0" brushRef="#br0" timeOffset="-25728.02">8541 15280 29 0,'0'0'0'16,"0"0"-29"-16</inkml:trace>
  <inkml:trace contextRef="#ctx0" brushRef="#br0" timeOffset="17165.19">677 2988 37 0,'0'0'12'0,"0"0"-1"15,0 0 2-15,0 0-4 16,-103-42 6-16,76 38-5 16,-1 1-4-16,-2 3 1 15,-3 0-4-15,2 2-1 16,-5 15 1-16,0 6-1 15,-4 5 1-15,1 10-1 16,3-1-1-16,6 3 2 16,10-1-1-16,9-3-2 15,8-4 0-15,3-3 0 16,6-4-1-16,19-4 1 0,10-3 0 16,8-1 1-1,12-1 1-15,8 1 0 0,10 1-1 16,8 2 1-16,-1 5 0 15,-8 4-2-15,-11 3-1 16,-18 4 1-16,-13 1 1 16,-15 4 0-16,-15-1 0 15,0 1 5-15,-14 4 7 16,-17-2 1-16,-15 0-4 16,-8-1 3-16,-16-3-2 15,-5-6 1-15,1-4-8 16,7-7 1-16,16-11-4 15,14-8 3-15,4-3-4 16,8 0 0-16,1-12-5 0,9-6-13 16,4-2-23-16,11-5-3 15,0-4-22-15</inkml:trace>
  <inkml:trace contextRef="#ctx0" brushRef="#br0" timeOffset="17712.94">1173 3445 66 0,'0'0'14'15,"0"0"-5"-15,0 0-1 16,0 0 6-16,0 0-3 15,-89-20-7-15,74 20-1 16,0 5-1-16,-1 12 0 16,-1 7 2-16,1 11 0 15,1 5 5-15,0 9-1 16,3-3 0-16,2-6 2 16,4-4 0-16,4-7-6 15,2-8-2-15,0-7-2 16,2-4 0-16,8-4-3 15,2-6-5-15,2 0-4 16,2-4-1-16,5-18 5 16,-2-7 0-16,-4-3-8 0,-1-7 7 15,-5 3 1-15,-1 5 4 16,-3 4 3-16,-2 12 1 16,-3 6 5-16,0 7 12 15,0 2 1-15,0 0-6 16,0 0-9-16,0 6-1 15,0 8-2-15,3 4 12 16,3 2 1-16,-3 0-6 16,4-1 2-16,-2-3-2 15,2 1-6-15,1-2-1 16,5-6-8-16,5-4-22 0,6-5-3 16,6 0 4-16,1-22-9 15,-1-11-12-15</inkml:trace>
  <inkml:trace contextRef="#ctx0" brushRef="#br0" timeOffset="18366.18">1333 3380 56 0,'0'0'25'16,"0"0"-6"-16,0 0-7 16,0 0 4-16,0 0-1 15,0 0-4-15,-74 86-2 16,74-52 6-16,0 0-1 0,0-1-3 15,2-5 0-15,7-7-4 16,5-5-5-16,2-5-1 16,5-5-1-16,3-6-1 15,6-1-9-15,1-29 2 16,2-8-8-16,-3-12-4 16,-2-7 4-16,-10-2 1 15,-7-5 3-15,-11-6 1 16,-5-3 3-16,-19 4 4 15,-4 10 1-15,2 14 3 16,1 15 12-16,6 11 2 16,-5 9 9-16,9 3-10 15,-1 4 2-15,5 3 0 16,2 0 1-16,6 20-16 16,3 16 1-16,0 13-1 0,3 11 6 15,9 8 5-15,6-3-4 16,-3-1 4-16,6-3-4 15,-2-10-4-15,4-3-1 16,0-8-2-16,1-8-1 16,-3-10-8-16,0-11-6 15,1-8-9-15,-5-3 4 16,-1-18 8-16,-2-9 4 16,-1-3-5-16,-4-1 4 15,0 6 6-15,0 3 3 16,-2 7 0-16,-2 5 4 15,-2 7 6-15,-3 2 2 0,3 1-4 16,-3 0-6 0,3 0-2-16,1 0 0 0,5 0 6 15,0 4-1-15,2 2-5 16,2-2 2-16,1 2-2 16,2 0-2-16,-1 2-8 15,6-1-7-15,-2 1-4 16,1-7-3-16,5-1-3 15,0-7-17-15</inkml:trace>
  <inkml:trace contextRef="#ctx0" brushRef="#br0" timeOffset="18555.67">1669 3073 111 0,'0'0'21'15,"0"0"0"-15,0 0-17 16,0 0-4-16,0 0-4 16,0 0-10-16,10 31 0 15,14-11-10-15,3 0-7 16,-5-2-5-16</inkml:trace>
  <inkml:trace contextRef="#ctx0" brushRef="#br0" timeOffset="19010.82">1854 3202 71 0,'0'0'6'15,"0"0"2"-15,0 0-8 16,0 0 4-16,0 0-2 15,0 0 13-15,25 75-2 16,-1-48-1-16,-6-4 3 16,-2 0-1-16,-1 1-1 15,0-6-7-15,-3 0-1 16,1-5-1-16,-7-3-3 16,-1-6-1-16,-4-2 0 0,-1-2-1 15,2 0-1 1,-1-6 2-16,1-14 0 0,1-6-7 15,0-6 4-15,-3 2 2 16,3 4-1-16,-3 4 2 16,4 8 2-16,-1 5 0 15,0 6 6-15,0 3-2 16,2 0-6-16,1 1-1 16,5 13 0-16,3 0 1 15,1 2 3-15,0-2-3 16,-3 0 0-16,9-4-4 15,1-6-21-15,5-4-17 0,4-7 4 16,0-18-45 0</inkml:trace>
  <inkml:trace contextRef="#ctx0" brushRef="#br0" timeOffset="19258.15">2237 2634 133 0,'0'0'37'0,"0"0"-20"15,0 0-16-15,0 0 6 16,40 80 28-16,11-32-12 0,3 3-4 16,4-1-7-1,-3 1-9-15,-7-2-3 0,-11 0 0 16,-6-2-23-16,-10 1-26 15,-9-3-9-15,-6-5 3 16,-6-13 2-16</inkml:trace>
  <inkml:trace contextRef="#ctx0" brushRef="#br0" timeOffset="19424.88">2309 2912 89 0,'0'0'26'0,"0"0"-7"15,0 0-7-15,-48-76-2 16,61 56-10-16,23 0-6 16,15 5-20-16,8 8-3 15,1 7-4-15,1 8-2 16</inkml:trace>
  <inkml:trace contextRef="#ctx0" brushRef="#br0" timeOffset="19947.01">2783 2959 18 0,'0'0'3'0,"0"0"15"16,0 0 3-16,0 0 7 16,0 0-22-16,31-81-4 15,-26 45 3-15,-5 7 1 16,0 2 9-16,-8 10 9 16,-2 7 7-16,2 6 4 0,1 4-9 15,1 2-20-15,-1 20-5 16,2 5-1-16,2 6 6 15,3 3 4-15,0-2-2 16,3-2-2-16,10-6 0 16,-1-6-5-16,6-4-2 15,-1-7-1-15,2-8-12 16,5-1-8-16,0-9-5 16,7-17-7-16,-2-6-3 15,-6-2 9-15,-5 3 8 16,-7 7 11-16,-7 9 9 15,-1 12 8-15,-1 3 11 0,-1 0-14 16,6 5-1-16,1 10 22 16,1 0-4-16,3-1-2 15,-3-4 5-15,0-3-12 16,0-3-6-16,1-4-3 16,1 0-1-16,3 0 1 15,3-17-1-15,4-2-3 16,-6-2-7-16,3 5 2 15,-8 5-2-15,-1 6 4 16,3 5-4-16,3 0 0 16,6 0 3-16,6 0 3 15,1 0-1-15,8 0-8 16,7-4-14-16,0-14-7 0,2-8-5 16,-3-4-16-1</inkml:trace>
  <inkml:trace contextRef="#ctx0" brushRef="#br0" timeOffset="20391.38">3535 2400 81 0,'0'0'14'16,"0"0"12"-16,-100-3-8 16,67 29 17-16,3 12-6 15,8 4 7-15,8 2-11 16,11-3-7-16,3-2-9 0,2-6 4 15,13-6-4-15,4-7 0 16,0-4-6-16,4-6-3 16,1-8-6-16,1-2-2 15,5-9-6-15,-3-16-11 16,-2-11-5-16,-2-6-10 16,-9-10 3-16,-11-10 7 15,-3-10 12-15,-23-9 11 16,-19-2 5-16,-7 11 2 15,4 13 3-15,10 16 13 16,10 20 8-16,10 10 6 16,9 10 10-16,3 3-13 15,3 3-27-15,0 23-4 16,6 11 4-16,12 14 12 16,7 7-4-16,5 9 2 0,0 7-4 15,3 1-1 1,-5-3-5-16,-7-8-5 0,0-13-23 15,-2-7-25-15,-2-13 2 16,5-11 3-16,-5-18-4 16</inkml:trace>
  <inkml:trace contextRef="#ctx0" brushRef="#br0" timeOffset="20700.33">3691 2544 73 0,'0'0'5'15,"0"0"24"-15,0 0-7 16,20 86 10-16,-13-70-5 0,2-4-4 16,0-3-14-16,3-5-4 15,-2-4-3-15,1 0-2 16,2-6-13-16,-1-13-7 16,-1-6-12-16,-3 3 9 15,-3 5 8-15,-5 6 10 16,3 9 5-16,-3 2 7 15,3 0-6-15,5 0 1 16,2 7 1-16,3 1 4 16,1-4 3-16,5-4-2 15,2 0 0-15,3 0-5 16,-3-9-3-16,3-8-16 0,-7-6-23 16,-6-10-20-1</inkml:trace>
  <inkml:trace contextRef="#ctx0" brushRef="#br0" timeOffset="20924.78">3797 1997 101 0,'0'0'12'16,"0"0"10"-16,0 0-21 16,0 0 17-16,18 104 22 15,6-53-4-15,6 5 1 16,5-1-5-16,-3-1-13 0,-4 2-11 15,-1 1-3-15,-3-1-5 16,-5 0-13-16,-2-5-29 16,-2-9-32-16,-2-10 6 15,-1-22 12-15,-3-10 1 16</inkml:trace>
  <inkml:trace contextRef="#ctx0" brushRef="#br0" timeOffset="21134.26">4121 2155 126 0,'0'0'20'15,"0"0"-18"-15,0 0 6 16,13 72 22-16,5-39-2 16,2 3-13-16,-1 2-11 0,-3 1-3 15,-5 2-1-15,1-2-7 16,-2-6-26-16,1-7-9 15,-1-13 0-15,3-13 2 16,-2-10 5-16</inkml:trace>
  <inkml:trace contextRef="#ctx0" brushRef="#br0" timeOffset="21763">4261 2149 75 0,'0'0'21'15,"0"0"4"-15,0 0-7 0,-51 86 20 16,47-52-7-16,4 4 11 16,0 1-13-16,3-1-4 15,13-1-5-15,7-7-14 16,5-6-2-16,8-9-1 16,6-9-1-16,7-6-2 15,4-12-7-15,-3-19-15 16,-1-3-10-16,-12-2-2 15,-11 2 2-15,-12 4 7 16,-11 7 12-16,-3 5 7 16,-3 11 6-16,-13 4 1 15,-3 3 4-15,-1 3 6 16,-2 11 2-16,1 2 6 0,6 0 4 16,2-5-4-1,11-5-13-15,1-2-6 0,1-1-4 16,0-3 0-16,1 0-1 15,11 0 5-15,5-7 0 16,0-1 0-16,0-1-3 16,-1 5-1-16,2 1 3 15,0 0 0-15,4-2 1 16,5 0 0-16,6-4-1 16,3-3 0-16,1-5 0 15,-2-3-1-15,-7-4-6 16,-7 0 5-16,-8 2 1 0,-7-1 2 15,-6 3 0 1,0 3 0-16,0 2 0 0,-9 3 7 16,-3 3-1-16,0 3-1 15,5 2 7-15,1 4-3 16,6 0-9-16,0 7 0 16,0 10 0-16,0 8 4 15,22 1 0-15,5 2 3 16,7-1-5-16,-1-5-2 15,0-5-3-15,1-5-34 16,5-4-37-16,3-8 1 16</inkml:trace>
  <inkml:trace contextRef="#ctx0" brushRef="#br0" timeOffset="21907.85">5299 2010 111 0,'0'0'13'15,"0"0"34"-15,0 0-39 16,0 0 13-16,0 0-21 16,0 0-19-16,-43-34-48 15</inkml:trace>
  <inkml:trace contextRef="#ctx0" brushRef="#br0" timeOffset="22611.48">889 4734 62 0,'0'0'10'15,"0"0"3"-15,0 0-8 16,0 0 5-16,0 0 6 16,0 0 0-16,-8 1 0 15,16-1-6-15,20-11 6 16,18-11 5-16,18-12 10 0,20-6-10 15,14-8 0 1,20-9 2-16,12-12-10 0,10-4 1 16,23-6-4-16,4-2-2 15,22-8-2-15,10-6-5 16,5-7 2-16,14-5 3 16,4-5 4-16,5-5-6 15,1 2-1-15,0 2-3 16,-12 8 0-16,-16 7 1 15,-15 6 0-15,-18 4 2 16,-6 7-3-16,-9 4-3 16,-10 7 3-16,-6 4-3 15,-14 10 3-15,-17 5 2 16,-20 6-2-16,-24 6 2 16,-25 15-2-16,-19 9-1 0,-17 12-18 15,0 1-28-15,-7 2-13 16,-14 0-34-16,6-1 14 15</inkml:trace>
  <inkml:trace contextRef="#ctx0" brushRef="#br0" timeOffset="22776.04">5726 2345 99 0,'0'0'17'15,"0"0"-10"-15,0 0-7 0,0 0 0 16,0 0-2-16,0 0-17 16,9-11-36-16</inkml:trace>
  <inkml:trace contextRef="#ctx0" brushRef="#br0" timeOffset="28070.02">283 5929 70 0,'0'0'5'15,"0"0"-5"-15,0 0 0 0,42 78 6 16,-5-35 1-16,8 3 0 15,15 4-2-15,-1 3 0 16,-5-1-2-16,-2-1-3 16,-10-3 1-16,-9-2-1 15,-5-5-3-15,-3-6-7 16,-7-4-11-16,-6-8-12 16,-9-6-9-16</inkml:trace>
  <inkml:trace contextRef="#ctx0" brushRef="#br0" timeOffset="28272.71">532 6523 87 0,'0'0'1'0,"0"0"0"15,0 0-1-15,0 0 3 16,0 0 1-16,94 30 0 15,-63-30-2-15,-1 0-2 16,3-2-5-16,-5-15-19 16,-5-4-21-16</inkml:trace>
  <inkml:trace contextRef="#ctx0" brushRef="#br0" timeOffset="28465.2">848 6241 88 0,'0'0'6'0,"0"0"-6"16,0 0 1-16,0 0 0 15,-6 90 0-15,6-58 0 16,0 2-1-16,0 5-2 16,0 0-3-16,0 1-8 15,0 1-12-15,-3-10-13 16</inkml:trace>
  <inkml:trace contextRef="#ctx0" brushRef="#br0" timeOffset="29382.29">696 7817 44 0,'0'0'1'16,"0"0"1"-16,0 0-1 15,0 0 8-15,0 0-2 16,0 0-1-16,0 0 4 16,-12 10-1-16,12-13 4 15,0-18 2-15,0-10-10 16,11-14-4-16,1-8-1 15,4-13 3-15,8-6-2 16,-3-8 1-16,4-5-1 0,-1-1 2 16,3 3 0-1,-2 10 3-15,-4 14-2 0,-3 13-1 16,-9 14-3-16,-1 10 0 16,-6 8-1-16,-2 6 1 15,0 4-2-15,0 4-4 16,0 0-4-16,0 0-4 15,0 0-9-15,0 0-4 16,0 1-13-16</inkml:trace>
  <inkml:trace contextRef="#ctx0" brushRef="#br0" timeOffset="29673.88">704 7139 75 0,'0'0'1'16,"0"0"0"-16,-6-72 2 16,10 36 4-16,14-3 2 15,10 0-2-15,-1-2 5 16,6 7-3-16,0 2-4 16,1 10-1-16,2 8-1 15,-2 7-2-15,1 7-1 16,-4 5 0-16,2 16-1 0,-5 9 0 15,-4 3 0 1,-3 9-3-16,-8 2-2 0,-4 2-6 16,-3 2-5-16,0 0 0 15,-3-9-9-15,0-10-7 16</inkml:trace>
  <inkml:trace contextRef="#ctx0" brushRef="#br0" timeOffset="29853.65">1311 6788 89 0,'0'0'0'0,"0"0"0"15,0 0-24-15,0 0 1 16,0 0 7-16</inkml:trace>
  <inkml:trace contextRef="#ctx0" brushRef="#br0" timeOffset="36804.81">596 4361 26 0,'0'0'4'0,"0"0"1"16,0 0-5-16,0 0 4 16,0 0 3-16,0 0 1 15,-3 0-2-15,3 0-2 16,0 0 0-16,-4 0 1 16,4 0-1-16,0 0-2 15,0 0 1-15,0 0 0 16,0 0-1-16,0 0 0 15,0 0 0-15,0 0-1 16,0 0 2-16,0 0 0 16,12 0 1-16,0 0 4 15,4 0-3-15,7 0-1 16,2-1-1-16,6-6 2 16,1 0-3-16,-4-3 0 15,6 2-1-15,3-4 0 0,-1 1 0 16,9-5 1-16,4-1 0 15,0-2-2-15,4-2 1 16,2-2-1-16,0-1-1 16,3-1 1-16,0 2 0 15,2 0 1-15,-2 0-2 16,0-1 2-16,3-1-1 16,2 0 0-16,1-1 0 15,8-2 0-15,10-1 0 16,-3 0-1-16,6-6 1 0,-3 2-1 15,0-4-1 1,2-1 1-16,-1-2 1 0,2 0-1 16,0-1-1-16,3-4 1 15,3 2 1-15,0-3 0 16,1 3 1-16,4-1-1 16,1 2 0-16,-3 5 0 15,-3 0-1-15,-6 5 1 16,1 1 0-16,-3 3 0 15,3 0 0-15,-1-2 0 16,-3 0 0-16,3 1 0 16,-4 0 0-16,-4 0 0 15,-4 0 0-15,-1 3 0 16,-2 1 0-16,5-2 0 16,-1 1 0-16,2-2 0 0,-1 1 0 15,-5-3 0-15,7 3 0 16,-2-4 0-16,4-4 0 15,-3 0 0-15,3 0 0 16,-4-3 0-16,-1-3 0 16,-2 2 0-16,-2 1 0 15,-3 1 0-15,-3 6 0 16,-3 1 1-16,-4 3-1 16,-3 2 0-16,-2 1 0 15,-3-1 0-15,-2 0 0 16,-4 3 0-16,-6-3 0 15,-3 5 0-15,-5 4-1 0,-10 4 1 16,-7 6 1-16,-6 2-1 16,-3 3 2-16,-1 1 1 15,-2-1 0-15,0 1-3 16,0 0-1-16,0-1 0 16,0-2-2-16,0 0 2 15,0-1-3-15,0-3 1 16,0 0 1-16,0-5 0 15,0 2 1-15,0-1-1 16,1-3 2-16,-1 1 0 16,0-2 0-16,0-2 3 15,0-2 3-15,-12-1-1 16,-3 1 0-16,-4-3-2 16,-4-1 0-16,0 0 7 15,-4-6-5-15,1 0-4 0,-5 0 1 16,-5-2 0-16,-1-1-2 15,-2 1 1-15,-1 2 3 16,-2 0 2-16,5 0-5 16,1 2-1-16,0 2 2 15,6-1 1-15,2 4-1 16,-2 0 2-16,5-1-4 16,-2 1 1-16,2 2 0 15,1-4 0-15,3 0 0 16,-3 2 1-16,6 3-1 0,0 3 1 15,0 5 1 1,-2 1-3-16,0 3-1 0,-4 0 1 16,0 2 0-16,-4 1-1 15,-3 1 0-15,-5 3-2 16,-6 0 1-16,-6 3 2 16,-4 11-1-16,-3 8 1 15,-9 7 0-15,-2 5 0 16,-7 4 1-16,-12 2-1 15,-4-2 0-15,-1 0 0 16,-4-1-1-16,0 1 0 16,-3 1 1-16,-7 4 0 15,-4 1-1-15,-8 5 1 16,0-1 0-16,-8 3 0 16,-3 0 1-16,0-1-3 0,2 1 3 15,0-2-3-15,11-1 2 16,1 0-2-16,8-4 0 15,0-5 1-15,8-3 1 16,6-4 0-16,6-2-1 16,6 1 1-16,6-1-1 15,1-1 0-15,-1 3 1 16,4-6-2-16,7 1 2 16,2-3-1-16,8-2-2 15,1 0 2-15,2 0 1 16,-3-2-1-16,-3-1-2 15,1 0 3-15,-6-2 0 0,2 3-1 16,-3 1 1-16,-5 3 0 16,-4 3 0-16,0 0 0 15,4-1-1-15,2-2 0 16,3-2 0-16,4-3 1 16,4-2 0-16,2-3 1 15,-3-1 0-15,8-1-2 16,-2-1 1-16,5-1-1 15,9-3 1-15,-1-2 2 16,1 3-2-16,1-1-1 16,-1 3 0-16,0-1 1 15,4 2 1-15,7-5-1 16,1-1-1-16,6 0 1 0,2-1 0 16,2 2 0-1,-1 2 1-15,-2 1 0 0,-3 5-1 16,-1 1-1-16,-2 1 1 15,0 0 0-15,7-2 0 16,6-2 0-16,6-2 0 16,2-3 0-16,0-3-1 15,0 0 1-15,0 0 0 16,0-2 0-16,0 2-2 16,0 2 1-16,0 2 0 15,0 1 0-15,0 8 1 16,0 3-1-16,0 3 1 0,0 6 0 15,0 2 0 1,0 4 2-16,0 2-2 16,0 3 0-16,18 8 1 0,6 1 0 15,0 4 1-15,6 0-2 16,1-3 1-16,3 0 0 16,-1-4 0-16,-2 4 0 15,2 0-1-15,3 0 0 16,-2 3 1-16,2-2-1 15,-3-1 0-15,-2-1 1 16,-1-6-1-16,-6-4 0 16,3-5 0-16,-2-6 0 15,-1-2 0-15,-3-5 0 16,-5-4 0-16,-7-5-1 16,-1-2 2-16,-1-1-1 0,2 1 0 15,0-1 0-15,-1 2-2 16,0-3 2-16,0 2 0 15,1-3 0-15,-2-1 0 16,2-1 0-16,-1-2 0 16,-5-2 0-16,-2 1 0 15,1-1 0-15,-2-1 0 16,3 2 0-16,2-2 0 16,0 1 0-16,7-1 0 15,7 0 3-15,8 0 1 16,9-1 1-16,6-11-4 15,10-2 1-15,6-3-1 0,8-2-1 16,1-1 0-16,2-1-2 16,-4-1-5-16,2 1-11 15,-4 0-11-15,-2 1-7 16,-3-3-10-16</inkml:trace>
  <inkml:trace contextRef="#ctx0" brushRef="#br0" timeOffset="36985.38">1703 4274 103 0,'0'0'0'0,"0"0"-5"16,0 0-30-16,0 0-15 15</inkml:trace>
  <inkml:trace contextRef="#ctx0" brushRef="#br0" timeOffset="37156.85">1927 4191 65 0,'0'0'0'0,"0"0"-19"15</inkml:trace>
  <inkml:trace contextRef="#ctx0" brushRef="#br0" timeOffset="37354.33">1927 4191 42 0,'104'-11'26'0,"-107"11"-26"16,0 0 0-16,0 0 0 0,3 0-2 15,0-7-8-15,0-6-12 16,6-4-12-16</inkml:trace>
  <inkml:trace contextRef="#ctx0" brushRef="#br0" timeOffset="37525.17">2091 4100 62 0,'0'0'1'0,"0"0"-1"0,0 0-4 16,0 0-1-16,0 0-1 16,0 0-8-16</inkml:trace>
  <inkml:trace contextRef="#ctx0" brushRef="#br0" timeOffset="37692.73">2091 4100 15 0,'91'3'1'16,"-91"-3"-1"-16</inkml:trace>
  <inkml:trace contextRef="#ctx0" brushRef="#br0" timeOffset="37871.53">2298 4082 19 0,'0'0'23'16,"0"0"-23"-16,0 0-7 15,0 0-11-15,0 0 1 16</inkml:trace>
  <inkml:trace contextRef="#ctx0" brushRef="#br0" timeOffset="40293.19">820 5227 30 0,'0'0'1'15,"0"0"2"-15,0 0 1 16,0 0 5-16,0 0 6 0,0 0-2 15,-64-62 1 1,62 62-3-16,2 0-2 0,0 0-9 16,0 12 0-16,0 18 0 15,8 15 0-15,16 11 6 16,1 8-2-16,5 6 3 16,-2 4-2-16,5 1 1 15,1-6-2-15,-1-8-1 16,0-8-2-16,-3-9-1 15,-2-6 0-15,-1-3-3 16,-3-9-6-16,-3-1-3 16,1-8-5-16,-6-8-5 15,-8-6-11-15,-8-3-7 16</inkml:trace>
  <inkml:trace contextRef="#ctx0" brushRef="#br0" timeOffset="40504.63">896 5907 78 0,'0'0'10'0,"0"0"-10"16,0 0-9-16,0 0 5 16,0 0 4-16,0 0 5 15,0 0-1-15,109 15-1 0,-70-15-3 16,1 0-2-1,-1 0-4-15,1-8-8 0,-7-9-12 16</inkml:trace>
  <inkml:trace contextRef="#ctx0" brushRef="#br0" timeOffset="40751.79">1382 5481 112 0,'0'0'1'0,"0"0"-1"16,0 0-8-16,0 0 4 15,-67 84 4-15,54-42 0 16,-2 5 1-16,6 3-1 0,3 4 0 16,4 4 0-16,2 1 0 15,0 0 0-15,0-6-3 16,11-9-13-16,7-15-6 15,-3-10-5-15,-2-9-5 16</inkml:trace>
  <inkml:trace contextRef="#ctx0" brushRef="#br0" timeOffset="40937.77">1545 5907 81 0,'0'0'0'16,"0"0"-16"-16,0 0-25 16</inkml:trace>
  <inkml:trace contextRef="#ctx0" brushRef="#br0" timeOffset="43480.74">1570 7408 39 0,'0'0'26'0,"0"0"-20"15,0 0 2-15,0 0-2 16,0 0 0-16,0 0 1 16,-46-83 1-16,43 44-3 0,-3-9-2 15,6-8 2-15,0-6-2 16,0-10-1-16,0-4-2 15,0-4 0-15,0 2 0 16,9 2 0-16,4 5 0 16,-2 5 0-16,1 8 0 15,1 6-2-15,-5 6 1 16,-4 7-4-16,-2 10 1 16,-1 5 0-16,-1 12-3 15,0 5-2-15,0 4-7 0,0 3-5 16,0 0-8-1</inkml:trace>
  <inkml:trace contextRef="#ctx0" brushRef="#br0" timeOffset="44777.36">513 7950 90 0,'0'0'2'0,"0"0"1"16,0 0-3-16,0 0 5 15,-27 86 9-15,46-44 1 16,14 4-4-16,3 1-3 16,-2 5-2-16,-4-5-4 15,-5-2-1-15,-8-7-1 16,1-8 0-16,-9-8-1 15,-1-7-9-15,-3-7-11 16,-2-4-3-16,0-4-3 16,-3 0 0-16,-6-17 3 15</inkml:trace>
  <inkml:trace contextRef="#ctx0" brushRef="#br0" timeOffset="45220.7">299 8057 47 0,'0'0'32'0,"0"0"-26"16,0 0-2-16,0 0-1 15,-40 79 9-15,40-33-1 16,6 10-2-16,14 3-2 16,8 2 3-16,9 1-1 15,5-5-2-15,7-3 4 16,8-9-5-16,13-8-3 15,0-13-1-15,2-12-1 0,-4-12-1 16,-10-6 1 0,-2-24 2-16,-6-9-3 0,-6-12 2 15,-10-8-1-15,-13-10 1 16,-11-6 0-16,-10 0 1 16,0 6 2-16,-28 10-1 15,-21 3 8-15,-17 7-3 16,-16 4 0-16,-9 3-7 15,-6 14 5-15,6 13 0 16,14 11 4-16,21 4 2 16,23 8-12-16,11 20-1 15,9 8-3-15,10 12-7 16,3 10-2-16,1 10-16 16,20 7-8-16,9 5-6 15,9 5 3-15,1-2-2 0,8-4-14 16</inkml:trace>
  <inkml:trace contextRef="#ctx0" brushRef="#br0" timeOffset="45916.93">778 9327 63 0,'0'0'0'15,"0"0"0"-15,0 0 0 16,0 0 7-16,0 0 8 16,0 0-2-16,-68-42-5 15,68 40-6-15,0 2 2 16,7 0-1-16,5 0 2 15,0 10-1-15,0 2 3 16,-3 5-1-16,-9 4 3 16,0-3-5-16,0-1 1 0,0-1-2 15,-2-7 1 1,-7-1 5-16,-4-5-4 0,-2-3 0 16,-3 0-3-16,-3-15-2 15,3-9-2-15,6 0-1 16,5-1 2-16,7 2 1 15,0 3 2-15,13 1-1 16,4 4 2-16,10 3 3 16,1 7 1-16,2 5 3 15,7 0 7-15,3 23 0 16,1 12-9-16,-7 14 4 16,-3 12-5-16,-13 13 5 15,-9 5-1-15,-9 3-3 16,0-3-3-16,-9 1-1 15,-16 0 4-15,-8-7 2 0,0-14 3 16,5-17-3-16,4-18-3 16,13-14-3-16,1-8-2 15,4-2-2-15,3 0-5 16,3 0-4-16,0-9-2 16,5-4 2-16,17-1 6 15,12 0 3-15,5 1-1 16,7 6-1-16,-2 0-2 15,-1 4-1-15,-4 3-14 16,-8 0-17-16,3-1-2 16,-4-3-12-16,-6-6 10 15,-3-9-1-15,-15-10-4 0</inkml:trace>
  <inkml:trace contextRef="#ctx0" brushRef="#br0" timeOffset="46390.78">481 9240 113 0,'-83'-20'5'16,"14"15"1"-16,14 5 6 15,13 25 6-15,2 9 1 16,9 11 13-16,13 16 2 16,9 11-22-16,9 15-3 15,18 13-1-15,21 13 5 16,19 6-3-16,9 4 6 15,18-4-2-15,16-8 0 16,4-16-2-16,2-25-7 0,2-24-1 16,-12-26-4-16,1-20 0 15,-2-8 0-15,-14-29 1 16,-8-18-1-16,-14-18-1 16,-18-16 1-16,-17-15 0 15,-20-10 4-15,-5-2-2 16,-39 0 1-16,-21-1 2 15,-31 2-1-15,-28 6 0 16,-17 14 1-16,-13 23 2 16,-3 26 9-16,15 22 16 0,19 24-3 15,30 4-16 1,27 31-3-16,16 15-10 16,9 13-4-16,18 12-2 15,12 7-20-15,6 1-6 16,21-1-13-16,16-3-9 0,13 0-4 15,15-1-7-15,13-2 3 16,19-1 14-16,1-5-5 16</inkml:trace>
  <inkml:trace contextRef="#ctx0" brushRef="#br0" timeOffset="47048.9">953 10942 105 0,'0'0'22'0,"0"0"-21"16,0 0-1-16,0 0 0 15,0 0 5-15,0 0-1 16,21-75-3-16,1 72 1 0,5 3-1 16,-6 0 1-1,-2 8-1-15,-3 11 2 0,-5 8 3 16,-2 1-3-16,-6 3-1 15,-3-2-2-15,0-6 0 16,0-5-3-16,0-1 0 16,0-5-2-16,0-1 0 15,0-1-3-15,0-2 1 16,12-1 3-16,1-2 2 16,5-1 0-16,5-3 1 15,-1 2 1-15,0-2 0 16,-1 2 1-16,0 2 4 15,-3 3-2-15,-3 1 7 16,0 4 3-16,-6 5-1 0,-5 6 2 16,-2 2 8-16,-2 4-3 15,0 0-3-15,-6-1-5 16,-12 0-5-16,-5-3-3 16,-5-2 1-16,-2-5-4 15,-4-3 0-15,7-4-2 16,5-8-1-16,5-2-1 15,7-2-9-15,1 0-4 16,1-20-12-16,2-13-8 16,-1-13 9-16,1-12 7 0,2-9 2 15,-4-11-12-15,-5-3-4 16</inkml:trace>
  <inkml:trace contextRef="#ctx0" brushRef="#br0" timeOffset="47492.71">917 10754 27 0,'0'0'27'0,"0"0"-4"0,-81-39-1 15,50 39 1-15,-9 6 5 16,-2 16 1-16,-7 8 6 16,7 7-1-16,-4 8-14 15,7 11-4-15,11 14-1 16,4 10-4-16,21 10 3 16,3 5 1-16,18 3 3 15,28 1-5-15,21-3 3 16,17-7-7-16,17-13-5 15,2-20-3-15,9-24-1 0,4-22 0 16,-1-10 3-16,-3-34-2 16,-9-15 0-16,-8-11 0 15,-19-10 0-15,-16-2 0 16,-24-6 3-16,-20-2-4 16,-16 0 3-16,-33-1 0 15,-38 0-2-15,-29-1 3 16,-24 2 4-16,-22 11-4 15,0 17-2-15,16 23 6 16,28 21 10-16,25 8 29 16,25 25-20-16,16 16-27 15,9 10-3-15,9 10-2 0,15 6-3 16,3 1-23-16,18-5-16 16,17-10-3-16,6-10 8 15,7-12-17-15,9-17-7 16,7-14-6-16,-3-11 13 15,-4-29-10-15</inkml:trace>
  <inkml:trace contextRef="#ctx0" brushRef="#br0" timeOffset="47652.29">1560 10718 222 0,'0'0'0'15,"0"0"-44"-15,0 0-2 16,0 0 17-16,0 0 5 0,0 0-11 16,-73 61-9-16</inkml:trace>
  <inkml:trace contextRef="#ctx0" brushRef="#br0" timeOffset="63899.71">869 4196 0 0,'0'0'0'0,"0"0"1"16,121-33-1-16,-60 19 2 0,14-6-2 15,10-2 1 1,6-3 0-16,6-2-1 0,3 0 0 15,4-1 1-15,12 1-1 16,8-3-1-16,12 1-1 16,10 0-1-16</inkml:trace>
  <inkml:trace contextRef="#ctx0" brushRef="#br0" timeOffset="65690.79">1637 3945 4 0,'0'0'6'15,"0"0"3"-15,0 0-2 16,0 0 0-16,-40-78-2 16,38 69-1-16,-2 0-2 15,3 6 2-15,1-1 0 16,-2 4-1-16,2 0-3 15,0 4 0-15,0 19-1 16,7 17 1-16,4 14 1 0,4 14 5 16,3 7-2-16,1 4-1 15,5-1 1-15,6-2-2 16,0-4 0-16,5-5-1 16,4-2 0-16,0-2 0 15,0-1-1-15,1-3 0 16,-4-6 1-16,-2-6-1 15,-4-9 0-15,-3-9 0 16,-10-7-2-16,-4-6-2 16,-6-3-1-16,-2-8 0 15,-5-2-3-15,0-3-2 16,0 0 3-16,-12 0 1 0,-21 0-26 16</inkml:trace>
  <inkml:trace contextRef="#ctx0" brushRef="#br0" timeOffset="65914.72">1588 4830 55 0,'0'0'0'15,"0"0"11"-15,0 0-9 16,0 0-2-16,0 0-4 16,0 0 3-16,9-6 1 15,21 16 0-15,9 4 1 16,6-1 0-16,5 0 0 15,5-3-1-15,-1-5 0 0,-3-2 0 16,1-3-2-16,-3 0-3 16,-4-5-6-16,-6-12-6 15,-2-9-11-15</inkml:trace>
  <inkml:trace contextRef="#ctx0" brushRef="#br0" timeOffset="66118.18">2161 4509 60 0,'0'0'0'0,"0"0"3"15,0 0-3-15,-94 48 0 16,69-18 0-16,1 1 0 16,10 5 1-16,5 1-1 0,5 1-1 15,4 2 0-15,0 0-4 16,0-1-3-16,3-3-4 15,4-7-13-15</inkml:trace>
  <inkml:trace contextRef="#ctx0" brushRef="#br0" timeOffset="77916.96">2968 16185 115 0,'0'0'0'0,"0"0"-2"0,0 0-1 15,0 0 3 1,0 0 2-16,0 0 6 0,104-81 0 15,-47 42 1-15,7-6-2 16,5-6-1-16,5-2 3 16,8-5-3-16,2-1-3 15,1-4-1-15,-5 6-2 16,-11 4 0-16,-6 6 1 16,-14 8-1-16,-12 7 0 15,-10 8-1-15,-9 5-7 16,-8 5-6-16,-8 4 1 15,-2-1-3-15,0 5-5 16,-6 1-6-16,-15 5 6 16,-6 0 9-16,-7 3 5 15,-8 12-7-15,-6 2 3 16</inkml:trace>
  <inkml:trace contextRef="#ctx0" brushRef="#br0" timeOffset="78188.41">3469 15537 15 0,'0'0'22'16,"0"0"-4"-16,0 0-2 15,0 0 3-15,0 0-9 16,0 0-5-16,18-53 1 16,27 24 0-16,10 0 2 15,6 1-3-15,2 2 2 16,-2 6-2-16,3 8-1 16,-1 6-2-16,-2 6 1 15,-1 2-1-15,-8 19-1 0,-9 13 0 16,-12 9 0-1,-10 13 0-15,-12 7-1 0,-9 7 3 16,0 2-3-16,-21 1-1 16,-4-4-2-16,-2-7-9 15,5-9-9-15,2-10-4 16,1-12-12-16,4-20-21 16</inkml:trace>
  <inkml:trace contextRef="#ctx0" brushRef="#br0" timeOffset="78381.75">4406 15437 144 0,'0'0'0'0,"0"0"-1"16,0 0 1-16,0 0 0 15,0 0-22-15,0 0-30 16,0 0-7-16</inkml:trace>
  <inkml:trace contextRef="#ctx0" brushRef="#br0" timeOffset="99892.95">7 5157 63 0,'0'0'3'16,"0"0"-3"-16,0 0 1 15,0 0 8-15,0 0 8 16,0 0-3-16,0 0 0 16,0-89-1-16,0 38 1 15,0-15-3-15,2-8 2 16,29-3-8-16,15 2-3 16,14 9-1-16,-4 6-1 15,-6 7 0-15,-7 13-1 16,-9 9-6-16,-7 9-7 15,-7 6-5-15,-6 7-5 16,-3-2-1-16,-11 3-8 16,0 2-1-16</inkml:trace>
  <inkml:trace contextRef="#ctx0" brushRef="#br0" timeOffset="100202.17">53 4414 78 0,'0'0'5'0,"0"0"-5"15,99-78 0-15,-56 53 6 16,0 0-1-16,4 6 1 16,3 2-1-16,4 8 0 0,7 6-1 15,3 3-2-15,-6 0-1 16,-4 20-1-16,-14 4-1 15,-8 5 1-15,-10 5 1 16,-7 4-1-16,-7 4 0 16,-8 4 0-16,0 4 0 15,-20 1-1-15,-4-3-2 16,-1-5-4-16,1-6-8 16,6-12-12-16,9-13-10 15</inkml:trace>
  <inkml:trace contextRef="#ctx0" brushRef="#br0" timeOffset="100397.65">1123 4099 83 0,'0'0'0'0,"0"0"-9"16,0 0-16-16,0 0 8 16,0 0-10-16</inkml:trace>
  <inkml:trace contextRef="#ctx0" brushRef="#br0" timeOffset="101538.28">3098 6948 2 0,'0'0'12'0,"0"0"-4"15,0 0 1-15,0 0-3 16,0 0 0-16,0 0 0 16,-2 13 2-16,2-13 2 15,0 0 3-15,0 0 1 16,-6-3-3-16,3-5-3 16,-10 3 4-16,-5-2-6 15,-15 5 5-15,-16 2-9 16,-15 0 0-16,-17 14 0 15,-16 17 6-15,-16 8-4 16,-20 18 1-16,-13 9-3 16,0 6 0-16,-2-2-1 0,6-6 4 15,15-10 0-15,16-7 1 16,15-7-5-16,19-9 0 16,17-7 0-16,15-10-1 15,14-8 1-15,13-1-2 16,9-5-1-16,6 0-4 15,3 0-4-15,0 0-13 16,0 0-1-16,9-8-3 16,15-9 1-16,9-6-5 15,6-9-7-15</inkml:trace>
  <inkml:trace contextRef="#ctx0" brushRef="#br0" timeOffset="101836.99">1591 7207 91 0,'0'0'6'15,"-82"28"-6"-15,39 4 0 16,-2 7 3-16,2 7 7 16,6 0-1-16,1 5-1 15,6 3 4-15,8 1-3 16,5 5 1-16,7 4-4 15,7-1-3-15,3-1-3 16,0-9 0-16,16-10 0 16,8-7 0-16,0-6 0 15,6-5-7-15,3-6 1 0,2-6-6 16,1-7-1-16,3-6-2 16,7 0-5-16,5-24-11 15,9-12-8-15</inkml:trace>
  <inkml:trace contextRef="#ctx0" brushRef="#br0" timeOffset="102047.42">2465 7745 107 0,'0'0'5'0,"0"0"-5"16,0 0-14-16,0 0 3 15,0 0-10-15,0 0-22 16</inkml:trace>
  <inkml:trace contextRef="#ctx0" brushRef="#br0" timeOffset="105993.51">10842 14093 49 0,'0'0'1'16,"0"0"0"-16,0 0 8 16,0 0 9-16,0 0 3 0,0 0-10 15,0 0 5-15,16-43 3 16,-16 43 3-16,-3 0-4 16,-19 0-5-16,-14 9-10 15,-15 13 2-15,-13 6-5 16,-13 2 4-16,-7 1-1 15,-1 1 1-15,0 2-3 16,2 2 0-16,6 3-2 16,6 0 1-16,10-6 0 15,13 0 1-15,11-5-1 16,10-6-1-16,12-5-1 16,9-8-3-16,6-6-11 15,0 2-11-15,0-5-2 16,9 0 6-16,10 0-5 0,4-10 8 15,1-19-8 1</inkml:trace>
  <inkml:trace contextRef="#ctx0" brushRef="#br0" timeOffset="106262.79">10051 14109 72 0,'0'0'2'0,"0"0"5"15,-104 30 7-15,77-6-1 16,5 5-3-16,10 0-4 16,5 3 1-16,7 4 8 0,0 2 0 15,4 1-6-15,11 3-3 16,4-3-3-16,4-1 0 16,5-6-3-16,5-4 1 15,8-6 0-15,6-8-1 16,8-8 0-16,5-6-9 15,5 0-20-15,7-14-8 16,-4-14-7-16,-2-11-21 16</inkml:trace>
  <inkml:trace contextRef="#ctx0" brushRef="#br0" timeOffset="106422.36">11228 13883 55 0,'0'0'0'0,"0"0"-27"16</inkml:trace>
  <inkml:trace contextRef="#ctx0" brushRef="#br0" timeOffset="107459.73">10652 17423 22 0,'0'0'9'0,"0"0"5"16,0 0 9-16,0 0 2 16,0 0-10-16,0 0-5 15,0 0 7-15,-75-20-3 16,36 13-4-16,-13 2-5 16,-11 1 3-16,-3 4-2 15,-13 0-2-15,-12 7 3 0,-15 5 1 16,-16 9 3-16,-11-1-1 15,-1-5-2-15,13-7 2 16,26-6-3-16,29-2-4 16,32 0-1-16,19 0-1 15,15 0-1-15,0 0-7 16,30-3-42-16,16-5 8 16,18-4 15-16,9-4-19 15,3-11 4-15</inkml:trace>
  <inkml:trace contextRef="#ctx0" brushRef="#br0" timeOffset="107744.71">10045 17031 89 0,'0'0'2'0,"-119"72"3"16,59-15 11-16,5 10 7 15,12 3-8-15,13-2-1 16,15-3-9-16,12 3 2 16,3-2-1-16,6 1-2 15,17-4-4-15,5-10 1 16,6-14-1-16,4-10 0 16,8-14-1-16,6-9 0 0,9-6-4 15,12-3-6 1,6-20-18-16,2-13-1 0,-4-11-13 15,-3-10-13-15</inkml:trace>
  <inkml:trace contextRef="#ctx0" brushRef="#br0" timeOffset="107880.52">10873 17089 90 0,'0'0'0'0,"0"0"-43"16,0 0 15-16</inkml:trace>
  <inkml:trace contextRef="#ctx0" brushRef="#br0" timeOffset="132811.52">10111 17805 66 0,'0'0'0'0,"0"0"0"16,0 0 0-16,0 0 4 16,0 0 5-16,102-39 3 0,-47 39-4 15,7 0-3 1,4 0-1-16,7 3 0 0,3 8-3 15,6 2-1-15,2-1 0 16,-4 2 0-16,-4-4-1 16,-10 0-3-16,-6 0-2 15,-10-1-4-15,-11-1-6 16,-12-2-2-16,-12 0-15 16</inkml:trace>
  <inkml:trace contextRef="#ctx0" brushRef="#br0" timeOffset="133201.05">10635 17743 25 0,'0'0'62'16,"0"0"-61"-16,0 0 3 15,0 0 11-15,0 0-3 16,0 0-4-16,-20-45-8 16,53 38 0-16,10 3 0 15,9 1 1-15,-1 3-1 16,0 0 1-16,-5 1-1 16,-4 8 0-16,-3 6 0 15,-8 2 2-15,-7 4-2 16,-3 3 0-16,-9 4 0 15,-8 5 0-15,-4 4 3 0,0 0-1 16,-10 5-1-16,-14 1 1 16,-4 0-2-16,-7-3 0 15,-4 1 0-15,-3 0-4 16,-2-5-6-16,5-12-9 16,0-7-9-16,8-17-14 15</inkml:trace>
  <inkml:trace contextRef="#ctx0" brushRef="#br0" timeOffset="142190.15">18878 16112 27 0,'0'0'0'0,"0"0"-4"16,0 0 4-16,0 0 8 16,0 0-2-16,0 0 3 15,0 0 0-15,0 0-1 0,-64-47-2 16,57 43 0-16,-2-1 0 15,3-2 1-15,1 2-1 16,2-5-3-16,2 1 0 16,-2-4-1-16,0-4 1 15,-1 0 0-15,2-3 1 16,2 2 0-16,0-3-1 16,0-2 0-16,0 1-1 15,7-4-1-15,10 1 0 16,8-3 0-16,8 1 0 15,8-3-1-15,6-1 2 16,5 3 0-16,-1 3 1 16,1 8-1-16,-4 6 0 15,-2 8-1-15,2 3-1 16,1 0 1-16,8 11-1 0,4 13 0 16,2 5 0-16,-2 5 1 15,-3 3-2-15,-4 9 1 16,-5 5 0-16,-7 10 1 15,-6 9 0-15,-7 0 1 16,-6 2 1-16,-13-6-3 16,-8-4 3-16,-2-5-2 15,-3-1-1-15,-21-3 1 16,-7-1 4-16,-8 1 0 16,-8-2 1-16,-6-5 0 15,-4-4 1-15,-6-6-2 16,1-8 1-16,-2-10 4 15,-1-8 1-15,4-8-1 0,0-2-3 16,3-12-2-16,1-13 5 16,4-8-6-16,2-8 0 15,9-2-3-15,5-6 2 16,2-2 0-16,7-7 0 16,7-5-2-16,5-3 2 15,10 1-1-15,6 1-1 16,0 3 0-16,9 2-1 15,13-1 0-15,8 6-1 16,5 4-3-16,5 9-4 16,-1 9-5-16,2 10-8 15,1 8-18-15,3 8-3 0,2 6 0 16,4 0-6-16,2 3-6 16</inkml:trace>
  <inkml:trace contextRef="#ctx0" brushRef="#br0" timeOffset="159150.11">4158 17489 10 0,'0'0'2'0,"0"0"-2"0,0 0 0 15,0 0 0 1,0 0 0-16,0 0-1 0,79 73-3 16,-25-57-3-16</inkml:trace>
  <inkml:trace contextRef="#ctx0" brushRef="#br0" timeOffset="182968.75">2423 17493 78 0,'0'0'3'16,"0"0"3"-16,0 0-6 16,0 0 1-16,0 0 3 15,0 0 4-15,0 0-6 16,-3-70-1-16,36 47 1 16,8-3 1-16,9 2 2 15,8 1 1-15,8 0-3 16,9 2-3-16,8 6 3 15,8 1-2-15,6 8 1 16,-3 2-1-16,-7 4 0 16,-16 0-1-16,-17 0 1 15,-21 0-1-15,-14 4-2 0,-11-4 2 16,-7 0-2-16,-1 0-6 16,0 0-2-16,0 0-4 15,-24-13-5-15,-13-10-24 16</inkml:trace>
  <inkml:trace contextRef="#ctx0" brushRef="#br0" timeOffset="183247.44">2811 16970 9 0,'0'0'58'16,"0"0"-53"-16,0 0-5 15,0 0 0-15,0 0 13 0,87-54 5 16,-35 53-9-1,6 1-1-15,8 2 1 0,5 20-4 16,-4 7 3-16,-7 7-6 16,-12 5 0-16,-8 5 0 15,-7 5 2-15,-12-2-2 16,-6 1 1-16,-11 6 0 16,-4-4 0-16,-6 5-3 15,-19-2-3-15,-3 3-5 16,-5-9-9-16,0-6-12 15,0-20-8-15,2-21-20 16</inkml:trace>
  <inkml:trace contextRef="#ctx0" brushRef="#br0" timeOffset="183428.73">3411 17104 103 0,'0'0'0'0,"0"0"-2"16,0 0-12-16,0 0 4 15,0 0 2-15,0 0-9 16,60 4-24-16</inkml:trace>
  <inkml:trace contextRef="#ctx0" brushRef="#br0" timeOffset="183600.29">3785 17015 96 0,'0'0'0'15,"0"0"-20"-15,0 0 1 16,0 0 1-16</inkml:trace>
  <inkml:trace contextRef="#ctx0" brushRef="#br0" timeOffset="186028.51">2756 3219 16 0,'0'0'5'16,"0"0"4"-16,0 0 1 15,0 0 1-15,0 0-1 16,-79-14-3-16,61 14-3 16,2 0-1-16,-5 0 5 0,-2 9-4 15,-2 8 0 1,-3 8-1-16,-8 10-1 0,-6 7 1 15,-1 6 0-15,-2 4 0 16,8 6 0-16,3 1-1 16,4 3 1-16,3 2-1 15,7-2 0-15,4-2 0 16,7 1 0-16,9 1-1 16,0 5-1-16,0 7 0 15,6 7 0-15,0 14 2 16,0 9 1-16,-1 5 1 15,0 7 1-15,3-5-4 0,4-6 0 16,6-7 0 0,7-8-1-16,8-1 1 0,4 3 2 15,4 2 1-15,0 4-2 16,-2-3-2-16,-6 1 5 16,0-2-4-16,-5 9 0 15,-6 4-1-15,-5 4 1 16,-2 6 0-16,-11-1-1 15,-4 5 0-15,0 8 0 16,-22 2 0-16,-9 0 0 16,-11-5-2-16,-10-2 0 15,-8-8 0-15,-4-9 2 16,-2-10 1-16,5-17-1 16,6-8 0-16,8-11-1 15,9-7 0-15,8-7 1 0,10-8 0 16,1-3 0-16,3-5-1 15,7-6-3-15,4-3 1 16,2-2 0-16,3-3-2 16,0 0 1-16,11 1 1 15,14 2 2-15,2 3 1 16,4 2 0-16,8 6 0 16,3 3 0-16,4 4 4 15,0 7-1-15,-2 6 1 16,-4 14 4-16,-3 12-1 15,-6 10-4-15,-8 8 7 16,-1 10-4-16,-10 10 2 16,-3 16 1-16,-9 13 1 15,0 17 0-15,-3 18 4 0,-10 9-2 16,-4 1 1-16,-2 3-6 16,5-10-5-16,3-7 1 15,5 0-3-15,-2-2 0 16,5 0 1-16,0 3-1 15,-6-1 1-15,-3-1-1 16,-4 5 2-16,-2 2-1 16,3-4 0-16,5-3 4 15,2-11-2-15,8-9-3 16,0-1 2-16,6-6-2 16,16 0 0-16,7-3 0 15,8-6 0-15,8-8 0 16,4-20-1-16,11-12 1 0,1-15 1 15,11-13-1-15,5-15-3 16,11-11 0-16,15-10 3 16,10-12 0-16,5-7 0 15,4-9 0-15,-8-3-4 16,-13-3 2-16,-11 0-1 16,-17 0 2-16,-18 0-1 15,-16 4 2-15,-9-2 0 16,-11 0 0-16,-5-2-1 15,-6 0 1-15,-3 0 0 0,-4 0 0 16,-1 0 1 0,0 1 0-16,0-1 2 0,0 2-2 15,0-2 1-15,0 0-2 16,0 0-2-16,0 0-1 16,0 0 2-16,0 0-3 15,0 0-6-15,0 0 7 16,0 0 1-16,0 0-7 15,0 0-12-15,0 1-8 16,-9 8 0-16,-10 8-10 16,-6 5-8-16,-5 2 1 15</inkml:trace>
  <inkml:trace contextRef="#ctx0" brushRef="#br0" timeOffset="186291.8">3893 14023 2 0,'0'0'108'16,"0"0"-108"-16,0 0-14 15,0 0 14-15,0 0 7 16,0 0-5-16,7 2-2 0,2-18 0 16,3-11-3-1,1-8-28-15,-8-3-32 0</inkml:trace>
  <inkml:trace contextRef="#ctx0" brushRef="#br0" timeOffset="186451.39">3946 14062 71 0,'0'0'0'0,"0"0"-47"15</inkml:trace>
  <inkml:trace contextRef="#ctx0" brushRef="#br0" timeOffset="188201.7">2164 15865 64 0,'0'0'2'16,"0"0"-2"-16,0 0 0 15,0 0 2-15,-9-75 9 16,33 47 8-16,13-7-4 0,15-8-6 16,14-9 0-16,10-10 0 15,12-11-1-15,10-11-4 16,5-7 0-16,9-7-1 15,2-3 1-15,2 3-3 16,0 9-1-16,-7 7-1 16,-15 16 0-16,-15 11-4 15,-25 13-1-15,-23 16-5 16,-20 9-1-16,-11 14-15 16,-15 3-9-16,-27 2 8 15</inkml:trace>
  <inkml:trace contextRef="#ctx0" brushRef="#br0" timeOffset="188501.95">2674 14642 64 0,'0'0'0'16,"19"-74"0"-16,13 39 0 15,11 2 5-15,12 1 7 16,6 5 1-16,10 6-7 15,6 11 0-15,6 8-1 16,1 2-1-16,0 8-2 16,-7 23-1-16,-5 11 0 15,-11 15 1-15,-6 15-1 0,-13 21 0 16,-15 11 0-16,-17 10-1 16,-10 2-1-16,-9-4 0 15,-28-7-5-15,-15-8 0 16,-8-6-5-16,2-15-6 15,10-15-6-15,12-28-9 16</inkml:trace>
  <inkml:trace contextRef="#ctx0" brushRef="#br0" timeOffset="188680.49">3904 14812 63 0,'0'0'0'0,"0"0"-26"16,0 0-8-16</inkml:trace>
  <inkml:trace contextRef="#ctx0" brushRef="#br0" timeOffset="188838.07">4233 14773 41 0,'0'0'0'15,"0"0"-26"-15</inkml:trace>
  <inkml:trace contextRef="#ctx0" brushRef="#br0" timeOffset="208126.07">2453 11970 1 0,'0'0'0'15,"0"0"-1"-15,0 0 1 16,0 0 0-16,0 0 0 15,0 0 0-15,0 0 6 16,5-17 5-16,-4 17-4 16,-1 0 1-16,0 0 0 0,0 0-2 15,0 0 3-15,0 0-2 16,0 0-2-16,0 0 1 16,0 0 0-16,0 0 1 15,0 0-3-15,3 0 0 16,5 0-2-16,5 0 3 15,5 0 1-15,3 0 0 16,6 0-2-16,1 0-2 16,2 0 1-16,3 0 1 15,4 0-1-15,6 0-1 16,2 0 0-16,7 0-1 16,6 0 2-16,8-3 1 0,7 0-2 15,6 3-1-15,-1 0 0 16,4 0-1-16,3 0-1 15,6 0 1-15,7 3 0 16,8 0 2-16,8 0-2 16,2-2 0-16,6-1 0 15,4 0 2-15,6 0-2 16,4-2 0-16,7-6 0 16,3 0 0-16,-1-1 0 15,0 1-1-15,4 2 2 16,-3 1-2-16,5 0 2 15,1 3-1-15,-3-1 0 16,6-2 0-16,3-2-1 0,3-5 1 16,3-2 0-1,-1 1 0-15,2-1 0 0,0 1 1 16,-3 4-1-16,2 2 0 16,-4 1-1-16,2 2 1 15,-1 4 0-15,-2 0 0 16,2 0 0-16,3 0 0 15,-2 0 0-15,4 0 0 16,-7 0 0-16,0 0 0 16,-3 0 0-16,-5 0 0 15,0 0 1-15,-4 8-1 16,-1-3 0-16,-1-1 0 0,-5-1 0 16,0-3 0-1,-2 0 0-15,-1 0 1 0,-7 0 0 16,1 0 0-16,2-7 2 15,-8-1-3-15,-1 0 1 16,-8 1 0-16,-8-2 0 16,-6 2 1-16,-8 1-1 15,-10 1 1-15,-11 0-1 16,-12 1 0-16,-12 4 1 16,-14-3-2-16,-17 3-1 15,-10 0 1-15,-6 0 0 16,-2 0 0-16,0 0 3 15,0 0 4-15,0 0-1 16,0 0 2-16,0 0 1 16,0 0 2-16,0 0-1 0,0 0-4 15,0 0-1 1,0 0-3-16,0 0 0 0,0 0-1 16,0 0-1-16,0 0 0 15,0 0-1-15,0 0 2 16,0 0-1-16,0 0 0 15,0 0-1-15,0 0 1 16,0 0 1-16,0 0-1 16,0 0-3-16,0 0 1 15,0 0-1-15,0 0-1 16,0 0 2-16,0 0 0 16,0 0 1-16,1 0-1 0,2 0 1 15,-1 0 0-15,-1 0 1 16,1 0 0-16,-2 0 0 15,0 0 0-15,0 0 0 16,0 0-1-16,0 0 1 16,0 0-1-16,0 0 2 15,0 0-1-15,0 0 0 16,0 0 0-16,0 0 1 16,0 0-1-16,0 0 0 15,0 0 1-15,0 0-1 16,-2 0 0-16,2 0 1 15,0 0 1-15,-1 0-2 16,1 0 1-16,-2 0-1 16,2 0 0-16,0 0 0 15,-1 0 0-15,1 0 0 0,0 0 0 16,-2 0 0-16,1 0 0 16,-1 0 0-16,2 0 0 15,0 0 0-15,-1 0 0 16,1 0 0-16,-2 0 0 15,1 0 0-15,-2 0 0 16,2 0 0-16,-1 0 0 16,2 0 0-16,0 0-1 15,-1 0 2-15,-1 0-1 16,1 0 0-16,1 0-1 16,0 0 1-16,-2 0-1 15,2 0 1-15,0 0 0 0,0 0 0 16,0 0 0-16,0 0 1 15,0 0-2-15,0 0 1 16,0 0 0-16,0 0 0 16,0 0 0-16,0 0 0 15,0 0 0-15,0 0 0 16,0 0 0-16,0 0 0 16,0 0 0-16,0 0 0 15,0 0 0-15,0 0 0 16,0 0 0-16,0 0 0 15,0 0 0-15,0 0 1 16,0 0-1-16,0 0 0 16,0 0 0-16,0 0-1 0,0 0 2 15,0 0 0-15,0 0-1 16,0 0 0-16,0 0 0 16,0 0 0-16,0 0 0 15,0 0 0-15,0 0 1 16,0 0-1-16,0 0 1 15,0 0-2-15,0 0 2 16,0 0-3-16,0 0 2 16,0 0 0-16,0 0 0 15,0 0 1-15,0 0-1 16,0 0 0-16,0 0 0 16,0 0-1-16,0 0 1 15,0 0 0-15,0 0 0 0,0 0 2 16,0 0-2-16,0 0-1 15,0 0 1-15,0 0 0 16,0 0 0-16,0 0-1 16,0 0 1-16,0 0-2 15,0 0 2-15,0 0-2 16,0 0 0-16,0 0 0 16,0 0 0-16,0 0-1 15,0 0 0-15,0 0-1 16,0 0 3-16,0 0-2 15,0 0 2-15,0 0-1 16,0 0-1-16,0 3 1 0,0-3 2 16,0 0-1-1,0 0 0-15,0 0 0 0,0 0 0 16,0 0 0-16,0 0 0 16,0 0 1-16,0 0 0 15,0 0-1-15,0 0-1 16,0 0 0-16,0 0 2 15,0 0-1-15,0 0-1 16,0 0-2-16,0 0 3 16,0 0-2-16,0 0 0 15,0 0 0-15,0 0 1 16,0 0-1-16,0 0 2 0,0 0-1 16,0 0-1-1,0 0 2-15,0 0 0 0,0 0-1 16,0 0 0-16,0 3 1 15,0-3 1-15,0 0 0 16,0 3 0-16,0-3-1 16,-1 1 0-16,1-1 1 15,-2 0 0-15,2 0 0 16,-1 2-2-16,1-2 0 16,0 1 1-16,0 1 0 15,-2-2-1-15,1 0 1 16,1 1 0-16,-2-1-1 15,1 1 1-15,1 2-1 16,-3 0 1-16,1 0 0 16,-1 0 0-16,-1 0-2 0,2 0 1 15,1-1 1 1,-2 3 0-16,1-3-2 0,-1 0 3 16,2 1-2-16,1 1 0 15,-2-3 1-15,1 2 0 16,-1-1 0-16,1 1-1 15,-1-1 1-15,2 0 0 16,-1 3 0-16,-1-1 0 16,2-1-1-16,0 1 2 15,0-3-2-15,0 2 1 16,-1-1 1-16,1 0-1 16,0-1 0-16,-2 0 0 0,2-1 1 15,0 1-1-15,-1-1 1 16,-2 3 0-16,2-1-1 15,-1 1 1-15,2-1 0 16,-1 0 0-16,-1 0 0 16,1-2 0-16,-4 0 0 15,5 3 0-15,0-1 0 16,-3-2 0-16,3 0 0 16,0 1 0-16,-2-1 0 15,2 2 0-15,0-1 0 16,-1 1 0-16,1 1 0 15,-2-3 0-15,1 3-1 16,1 0 1-16,0-2 0 0,-2 0 0 16,2 1 0-16,-1-2-1 15,1 1 0-15,0-1 1 16,-2 1-1-16,2-1 1 16,0 0-1-16,0 0 1 15,0 0 0-15,0 2 0 16,-1-1-1-16,1-1 1 15,0 2 0-15,0-1 0 16,0-1 0-16,-3 2 0 16,3-2-1-16,0 2 1 15,-1-2 0-15,-1 2-1 16,-1-1 1-16,2 1 0 16,-1-1 1-16,2 0-2 15,0 1 1-15,0-2 0 0,-1 0 1 16,-1 1-1-16,2-1 0 15,0 2-1-15,0-2 1 16,-1 1 0-16,1-1 0 16,0 0 0-16,0 0 0 15,0 0 0-15,0 0 0 16,0 0 0-16,0 0 0 16,0 0 0-16,0 0 0 15,0 0 1-15,0 0-1 16,0 0-1-16,0 0 1 15,0 1 0-15,0-1 1 16,0 0-1-16,0 0 0 16,0 0 0-16,0 0-1 0,0 0 1 15,0 0 0 1,0 0 0-16,0 0 0 0,0 0 0 16,0 0 0-16,0 0 0 15,0 0 0-15,0 0 0 16,0 0 0-16,0 0 0 15,0 0 0-15,0 0 0 16,0 0 0-16,0 0 1 16,0 0-1-16,0 0 0 15,0 0 1-15,0 0 0 0,0 0-1 16,0 0 1 0,0 0-1-16,0 0 0 0,0 0 0 15,0 0 0-15,0 0-1 16,0 0 1-16,0 0 0 15,0 0 0-15,0 0 0 16,0 0-1-16,0 0 1 16,0 0 0-16,0 0-1 15,0 0 0-15,0 0 1 16,0 0-1-16,0 0 1 16,0 0 0-16,0 0-1 15,0 0 1-15,0 0 0 16,0 0 0-16,0 0-1 15,0 0 1-15,0 0-1 0,0 0 0 16,0 0 1-16,0 0-1 16,0 0 1-16,0 0 0 15,0 0-1-15,0 0 0 16,0 0 1-16,0 0 0 16,0 1 0-16,0 1 0 15,0 1 0-15,0-3 0 16,-2 2 0-16,2-1 0 15,-1 1-1-15,-1 0 1 16,2-1 0-16,-1-1 1 16,-1 2-2-16,2 0 1 15,-1 0 0-15,1-2 0 16,0 0-1-16,0 1 0 16,0-1 1-16,0 0 0 15,-2 0-1-15,2 2 1 0,-3-2 0 16,3 2 0-16,0-2-1 15,0 0 0-15,0 0 1 16,-4 0 0-16,4 0-1 16,0 3 1-16,0-3 0 15,-2 0 0-15,2 0 0 16,0 0 0-16,-1 2 0 16,-1-2-1-16,1 1 1 15,-1 0 0-15,1 1 0 16,1-2 0-16,0 1 0 15,0-1-1-15,-2 2 0 16,2-2 1-16,0 1-1 16,-1-1 0-16,1 1 0 0,0 2 0 15,0 0 0-15,0-3 0 16,-2 2 0-16,2-1-2 16,0 2 3-16,0-2 0 15,0 2-1-15,0 1 0 16,0-4 0-16,0 3 0 15,0 0 0-15,0-1 0 16,0-1 0-16,0 1-1 16,0-1 2-16,0-1-2 15,0 3 0-15,0-3 0 16,0 1 0-16,0-1 1 16,0 0 1-16,0 0-1 0,0 0 1 15,0 0-2-15,0 0 1 16,-3 0 0-16,0 0-2 15,-3 0-6-15,-2 0-8 16</inkml:trace>
  <inkml:trace contextRef="#ctx0" brushRef="#br0" timeOffset="210595.39">11194 11681 65 0,'0'0'0'16,"0"0"-5"-16,0 0 5 15,0 0 5-15,0 0 0 16,0 0 0-16,0 0-1 0,-13-2-1 16,13 2-2-1,0 0 0-15,0 0 0 0,0 0-1 16,0 0 0-16,0 0 1 16,0 0-1-16,-8 0-7 15,-7 0-15-15,-4 7-29 16</inkml:trace>
  <inkml:trace contextRef="#ctx0" brushRef="#br0" timeOffset="211493.92">11097 11944 19 0,'0'0'7'0,"0"0"-6"16,0 0 5-16,0 0 5 16,0 0 1-16,0 0-3 15,0 0-5-15,0 0-2 0,0 0 0 16,0 0 1-16,-3 0 0 16,2 0 0-16,-1 0 1 15,-1 0 0-15,2 0 2 16,-4 0 0-16,4 0-2 15,-4 0 1-15,5 0 3 16,0 0-1-16,-3 0 1 16,3 0 1-16,0 0-1 15,0 0 0-15,0 0-1 16,0 0-1-16,0 0-1 16,0 0-1-16,0 0 1 0,0 0 0 15,0 0 1-15,0 0 0 16,0 0 0-16,0 0 2 15,0 0-1-15,0 0-3 16,0 0-2-16,0 0 0 16,0 0 1-16,3-2-1 15,18-5-2-15,3-3 3 16,13-1-2-16,0 0 1 16,4-3 0-16,5 2-1 15,3 1 2-15,3 3-3 16,3-1 1-16,4 3 0 15,-1-1 2-15,1 1-3 16,-2 1 1-16,0-1-1 0,-3 1 1 16,-1 5-1-16,1 0 1 15,-5 0-2-15,-4 0 1 16,-5 0-1-16,-5 0 0 16,-1 0 1-16,4 0 0 15,6 3 0-15,5-3 7 16,-3 0-4-16,-4 0-3 15,-11 1 0-15,-5 2 0 16,-5-3 0-16,-7 1 0 16,-6-1 0-16,-5 0 0 15,-3 0 0-15,0 0 0 16,0 0 1-16,3 0-2 0,-1 0 1 16,-1 0-4-16,2 0-10 15,0 0-14-15,3 0-10 16,0 0 0-16,0-12 1 15,-2-4-29-15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1:08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23120 2964 45 0,'0'0'2'0,"0"0"-1"16,-101-8 5-16,82 5 7 16,5 0 1-16,7 1 2 15,5-2-2-15,2 4-2 16,0 0-5-16,0-2 0 15,0 2-2-15,14 0-3 16,21 0 1-16,30 0 4 16,24 9 5-16,23-1 1 15,27-3-3-15,13-5-4 16,15 0 5-16,6 0 3 0,-2-13-4 16,-6-1-10-1,-15-9 4-15,-17 1-2 16,-21 0-2-16,-24 1-2 0,-25 2 1 15,-20 5-21-15,-21 0-9 16,-16 1-2-16,-6-4-1 16,-18 0-26-16</inkml:trace>
  <inkml:trace contextRef="#ctx0" brushRef="#br0" timeOffset="299.76">24257 2456 114 0,'0'0'2'0,"0"0"-2"0,0 0 1 15,0 0 9-15,132-30 3 16,-61 35 5-16,7 17 0 16,1 13-10-16,-3 9-3 15,-6 12-2-15,-9 7 1 16,-13-2-4-16,-11 3-1 15,-19-1 1-15,-16 3 0 16,-2 1 2-16,-36 1-3 16,-23 2 1-16,-17-1-6 15,-22-2 1-15,-14-3-7 16,-3-7-7-16,15-11-6 16,23-20-4-16,32-26-7 15</inkml:trace>
  <inkml:trace contextRef="#ctx0" brushRef="#br0" timeOffset="1005.37">26466 1378 42 0,'0'0'1'0,"0"0"1"16,0 0 1-16,0 0 10 15,17-80 4-15,-17 71 1 16,-5 4-5-16,-11 5-1 15,-10 0-4-15,-10 0-6 16,-8 22-1-16,-4 18 0 16,-1 20 2-16,4 23 2 0,7 12-2 15,8 9 3-15,8 2 1 16,8-5 2-16,9-9-1 16,5-14 3-16,2-10 2 15,26-13-2-15,14-11-9 16,19-13-1-16,18-13-1 15,12-14-2-15,12-4-22 16,3-29-6-16,-2-17-5 16,-4-15-5-16,-19-18-15 15</inkml:trace>
  <inkml:trace contextRef="#ctx0" brushRef="#br0" timeOffset="1269.67">26909 1010 110 0,'0'0'4'16,"0"0"3"-16,0 0-4 16,0 0 14-16,0 0-7 15,0 0-7-15,-21 56-1 16,36 29 24-16,-1 21-5 16,-5 13-8-16,-2 9 2 15,-2 0 6-15,-1-8-13 16,-3-15-2-16,2-14-4 15,3-12-2-15,4-10 0 16,0-8 0-16,2-10-33 16,1-10-17-16,7-14 3 15,2-22-1-15,6-8-20 0</inkml:trace>
  <inkml:trace contextRef="#ctx0" brushRef="#br0" timeOffset="2609.35">27610 1722 121 0,'0'0'9'15,"0"0"-3"-15,0 0-5 16,-100-23 3-16,78 23 12 16,1 10 4-16,0 12-8 15,1 7-3-15,3 7-1 0,-2 3-3 16,2 0-1-16,2-4-3 15,5-5 0-15,4-2-1 16,6-6 0-16,0-2-4 16,0-4-8-16,6-4-2 15,10-5 4-15,8-3-1 16,3-4 1-16,3 0 1 16,0-11 4-16,-4-9 4 15,0-5 1-15,-7-1 0 16,-1-6 1-16,-2 3 2 15,-7 5 6-15,-1 4 5 16,-5 9 4-16,-3 6 10 16,0 4-5-16,0 1-5 0,0 0-12 15,0 1-6-15,0 18-7 16,0 8 7-16,0 9 14 16,0 0-3-16,0 1-7 15,5-3-3-15,3-3 0 16,3-2 0-16,1-7 0 15,6-5-1-15,-1-7 0 16,0-4-1-16,2-6-2 16,1-1-1-16,5-24 3 15,3-13 1-15,2-10 0 16,-1-8-3-16,-4-7-5 16,-4 2 5-16,-5 5-1 15,-1 7-1-15,-8 13 5 0,-4 10 1 16,-3 9-1-1,0 9 1-15,0 5 3 0,-10 3 0 16,-6 0-3-16,-5 0-1 16,-2 11-2-16,3 8 1 15,3 2-1-15,10 2 1 16,4 4-1-16,3-1 0 16,1 1 0-16,18-2 1 15,5-2 1-15,3 1 0 16,2-4 0-16,-1-1-1 15,3 0 2-15,-1 1-1 16,0-3 0-16,-3 1 1 16,-8-2-3-16,-8-2 2 15,-7 1-1-15,-4-1 0 0,0-1 1 16,-1-2 0-16,-13-3 1 16,-2-2-1-16,-1-5 2 15,-2-1-2-15,2 0-2 16,4-12-4-16,4-7 2 15,8-5-3-15,1-6-3 16,7-3-2-16,17-6-1 16,7-2 5-16,1-2 6 15,-3-4-1-15,-2 1 3 16,-7 0 0-16,-5 6 0 16,-8 8 0-16,-7 6 0 15,0 9 2-15,0 7 4 0,0 6 8 16,-9 4-5-16,-4 0-9 15,-2 4-9-15,-3 12 6 16,6 4 3-16,6-1-1 16,6-2 0-16,0 2-2 15,3 1 3-15,15-1 0 16,9 3 1-16,10-3-1 16,0 1 0-16,5-2 0 15,-1 0 0-15,0 1 0 16,-5-1 0-16,-5 1 2 15,-7-1-2-15,-7-3 0 16,-6 2 0-16,-8-2 0 16,-3 2 0-16,0-3 0 0,-13 2 2 15,-6-3-1-15,-2-6 1 16,0-4-1-16,3-3 1 16,6-6 3-16,6-16-5 15,6-9-2-15,0-6-5 16,18-4-3-16,7 1 3 15,3 4 2-15,0 3 2 16,0 5 2-16,-1 6 1 16,-3 6 0-16,-5 8 0 15,-3 8 3-15,1 0-3 16,2 18 0-16,2 15 0 16,1 7 6-16,-3 3 3 15,-6-2-6-15,-4-2-2 0,-5-6-1 16,2-2 0-16,-2-8-5 15,1-7-17-15,-4-11-23 16,-1-5-5-16</inkml:trace>
  <inkml:trace contextRef="#ctx0" brushRef="#br0" timeOffset="2748.04">28446 1330 156 0,'0'0'0'16,"0"0"-10"-16,0 0-35 0,0 0-23 16</inkml:trace>
  <inkml:trace contextRef="#ctx0" brushRef="#br0" timeOffset="3141.58">29199 1109 49 0,'0'0'75'0,"-2"-82"-71"16,-11 50-2-16,-4 4 6 0,-8 3 8 16,-9 9 4-16,-11 7 2 15,-3 8-15-15,-4 1 4 16,4 7 3-16,2 21-5 15,9 13 2-15,10 13-5 16,12 16 5-16,15 13-4 16,0 16 2-16,26 9 6 15,6 9-3-15,3 1-2 16,-3-3 0-16,-2-4 4 16,-4-5-1-16,-2-7-4 15,-5-8-3-15,-7-10-6 16,-8-9 2-16,-4-15-3 15,0-7 1-15,0-11-15 16,-7-11-18-16,-4-13-12 16,-3-15-19-16,-5-16 4 0,-4-28-2 15,-4-12-23-15</inkml:trace>
  <inkml:trace contextRef="#ctx0" brushRef="#br0" timeOffset="3398.06">28814 2026 50 0,'0'0'5'0,"0"0"7"15,-7-104-8-15,17 70 3 16,21 1 0-16,17 5 0 16,10 4-5-16,8 7-2 15,1 8-1-15,-9 7-7 16,-6 2-9-16,-13 0 8 16,-7 13 4-16,-7 4 4 0,-6 2 1 15,-7 1 4-15,-4 0 10 16,0 0 1-16,-5 1-1 15,0-1-7-15,-3 1-2 16,0-1-5-16,0-3-2 16,-1-3-12-16,-8-10-15 15,3-4 0-15,2-13-9 16</inkml:trace>
  <inkml:trace contextRef="#ctx0" brushRef="#br0" timeOffset="3519.11">29293 1460 96 0,'0'0'6'0,"0"0"-6"0,0 0 0 16,0 0-1-1,0 0-15-15,0 0-27 0</inkml:trace>
  <inkml:trace contextRef="#ctx0" brushRef="#br0" timeOffset="4072.13">29724 1506 107 0,'0'0'7'0,"0"0"-1"0,0 0 4 16,-78 88 8-16,60-44 6 15,9 3-7-15,-1-2 6 16,6-2-9-16,-1-2 4 15,5-5-4-15,0-8-9 16,0-8 3-16,19-2-3 16,11-4-4-16,15-7 0 15,13-7-1-15,17 0-24 16,5-7-12-16,5-14-3 16,-3-8 6-16,-8-10 13 15,-12-3 13-15,-13-4 1 16,-16 6 6-16,-12 7 9 15,-15 7 14-15,-6 7 5 16,0 7 5-16,-15 6-9 16,-8 6-7-16,-5 3-11 0,-5 15-1 15,-2 7 4-15,2 2-4 16,2 0 2-16,4-1 4 16,7-6-4-16,7-3 3 15,7-9-7-15,6-5-3 16,0-2-2-16,0-1-1 15,13 0-5-15,11 0-2 16,9 0-6-16,3 0 4 16,-2 0 5-16,-1 4 6 15,0 1 1-15,1-4 0 16,4-1 0-16,1-1-4 16,2-15-12-16,-2-6-26 0,-6-3-13 15,-7-3 10-15,-5-9-30 16</inkml:trace>
  <inkml:trace contextRef="#ctx0" brushRef="#br0" timeOffset="4315.47">30452 938 114 0,'0'0'21'16,"0"0"9"-16,0 0-2 15,0 0-24-15,0 0-2 16,0 0 2-16,31 123 16 15,-4-53-9-15,4 9 3 16,1 4-1-16,-6-2-11 16,-3 0-1-16,-8-6-1 0,-9-12-12 15,-4-10-21-15,-2-11 0 16,-5-6 3-16,-10-9-1 16,-6-12-3-16,-6-13 6 15,-6-5-3-15</inkml:trace>
  <inkml:trace contextRef="#ctx0" brushRef="#br0" timeOffset="4549.09">30388 1422 116 0,'0'0'8'16,"0"0"2"-16,0 0-4 0,100-59 7 16,-56 52 1-16,6 7-10 15,2 0-1-15,1 18-1 16,-4 13-1-16,-7 8 2 15,-7 2-2-15,-11 2-1 16,-11-7 0-16,-7-2 0 16,-3-8-3-16,-3-5-7 15,0-4-9-15,-12-6-3 16,-6-7-5-16,0-4-9 16,2-11-22-16</inkml:trace>
  <inkml:trace contextRef="#ctx0" brushRef="#br0" timeOffset="4673.76">30756 1218 128 0,'0'0'0'0,"0"0"-2"15,0 0-7-15,0 0-2 16,0 0-3-16,0 0-22 16,69-19 9-16</inkml:trace>
  <inkml:trace contextRef="#ctx0" brushRef="#br0" timeOffset="5541.57">31145 1409 108 0,'0'0'3'16,"0"0"-1"-16,-22 95 14 0,21-62-3 15,1-3 11-15,0-3-5 16,7-8-13-16,8-2 0 15,0-8-1-15,3-4-2 16,2-5 2-16,3 0 1 16,-1-6 1-16,1-12-3 15,-4-9-1-15,-9-6-1 16,-5-6 0-16,-5-5-1 16,0 5 0-16,-11 6-1 15,-8 4 0-15,-6 14 0 16,-2 6-2-16,-3 4 1 15,-1 5 0-15,4 0-1 16,4 0-1-16,6 12 3 16,8 2 0-16,4 0-1 0,5 1 0 15,0 4 0-15,2 1-1 16,11 1 2-16,5-3 1 16,-3-3 0-16,4-1 1 15,1-6 3-15,-2-2 0 16,4-3 1-16,0-3-3 15,-4 0-2-15,2 0 1 16,-8 0-2-16,-1 0 2 16,-3 0 1-16,-2 0 1 15,-1 0 0-15,1 0 1 16,4 0 1-16,3-3 0 16,5-3-5-16,0-7 1 15,5-4-1-15,-3-6 0 0,0 1 0 16,-4 2 1-1,-5 9-2-15,-4 6 0 0,-7 5 0 16,1 0 3-16,4 0-3 16,4 8-3-16,3 9 3 15,3 3 4-15,-3-1-2 16,-2 0 3-16,-4-6-1 16,-1 2-4-16,-4-4-2 15,1-2 2-15,-2-1-2 16,0-3-5-16,0-3-7 15,0-1-5-15,0-1 18 16,0-3 1-16,0-17 7 16,0-9-5-16,1-2-1 0,11 0 1 15,1 3-2-15,7 4 3 16,-2 7 3-16,3 3-1 16,1 7 0-16,-2 2-1 15,-1 5 4-15,3 0-7 16,-1 6 0-16,4 11 2 15,2 7-3-15,-3 6 1 16,-6 2-1-16,-5 4 0 16,-5-4-2-16,-8-2-10 15,0-5-20-15,0-3-6 0,-6 0-15 16,-5-8-7 0,0-10-13-16</inkml:trace>
  <inkml:trace contextRef="#ctx0" brushRef="#br0" timeOffset="5687.23">32019 1381 108 0,'0'0'9'0,"0"0"-9"16,0 0-3-16,0 0-13 15,0 0-18-15</inkml:trace>
  <inkml:trace contextRef="#ctx0" brushRef="#br0" timeOffset="6321.89">27182 2750 114 0,'0'0'9'15,"0"0"-9"-15,0 0 0 16,0 0 0-16,0 0 1 16,0 0 25-16,150 5 10 15,-45-22-6-15,18-7-4 16,14-3-1-16,14-7-2 15,22-5 1-15,15 1-3 0,20-1 6 16,19 0-10 0,6 5 2-16,7-2-6 0,0 0 2 15,2-1-8-15,1-1 11 16,1-2-15-16,-10 4 7 16,-13-1 2-16,-23 4-10 15,-23 5 0-15,-18 1 1 16,-23 3-6-16,-18 2 6 15,-14 0 4-15,-14 3-6 16,-12 0 2-16,-14 2 1 16,-12 2-3-16,-13 4-1 15,-10 3 0-15,-11 3-16 16,-10 5-23-16,-4 0-22 16,-2 0-19-16,0 0 1 0,0 0-1 15,0 0 33-15,4 0-8 16</inkml:trace>
  <inkml:trace contextRef="#ctx0" brushRef="#br0" timeOffset="6483.7">32133 1925 115 0,'0'0'50'16,"0"0"-20"-16,0 0-8 15,0 0-11-15,0 0 1 16,0 0-3-16,25-24-9 15,-25 24-27-15,0 0-65 16,-13 0 5-16</inkml:trace>
  <inkml:trace contextRef="#ctx0" brushRef="#br0" timeOffset="11076.28">12459 7998 44 0,'0'0'2'16,"0"0"-2"-16,0 0 0 15,0 0 0-15,0 0 5 16,112 0 4-16,-69 0-1 15,3 0 2-15,6 0 2 16,5 0-4-16,4 1-1 16,9 6-3-16,14-1 0 15,10 2-1-15,12 1-2 16,13 1 1-16,12-3-2 0,13-2 2 16,15 0 1-16,8 0-1 15,12 4 0-15,11-1 0 16,12 4 0-16,15-2 1 15,5 2-2-15,8 0 0 16,14-3 1-16,10-3-2 16,14-6 1-16,11 0 1 15,1 0 0-15,2-3-1 16,1-5 2-16,-1-2-1 16,-4-4-2-16,0 0 0 15,-10-1 1-15,-7 1-1 16,-4-2-1-16,-20-4 1 0,-9 4 1 15,-16 1 0-15,-21 0-1 16,-15 6 0-16,-28 1-1 16,-26 6 1-16,-28 2 0 15,-30 0 0-15,-25 0-1 16,-18 1-5-16,-12 2-3 16,-8 0 1-16,-1-1-3 15,3-2-4-15,-3 0-16 16,3-12-23-16</inkml:trace>
  <inkml:trace contextRef="#ctx0" brushRef="#br0" timeOffset="11265.78">20827 7606 188 0,'0'0'1'0,"0"0"-1"15,0 0-13-15,0 0 6 16,0 0-9-16,0 0-9 16,37 0 0-16,-25 0-17 15,-3-7-13-15</inkml:trace>
  <inkml:trace contextRef="#ctx0" brushRef="#br0" timeOffset="21058.08">4640 11009 32 0,'0'0'3'0,"0"0"-3"16,0 0 0-16,0 0 0 16,0 0 2-16,0 0 5 15,0 0 5-15,0 3-2 0,0-3-1 16,0 0-2-16,0 0-1 15,0 0-2-15,6 0-1 16,6 0 2-16,7 2 3 16,2-2-2-16,4 0 0 15,1 0-2-15,8 0-2 16,-1 0 0-16,3 0-1 16,-2 0 1-16,5 0-1 15,-2 0 1-15,3 1-1 16,2 2 0-16,3 0 0 15,1 1-1-15,5-1 0 16,-5 1 1-16,5 0-1 16,1-1 0-16,-1 0 0 15,4-2 0-15,6 3 0 0,-1-2 1 16,-2 2-1-16,-3 3 0 16,-1-2-1-16,-3 3 0 15,1 3 1-15,0 1-1 16,1-1 1-16,0 3-1 15,5-1 1-15,0-3 0 16,0 2 0-16,2-3 0 16,0-1 0-16,1-2 0 15,0-3 0-15,5 2 1 16,-2 0-1-16,4-1 0 16,1-2 0-16,4 2 0 15,6 1 0-15,0-3 0 16,0-1 0-16,2-1 0 0,-2 0 0 15,3 0-1-15,0 0 1 16,-3 0 0-16,0 0 0 16,-3 0 0-16,3 0 0 15,0 0 0-15,-1 0 0 16,2 0 0-16,4 0 1 16,1 0-1-16,6 0 0 15,0 0 0-15,-2-3 0 16,1-2 0-16,-1 1 0 15,2-1-1-15,3-3 1 16,0 0 0-16,1-1 0 16,1 0 0-16,-2-2 0 15,0 2 1-15,6-3-1 0,-1 2 0 16,0 0 0 0,0-1 0-16,-5 0 0 0,0 2 0 15,0-2-1-15,-3 3 1 16,-3 1 0-16,-5-1 1 15,-5 1-1-15,-2 0 0 16,-9 1 0-16,-3 2 0 16,-6 3 0-16,-4 1 0 15,0 0 0-15,-6 0 0 16,-1 0 1-16,-3 0-1 16,-3 0-1-16,-1 1 1 15,-2 4 0-15,-4-1 0 0,2-2 0 16,1 1 0-1,2-2 0-15,0-1 0 0,1 0 0 16,-3 0 0-16,-1 0 0 16,0 0 1-16,-2 0 1 15,3-3-1-15,-1 2-1 16,0-1 1-16,1-2 2 16,2 2 0-16,1-2-2 15,-1 1-1-15,0-2 3 16,1-1-1-16,-1 2 0 15,-2-1-1-15,2-3 0 16,0 3 1-16,-2 1-1 16,2-1 0-16,1 2 0 0,5 1 0 15,1 0-1-15,-1-1 0 16,2 2 0-16,0-2 0 16,-1 3 0-16,-1 0 0 15,4 0-1-15,-1 0 1 16,7 0 0-16,3 0 1 15,2 0-1-15,1 0 0 16,5 0 0-16,1-1 1 16,4-3 0-16,1-1 0 15,1 1 0-15,-1 0 0 16,-1-1 0-16,2-2 0 16,5 4-1-16,1-3 0 15,-1 1-1-15,-4-3 2 16,-2 3-2-16,-1-4 1 0,-5 2 0 15,1 2 0-15,-6 0 0 16,-3-1 0-16,-3 4 0 16,-5 0 0-16,-1 0 0 15,-6 0 0-15,-3 1 0 16,-2 1 1-16,-5-2-1 16,-4 2 0-16,0-2 1 15,-6 1 0-15,-4-1 1 16,-2 2-2-16,-3 0 1 15,-1 0 2-15,-4 0-1 16,-3 0-2-16,-1 0 1 16,0 0-1-16,0 0 1 0,4 0-1 15,-1 0 0 1,3 0 0-16,3 0-1 0,4 0 2 16,0 0-1-16,3 0 1 15,1 2-1-15,-4-1 0 16,4 1 1-16,2 0 0 15,-3-1 3-15,0-1-2 16,-2 0 0-16,-4 0 1 16,-3 0 0-16,-6 0 1 15,-3 0 0-15,-3 0 1 16,0 0 10-16,0 0-2 16,0 0-3-16,0 0-2 15,0 0-2-15,0 0 0 0,0 0 1 16,0 0 0-1,0 0 2-15,0 0 0 0,0 0-6 16,0 0 0-16,0 0 0 16,0 0-1-16,0 0-1 15,0 0-2-15,0 0 1 16,0 0 0-16,2 0-1 16,-1 0 1-16,-1 0 0 15,2 0 0-15,-2 0 0 16,0 0 0-16,0 0 0 15,0 0 0-15,0 0 0 16,0 0 0-16,0 0-1 16,0 0 1-16,0 0-1 0,0 0 0 15,0 0 1-15,0 0 0 16,0 0 0-16,0 0-1 16,0 0 0-16,0 2 0 15,0-1 1-15,0-1 0 16,0 0-1-16,0 0 2 15,0 0-1-15,0 0 1 16,0 0-1-16,0 0 0 16,0 0 1-16,0 0 1 15,0-11 1-15,0-3-3 16,-6-3 1-16,-4-3-1 16,-3-4 0-16,-2-7 2 15,-4-1-3-15,-3 1 2 16,0-2-2-16,2-1 1 0,2 4-2 15,3 1 4-15,0-1-4 16,3-3 3-16,-2-2-1 16,3 0 0-16,-1-1 0 15,0-1 2-15,1-1 0 16,-1 2-2-16,-1-3-3 16,1-1 3-16,0 0 0 15,2-1 1-15,-1-2 0 16,3 1 3-16,3-1-3 15,-1 1 0-15,1 2-1 16,-1 3 0-16,0 1 0 16,-2 2 0-16,2 2 0 0,0 8 0 15,-1 2 0-15,0 3 0 16,1 2 1-16,0 3-1 16,0 2 0-16,0 2 1 15,-1-2 0-15,-1 0-1 16,1 3 0-16,-1-2 0 15,-3 2 0-15,-4-1 0 16,-3 3 0-16,-4-1-1 16,-4 0 0-16,-6 4 0 15,-9-1 0-15,-4 2-1 16,-10 1 0-16,-9 2-2 16,-11 0 3-16,-8 0-2 15,-7 0 3-15,-11 0 0 16,-8 0 1-16,-12 6-2 15,-4 1 2-15,-6 0-2 0,-2 0 0 16,-6-2 0-16,-3-1 1 16,-4-1 0-16,-3-3 0 15,-6 0 1-15,1 0 0 16,-4 0-1-16,-1 0 0 16,4 0 1-16,-5 0-1 15,2 0 0-15,-3 0 2 16,0 0-1-16,2 0-1 15,0 0 0-15,1 0 0 16,4 0-1-16,-2 0 1 0,-1 0 0 16,2 0 0-16,-3 0 0 15,2 3 1-15,3 5-1 16,-2-2-1-16,7 2 0 16,-4 1 1-16,0 1 0 15,1-1 0-15,-1 1 0 16,3 2 2-16,4-3-2 15,5 2 0-15,7-5 0 16,5-1 0-16,1-2-2 16,1-3 2-16,5 0 1 15,0 0 0-15,3 0 1 16,3 0-2-16,3 0 0 16,6 0-1-16,2 0 1 15,7 0-1-15,4 0 0 16,1 2 1-16,4-1 2 0,3 3-2 15,2-3-1-15,8 2 1 16,3-2 0-16,4 3 1 16,7-1 0-16,1 3-1 15,6-4 0-15,8 1 2 16,4-1-2-16,8-1-1 16,4 0-1-16,3-1 2 15,2 0 0-15,-2 0 0 16,5 0 0-16,-5 0-1 15,0 5 1-15,-3 0 0 16,-1-1 0-16,-5 4-1 16,-1 2 0-16,-5 1 0 0,-3-1 1 15,0 1-3 1,-2 0 3-16,-4-1 0 16,3-3 0-16,-4 3 0 0,0-3 0 15,7 0 0-15,6-1 0 16,11-2-1-16,9-2 2 15,8-2-1-15,5 3 2 16,2-3-2-16,2 0-3 16,2 0 3-16,0 0 0 15,0 0 0-15,0 0-1 16,0 0 0-16,0 4-1 16,0 4-2-16,0 6-1 15,0 6 4-15,2 2 1 0,2 6 0 16,-1-1 0-16,0 6 0 15,3 3 0-15,3 3 1 16,0 3-1-16,0 3 2 16,0 4-1-16,0 1 1 15,0 4-2-15,0 2 1 16,-2 2 0-16,2-4 1 16,0-6-2-16,0-9 1 15,0-6 1-15,-2-8-1 16,-2-5-1-16,-1-4 1 15,-1-2-1-15,2-4 0 16,-2 3 0-16,0 1 0 16,-3-2 1-16,4 5 0 15,1-3-1-15,-2 1 0 16,0-3 1-16,-2-1-1 0,1-3 0 16,-2-2 1-16,0-3-1 15,0-2 0-15,0 1 0 16,0-2 0-16,0 3 0 15,0 0 0-15,1-3 0 16,-1 1 0-16,0 0 0 16,2-1 0-16,-2 2 0 15,1-2 0-15,1 1 0 16,1 2 0-16,4 0 1 16,2 4-1-16,8 1 2 0,0-1 3 15,4 1-3 1,-3 0 0-16,3-2-1 0,0 2 0 15,0 1 0-15,6-3-1 16,1 2 0-16,8 0 0 16,10-1 0-16,2 3 1 15,7-1 0-15,3 4 0 16,2-3 1-16,-2 2-1 16,3-1-1-16,0-1 1 15,2 2-1-15,1 1-1 16,0-2 0-16,-1 0-6 15,4 0 3-15,-6 1 1 16,5 1-7-16,-2-2 6 16,3 2-4-16,-1-2 4 0,-2 0-1 15,6 1 3 1,-5-3-2-16,3 0 4 0,2-1-5 16,1 0 4-16,1-3-1 15,4 1-3-15,3-3 3 16,8 0 0-16,-1-3-1 15,-1 0-2-15,1 0 3 16,-2 0-1-16,3 0 2 16,4 0-1-16,0 0 1 15,0-1 0-15,0-2 0 16,3-1 1-16,-2-1 0 16,4-3 1-16,3-1-1 15,3-3 0-15,-2 1 0 0,-2-2-2 16,2 1 0-16,-3 1 1 15,0 0 1-15,4-2-4 16,-2 1 2-16,1 0 1 16,4 3 1-16,-4 1-5 15,3-1-1-15,0 2 0 16,3-1 6-16,1-1-3 16,-2 3 0-16,-1-5-5 15,4 0 3-15,2-2 2 16,-1 0 1-16,6 1 1 15,-5-1-2-15,1-1 3 16,0 2-2-16,3-1 0 16,-7 0 2-16,2 1-2 15,-4-3 2-15,0 3-2 0,-2-2 1 16,0-1 0-16,-6 4-1 16,-3 0-1-16,0 2 3 15,-5 2 0-15,1 3 0 16,-1 0-1-16,1 1 1 15,-2 1 0-15,-2-2-1 16,0-1 1-16,-1 3-3 16,-2 0 2-16,3-1 1 15,-5 3 0-15,0 0 0 16,-2 0-1-16,0 0 1 16,-2 0 1-16,0 0-1 15,1 0 0-15,1 3 0 16,1 1 1-16,-3-1-1 0,-2 3-1 15,-5-1 1-15,-5 0 0 16,-2 5-1-16,0-3 1 16,-2 3 0-16,-3 2 0 15,2 0 0-15,-4 0 0 16,1-2 0-16,3 2 0 16,0 0 0-16,2-3 0 15,-1-1 1-15,3 0-1 16,-3-3 0-16,0 2 0 15,4-4 0-15,-4 2 1 16,-3-2-1-16,-6 0 0 16,-4 1 0-16,-2-3-1 0,-1-1 1 15,-3 0 3-15,-2 0-2 16,-3 0 1-16,-7 0-1 16,-5 0 0-16,-8 0 2 15,-5 2-2-15,-6-2 0 16,-5 0 0-16,-1 0-1 15,0 0 4-15,0 0 3 16,0 0 1-16,0 0 0 16,0 0 1-16,0 0-1 15,0 0-2-15,0 0-1 16,0 0-1-16,0 0 1 16,0 0 4-16,0 0-4 15,0 0 1-15,0 0 5 0,0 0-3 16,0 0-2-16,0 0 3 15,0 0-2-15,0 0-2 16,0 0-1-16,0 1-2 16,0 0 2-16,0 1-3 15,0-1 1-15,0-1-2 16,0 1 0-16,0-1 0 16,0 0 0-16,0 0 0 15,0 0 0-15,0 0 0 16,0 0 0-16,0 0-1 15,0 0 2-15,0 0-1 16,0 0 0-16,0 0 0 16,0 0 0-16,0 0 0 0,0 0 0 15,0 0 0 1,-1 0 0-16,-1 0 0 0,1 0 0 16,1 0-1-16,-2 0 0 15,2-1-1-15,-1 0 1 16,1 1-1-16,-2-2-2 15,2 2 2-15,0 0 1 16,0-1 0-16,-2 1-1 16,2-1 2-16,0-1-1 15,0 2 1-15,0-1 0 16,0 1-1-16,-2 0 0 16,1 0-5-16,-1 0 0 15,-1 0 6-15,2-2 0 0,1 2 0 16,-2-2 0-16,0 2-1 15,1 0 1-15,-1 0 0 16,1 0-5-16,-1 0 2 16,1 0 1-16,-2 0 2 15,0 0-1-15,0 0 0 16,-1 0-1-16,2 0 0 16,-1 0 1-16,2 0 1 15,-2 0 0-15,1 0 0 16,1 0 0-16,1 0 0 15,0 0 0-15,-2 0 0 16,2 0 0-16,0 0 0 16,0 0 0-16,0-1 0 0,0-1 1 15,0 2-1 1,0 0-1-16,0 0 1 0,-1 0 0 16,1 0 0-16,-2 0 0 15,1 0 0-15,1 0-2 16,0 0-5-16,0 0-1 15,0 0-4-15,0 0-4 16,0 0-8-16,0 0 1 16,0 0 8-16,0 0 3 15,0 3 0-15,0 4-2 16,0-5 0-16,0-2-3 16,0 0-2-16,0 0-4 15,-14-7-19-15</inkml:trace>
  <inkml:trace contextRef="#ctx0" brushRef="#br0" timeOffset="26480.4">5192 12618 6 0,'0'0'6'0,"0"0"-6"16,0 0 2-16,0 0 5 15,0 0-2-15,0 0 0 16,0 0 1-16,-66-17-3 15,57 17-2-15,-1 0 0 16,2 0 1-16,-1 0 1 16,-2 0 3-16,-3 0 3 15,2 0-4-15,0 0 1 16,0 0 1-16,-1 0-2 16,4 2 0-16,-3-1 1 0,0-1-1 15,0 0-1 1,0 1-1-16,0 1 2 0,0-2 0 15,5 0 0-15,4 0 2 16,0 0-2-16,3 1 0 16,0-1-1-16,0 1-3 15,0-1 0-15,0 1 0 16,0 2 0-16,6 1 1 16,9 1 4-16,1 2 1 15,8 3-3-15,6-2 5 16,7 2 2-16,8-1-4 15,7-4 2-15,5 1-4 0,7-1 1 16,0-2-2 0,0 4-2-16,6-2 0 0,2 0-2 15,7 2 0-15,7-1 0 16,2 0 0-16,5-3 0 16,-1 2-1-16,4-2 1 15,1 1 1-15,-3 1-1 16,4 0 0-16,-1 1 0 15,-3 0-3-15,3-2 2 16,0 0 0-16,3-1 1 16,-2 0 0-16,-1 0-3 15,-1-3 2-15,-4 0 0 16,-1 4 1-16,-3 0 0 16,-4 0-1-16,-5 0 1 15,0 4 0-15,0-2 0 0,-1 0-1 16,-1-1 1-16,5-3 0 15,5-2 0-15,1 0 0 16,3 0-2-16,-2 0 1 16,1 0 0-16,-1 0 1 15,2-5 0-15,2 0 0 16,-2 0-1-16,1-2 1 16,1-2 0-16,-1-1 1 15,-4 1-1-15,-3-4 0 16,-3 6 2-16,-3-5-1 15,-6 2-1-15,-6-1-1 16,-13-2 1-16,-12 3 0 16,-12-2 0-16,-10 5 0 15,-12 2 1-15,-5 5 0 0,-3 0 6 16,0 0 2-16,0 0 5 16,0 0-3-16,0 0 0 15,0 0-2-15,0-4 0 16,0 2-5-16,0-3-3 15,0 2 1-15,0 0-1 16,0 3-1-16,0 0 0 16,0 0 1-16,0 0-1 15,0 0-1-15,0 0 1 16,0 0-2-16,0 0 1 16,0 0 0-16,0 0 0 0,0 0-1 15,0 0 1 1,0 0 0-16,0 0-1 0,0 0 0 15,0 0 1-15,0 0-1 16,0 0 1-16,0 0 0 16,0 0 1-16,0 0-1 15,0 0 0-15,0 0 1 16,0 0 0-16,0 0 0 16,0 0 1-16,0 0-1 15,0 0-1-15,0 0 1 16,0 0 0-16,0 0 0 15,0 0 0-15,0 0 0 16,0 0 0-16,0 0 0 16,0 0 0-16,0 3 0 0,0-3 2 15,0 0 1-15,0 0-1 16,0 0 0-16,0 0 2 16,0 0-2-16,0 0 1 15,0 0-2-15,0 0 1 16,0 0-2-16,0 0 2 15,0 0-2-15,0 2 1 16,0-2 0-16,0 1-1 16,0 1 0-16,0-2 0 15,0 1-1-15,-2-1-1 16,1 0 1-16,1 0-1 16,-2 2 0-16,-1 0-1 15,2 0-3-15,-1 0 1 0,1-2 0 16,-1 3-1-1,0-3 2-15,-1 0-2 0,1 3 1 16,1 0 0-16,-1-1-3 16,-1 1 1-16,2-1-1 15,-2-2-2-15,0 3 1 16,1-2 2-16,-1-1 1 16,0 2 1-16,3-2 0 15,-4 0-2-15,4 0-5 16,0 2 12-16,-2-2 0 15,1 1-1-15,-1-1 0 16,2 1 1-16,0-1-1 0,-1 0 0 16,1 0-1-1,-2 0 0-15,2 0 0 0,0 2 0 16,0-1 0-16,0-1 1 16,0 1-1-16,-1-1 0 15,1 0 1-15,0 0-1 16,0 0 1-16,0 0 0 15,0 2-1-15,0-1 1 16,0 0 0-16,0 4-1 16,0 0 2-16,0-2 0 15,0 0 0-15,0 0 0 16,0-3 0-16,0 1 0 16,0-1-1-16,0 0 1 15,0 2 0-15,0-2-1 16,0 0 1-16,0 0 0 0,0 0-1 15,0 0 0-15,0 0 1 16,0 0-1-16,0 0 1 16,0 2 0-16,0-2-1 15,0 0 1-15,0 0 0 16,0 0 1-16,0 0-1 16,0 0 0-16,0 0 0 15,0 0 0-15,0 0 0 16,0 0 0-16,0 0 0 15,0 0 0-15,0 0 0 16,0 0 0-16,0 0 0 16,0 0 0-16,0 0 0 0,0 0 0 15,-2 0 0-15,2 0 0 16,-1 0 0-16,1 0 0 16,0 0 0-16,0 0 0 15,0 0 0-15,0 0 0 16,0 0 0-16,0 0-1 15,0 0-1-15,0 0 1 16,0 0 0-16,0 0-1 16,0 0 0-16,0 0 1 15,0 0-1-15,0 0-1 16,0 0 2-16,0 0 0 16,0 0 0-16,0 0 0 15,0 0 1-15,0 0 0 0,0 0-1 16,0 0 1-16,0 0 0 15,0 0 0-15,0 0 0 16,0 0 0-16,0 0 0 16,0 0 0-16,0 0 0 15,0 0 0-15,0 0 1 16,0 0-1-16,0 0 0 16,0 0 0-16,0 0 0 15,0 0 0-15,0 0 0 16,0 0 1-16,0 0-1 15,0 0 0-15,0 0 0 16,0 0 1-16,0 0-1 0,0 0 0 16,0 0 1-16,0 0-1 15,0 0 0-15,0 0 1 16,0 0-1-16,0 0 1 16,0 0 0-16,0 0 0 15,0 0-1-15,0 0 1 16,0 0-1-16,0 0 1 15,0 0 0-15,0 0 1 16,0 0-1-16,0 0 0 16,0 0-1-16,0 0 1 15,0 0-1-15,0 0 0 16,0 0 0-16,0 0 0 16,0 0 0-16,0 0-1 0,0 0 1 15,0 0 0 1,0 0-1-16,0 0-2 0,0 0 2 15,0 3-2-15,0 0 0 16,0 1 2-16,0 3 1 16,0-1-1-16,0-2 1 15,0-2 0-15,0 1-1 16,0-3 0-16,0 0 1 16,0 0 0-16,0 0 0 15,0 0 0-15,0 0 0 16,0 0 0-16,0 0 1 15,0 0 2-15,0 0 0 16,0 0 1-16,0 0 1 16,0-3 0-16,0-9-2 0,0-2-2 15,0-6-1-15,0 1 1 16,0 2 2-16,0 3 1 16,0 4 1-16,0 4-2 15,0 3-1-15,0 0-1 16,0 3-1-16,0 0 1 15,0 0-1-15,0 0 0 16,0 0 0-16,0 0 0 16,0 0 0-16,0 0 0 15,0 0-1-15,0 0 1 16,0 0 0-16,0 0 0 16,0 0 0-16,0 0 0 15,0 0 0-15,0 0 0 0,0 0 0 16,0 0 0-16,0 0 0 15,0 0 0-15,0 0 1 16,0 0-1-16,0 0-1 16,0 0 1-16,0 0 1 15,0 0-1-15,0 0 0 16,0 0 0-16,0 0 0 16,0 0 0-16,0 0 0 15,0 0-1-15,0-3-4 16,0-4-5-16,0-2-1 15,0-8-7-15,0-4-13 16,-3-8-5-16</inkml:trace>
  <inkml:trace contextRef="#ctx0" brushRef="#br0" timeOffset="31585.44">3894 9299 76 0,'0'0'1'0,"0"0"1"16,0 0 10-16,-13-76 3 0,1 57 0 16,0 4 4-1,-6 0-5-15,0 5-3 0,-6 1-2 16,-1 3-1-16,-5 6-1 16,-3 0-2-16,-6 2-5 15,-5 18 1-15,-3 7 0 16,-2 10-1-16,3 7 0 15,6 3 0-15,7 0 0 16,15-1 0-16,6-3 0 16,12 3 0-16,0-1 1 15,18 2 0-15,13 1 1 16,10 3 1-16,8-3 3 0,3 6 0 16,0 4-2-1,2 2 1-15,-2 6 0 0,-7 6-3 16,-2 3 0-16,-7 6-1 15,-12 3 1-15,-12 0-1 16,-9-5 2-16,-3-4 1 16,-6-10 2-16,-21-5 3 15,-9-2 12-15,-6-2-8 16,-10-4 1-16,-5-5-1 16,-7-2 1-16,-3-5-5 15,4-6-4-15,8-9-1 16,18-10-2-16,16-8 2 15,12-4 2-15,9-2 1 16,0-1-1-16,0 0-6 16,0 0 0-16,0 0-2 0,6 0-2 15,15-3-2-15,12-2-3 16,7 5 4-16,8 0 1 16,3 9 0-16,4 20 0 15,-2 10 1-15,4 17 0 16,-6 12 1-16,-5 14 2 15,-6 10-1-15,-10 9 1 16,-6 10 4-16,-10 3 4 16,-10 1 0-16,-4-2-1 15,0-5 3-15,0-9-5 16,0-13 3-16,0-11-6 16,0-7 1-16,6-10-3 0,9-12 2 15,6-10-4 1,4-8 2-16,6-8 0 0,7-5 0 15,7-11 3-15,8-4 1 16,5-7-2-16,5-17 0 16,3-5-2-16,-7-3-2 15,-5-2 1-15,-12 0-4 16,-7 1-2-16,-9 5-3 16,-7 5 5-16,-7 6-1 15,-3 6 4-15,-6 5 1 16,0 3 1-16,-3 2 0 15,0 1 0-15,0 0 0 16,3 0 0-16,-3 0 0 0,0 0 0 16,0 0-1-1,0 0 1-15,0 0-1 0,0 0 0 16,0-3 0-16,0 3-2 16,0-2-11-16,0 1-14 15,-12-1-15-15,-10-2-24 16,-10-6-3-16,-5-11 5 15</inkml:trace>
  <inkml:trace contextRef="#ctx0" brushRef="#br0" timeOffset="32208.8">4164 9869 28 0,'0'0'5'16,"0"0"0"-16,0 0 6 16,0 0 6-16,0 0-1 15,0 0-4-15,-6 0 0 0,6 0 3 16,0 0-2 0,11 0 0-16,29-20-2 0,27-18 8 15,30-18 1-15,21-17 0 16,16-9-6-16,3-6-9 15,-4 2-4-15,-9 3 0 16,-18 8 1-16,-23 13-2 16,-19 13 0-16,-19 13-4 15,-12 8 1-15,-12 4 2 16,-9 4-6-16,-5 7-2 16,-7 2-5-16,0 5-3 15,-7 2-6-15,-13 4-10 16,-13 0-3-16,-8 7-15 15</inkml:trace>
  <inkml:trace contextRef="#ctx0" brushRef="#br0" timeOffset="32493.82">5059 9010 91 0,'0'0'7'0,"0"0"1"16,0 0-3-16,95-77 10 15,-35 52-1-15,7 6 0 16,2 4-2-16,1 7-4 16,0 8-2-16,-1 0 2 15,-5 17-5-15,-12 14 2 16,-13 9-1-16,-11 8 7 0,-15 8 2 16,-11 5 4-1,-2 8-7-15,-31 6-2 0,-20 1-2 16,-18 3-3-16,-11-1-3 15,-5 4-13-15,10-4-27 16,14-3-27-16,25-17 12 16</inkml:trace>
  <inkml:trace contextRef="#ctx0" brushRef="#br0" timeOffset="35376.57">4601 13930 74 0,'0'0'21'0,"0"0"-21"16,0 0 8-16,0 0 10 15,0 0 4-15,0 0-8 16,0 0-4-16,0 0-7 16,0 0-2-16,0 0 0 0,0 1 0 15,0 2 1 1,0 1 1-16,6-1 4 0,0-1 0 16,3 1-2-16,6-1 4 15,0 3 2-15,7 0-3 16,5-2-1-16,7 3-2 15,1 2 1-15,2-2-6 16,5 0 1-16,1 7-2 16,8-4 3-16,4 1-2 15,7-1 0-15,12-4 1 16,9 1 0-16,8-5 4 16,12-1-1-16,12 0-1 15,9-3 6-15,11-9-6 16,6-1-3-16,2-1 1 15,6 3-1-15,6 1 0 0,-1 3 4 16,1 4 2-16,9 3-2 16,-3 0 0-16,13 0-1 15,1 0-3-15,1 0 0 16,0 0 1-16,-6 0 1 16,-4 3-1-16,-7-1-1 15,0 1 0-15,-3-3 0 16,-4 0 0-16,3 0 0 15,-6 0 2-15,-7 0 0 16,-2 0-2-16,-8 0 1 16,-8 0-1-16,-8-3 1 15,-12-2-1-15,-10 0 3 0,-12 3 0 16,-12 2 0-16,-19 0 1 16,-12 0 0-16,-17 0-4 15,-7 0 0-15,-9 0-1 16,-4 0 1-16,-2 0 0 15,0 0 1-15,0 0-1 16,0 0 5-16,0 0 3 16,1 0 0-16,-1 0 3 15,2 0-3-15,-2 0-4 16,1 0-3-16,1 0 2 16,-1 0-3-16,1 0 1 15,-1 0-1-15,3 0 2 16,-2 0-4-16,-2 0 2 0,0 0 0 15,0 0 0-15,0 0-1 16,0 0 0-16,0 0 1 16,0 0-1-16,0 0 1 15,0 0-1-15,0 0 1 16,0 0 0-16,0 0-3 16,0 1 3-16,0 0-3 15,0-1 2-15,0 0-5 16,0 0 1-16,0 0-1 15,0 0-1-15,0 2 0 16,0-2 2-16,0 0 1 16,0 0-2-16,0 0 1 15,0 0 4-15,0 0-2 16,0 0 1-16,0 1 0 0,0-1 0 16,0 2 2-16,0-2 0 15,0 0 0-15,0 0-1 16,0 0-1-16,0 0 0 15,0 1-3-15,0-1 1 16,0 0 0-16,0 0 0 16,0 0-3-16,0 0 5 15,0 0-2-15,0 0 3 16,0 0-1-16,0 0 2 16,0 0-2-16,0 0 2 15,0 0-1-15,0 0 0 16,0 0 1-16,0 0 0 15,0 0 0-15,0 2-1 0,0-2 1 16,0 0-1-16,0 0 1 16,0 0 0-16,0 0 0 15,0 1 0-15,0-1 0 16,0 0-1-16,0 0 0 16,0 0 1-16,0 0-1 15,0 0-1-15,0 0 1 16,0 0 1-16,0 0-1 15,0 0-1-15,0 0 2 16,0 0-1-16,0 0 0 16,0 0 0-16,0 0-2 15,0 0 1-15,0 0 0 0,0 0-1 16,0 0 1-16,0 0 0 16,0 0-2-16,0 0 0 15,0 0 0-15,0 0 2 16,0 0 1-16,0 0 0 15,0 0-1-15,0 0 1 16,0 0 0-16,0 0 1 16,0 0-1-16,0 0 0 15,0 0-1-15,0 0 1 16,0 0 1-16,0 0 0 16,0 0-1-16,0 0 0 15,0 0-2-15,0 0-1 16,0 0 0-16,0 0-6 0,0 0-5 15,0 0-1-15,3 0-4 16,1 0-6-16,2-3-4 16,2-4-22-16</inkml:trace>
  <inkml:trace contextRef="#ctx0" brushRef="#br0" timeOffset="36313.35">11049 14973 93 0,'0'0'0'16,"0"0"-1"-16,-13-76 1 16,13 61 4-16,0 3 8 15,0 9 6-15,0 3-7 0,12 8-9 16,7 25 2-16,5 15 9 16,6 21 6-16,7 10 0 15,-1 11 9-15,1 7-5 16,1 3-3-16,-6-1-2 15,0-7 1-15,-7-6-10 16,-6-13-5-16,-5-17-4 16,-4-16 3-16,-5-16-3 15,-2-13 0-15,-2-6-2 16,-1-5 0-16,0 0 2 16,0 0 1-16,0-20 3 15,-16-14-4-15,2-14-5 0,0-5 2 16,6-4-1-16,7-1 0 15,1 3-4-15,13 7 6 16,11 9-2-16,13 11 3 16,3 10 0-16,4 10 0 15,5 8 1-15,4 0 0 16,-2 14 1-16,0 11 3 16,-5 5 2-16,-9 2 0 15,-7 4-3-15,-9-1 3 16,-7 2 0-16,-13 1-3 15,-1-1 1-15,-22 2 1 16,-20 0 6-16,-10-1-3 16,-5-4-1-16,2-9-5 15,9-11 0-15,8-11-2 16,5-3-1-16,10-10-13 0,6-20-23 16,14-13-19-16,3-7-33 15,35-11 16-15</inkml:trace>
  <inkml:trace contextRef="#ctx0" brushRef="#br0" timeOffset="36719.48">12110 15351 98 0,'0'0'5'0,"0"0"-4"16,3 107 29-16,3-61 0 15,7-5 1-15,5 1 6 0,10-6-13 16,5-7-8-16,6-10-5 16,3-9-5-16,1-7 0 15,2-3 2-15,-2-6-3 16,-3-16-3-16,-9-6 1 16,-8-5 1-16,-8-3-2 15,-14-1-1-15,-1-1 2 16,-22-2-2-16,-23 1-1 15,-16 3 0-15,-10 4-1 16,2 11 1-16,8 13 1 16,10 8 2-16,15 0-2 15,8 17 1-15,8 8-2 0,7 4 0 16,7 7 0-16,6 0 0 16,2-3-15-16,18-6-12 15,13-8-13-15,8-9-17 16,9-10 15-16,5-6-1 15,-4-21-14-15</inkml:trace>
  <inkml:trace contextRef="#ctx0" brushRef="#br0" timeOffset="37161.9">12505 15308 88 0,'0'0'18'0,"0"0"-18"15,0 0 17-15,0 0 16 16,12 89 9-16,-3-60-7 0,1-2-11 15,2-5-6-15,3-7-6 16,2-5-5-16,2-6-3 16,2-1 0-16,1-3-3 15,1-6-1-15,-4-17-10 16,-4-7-5-16,-6-9 1 16,-8-4 2-16,-1 0-1 15,0 2-1-15,0 13 10 16,-4 10 4-16,0 9 7 15,1 9 8-15,1 0-9 16,2 3-4-16,0 25-1 16,3 14 7-16,13 13 12 15,5 7 3-15,0 5-1 16,3 8 5-16,-5 0 3 0,-5 3-13 16,-4-4 1-1,-6-7 0-15,-4-3-16 0,0-5 7 16,-10-6-1-16,-9-9-6 15,-10-13 3-15,-9-9-3 16,-10-10 2-16,-16-7-4 16,-12-5-30-16,-9-2-30 15,12-18-16-15,15-7-11 16,22-5-6-16,18-1-7 16</inkml:trace>
  <inkml:trace contextRef="#ctx0" brushRef="#br0" timeOffset="38160.12">12991 15577 56 0,'0'0'7'16,"0"0"0"-16,0 0 11 15,0 0-1-15,0 0-3 16,0 0-8-16,42-18 4 15,13 1 4-15,5-2 1 16,1-3-8-16,0-4-1 16,-4-2-4-16,-4-4-2 15,-5 0-12-15,-8-4-20 0,-13 0-12 16,-16-1-21-16</inkml:trace>
  <inkml:trace contextRef="#ctx0" brushRef="#br0" timeOffset="38368.3">13257 15173 141 0,'0'0'0'15,"0"0"-1"-15,-2 89 1 16,16-38 10-16,8 7 7 16,8 1-1-16,1 1-1 15,2 0-5-15,0-2-5 16,1 2-2-16,1-1-3 0,6-3-10 15,4-8-23-15,6-14-6 16,4-18 1-16,3-16-4 16</inkml:trace>
  <inkml:trace contextRef="#ctx0" brushRef="#br0" timeOffset="38777.48">14156 15104 0 0,'0'0'129'16,"-70"-72"-129"-16,25 48 0 16,-4 3 9-16,0 9 9 0,4 6 2 15,6 6-1 1,9 0-6-16,10 4 2 0,9 9-7 16,8 5-8-16,3 5-1 15,12 7 1-15,19 1 1 16,11 1-1-16,13-1 0 15,13-2 2-15,4 4-1 16,5 4 7-16,-3-1-2 16,-4 3 1-16,-4 2-1 15,-9-5 4-15,-15-1 2 16,-13-2 2-16,-18-2-6 16,-11 2 3-16,-17 3-3 0,-25 2 15 15,-17-1-4-15,-12-3-8 16,-12-5-1-1,-8-2-8-15,-6-8-2 0,1-8-3 16,13-11-2-16,19 0-25 16,24-21-14-16,28-7-25 15,12-2-23-15,42-8 12 16</inkml:trace>
  <inkml:trace contextRef="#ctx0" brushRef="#br0" timeOffset="39546.04">17438 14550 102 0,'0'0'6'0,"-93"-10"3"16,42 10 6-16,1 0 3 16,1 14 5-16,7 10 2 15,4 11-1-15,7 7-6 16,4 7-5-16,8 1-3 15,11-4-6-15,8-5-3 16,2-10 0-16,26-7 0 16,10-12 0-16,8-12 0 0,6 0-1 15,3-26-7-15,-3-15-10 16,-6-3-7-16,-13-3-9 16,-13 2 18-16,-11 2 9 15,-9 10 5-15,0 8 1 16,-7 8 4-16,-1 11 6 15,3 6 14-15,4 0-5 16,1 23-18-16,0 23 4 16,10 22 20-16,14 16 1 15,9 8 3-15,3 7-6 16,2-1 10-16,-3-2-3 16,-7-1 6-16,-8-8-3 15,-13-5-1-15,-7-7 4 16,-6-11-20-16,-22-12 2 0,-9-11-9 15,-8-16 1-15,-7-12-1 16,-7-13-9-16,0-6-5 16,-1-31-34-16,5-18-34 15,12-18-20-15,16-7 1 16,25-4-9-16,10 3 22 16,38 6 5-16</inkml:trace>
  <inkml:trace contextRef="#ctx0" brushRef="#br0" timeOffset="39718.41">17719 14870 108 0,'0'0'0'0,"33"72"12"0,-15-30 23 16,-1-1-17-16,-7-4-4 16,3-4-3-16,-2-4-11 15,0-8-4-15,-3-5-25 16,-5-11-13-16,-3-5-10 15,0-15-19-15</inkml:trace>
  <inkml:trace contextRef="#ctx0" brushRef="#br0" timeOffset="39838.8">17664 14723 143 0,'0'0'0'15,"0"0"-2"-15,0 0 2 0,0 0-10 16,0 0-26-16,0 0-26 15</inkml:trace>
  <inkml:trace contextRef="#ctx0" brushRef="#br0" timeOffset="40176.87">18011 14822 160 0,'0'0'19'0,"0"0"-13"16,0 0 18-16,107 65 18 0,-67-40-19 15,-7 4-13 1,-6 1-6-16,-13 0-4 0,-10 1 0 16,-4-2-2-16,-9-6 2 15,-14-3 1-15,-1-7-1 16,2-9 0-16,1-4 1 15,5-12 0-15,-2-19-1 16,4-18-2-16,7-14-7 16,5-3 1-16,2 3-8 15,14 14 0-15,14 18-10 16,10 7-9-16,3 10-13 16,4 7-2-16,-3 7-26 0</inkml:trace>
  <inkml:trace contextRef="#ctx0" brushRef="#br0" timeOffset="40535.33">18521 15071 127 0,'0'0'12'0,"-16"-80"-9"15,16 18-1-15,0-13-2 16,-4-11 0-16,-3-3 0 15,-8 1-1-15,-3 9 0 16,0 19 1-16,2 22 1 16,-1 20 5-16,5 11 7 15,2 7-2-15,0 0 3 0,2 16-9 16,2 18-1 0,4 12 11-16,2 9 5 0,9 9-3 15,17 2-9-15,5 1 10 16,7-2-4-16,-3 0-5 15,7-6-2-15,-3-6-5 16,0-7 0-16,-1-10-2 16,0-10 0-16,-6-7-21 15,1-8-19-15,-3-11-26 16,-3 0 9-16,-5-20-22 16</inkml:trace>
  <inkml:trace contextRef="#ctx0" brushRef="#br0" timeOffset="40711.87">18971 14907 57 0,'0'0'60'0,"0"0"-58"16,0 0 9-16,102-66 8 16,-50 41-7-16,3 2-7 15,-6-2-5-15,-4 1-8 16,-11-1-29-16,-13 1-20 15</inkml:trace>
  <inkml:trace contextRef="#ctx0" brushRef="#br0" timeOffset="40935.16">19128 14554 105 0,'0'0'19'0,"0"0"-18"15,0 0 1-15,0 0 21 16,4 83 4-16,12-38-3 15,0 3-8-15,0 2-1 16,-4 4-7-16,1 0 0 16,-1-1-7-16,0-4 2 15,-2-5-3-15,-1-3-1 16,-2-9-13-16,-3-4-24 16,3-8-12-16,1-12-6 15,4-8-34-15</inkml:trace>
  <inkml:trace contextRef="#ctx0" brushRef="#br0" timeOffset="41368.26">19711 14652 93 0,'0'0'3'0,"-2"-95"-3"15,-2 63 25-15,-2 12 13 16,-5 7-2-16,-3 6-3 15,-6 5-14-15,1-1-2 16,-5 3 0-16,2 0-4 16,2 6-2-16,4 5 0 15,8 1-7-15,4 5-4 16,4 2 2-16,0 4-2 0,1 5 1 16,14 4-1-16,6 2 1 15,3 3 5-15,1 4-2 16,5 2 9-16,4 4-3 15,-1 0 1-15,0-3-9 16,-5-6 2-16,-5-6-4 16,-8-5 2-16,-9-1-2 15,-6-5 1-15,-3-2-1 16,-24-2 3-16,-10-1 3 16,-8-7-3-16,-12-3-3 15,-11-6-3-15,-9 0-13 0,-5-3-15 16,14-3-18-1,19 0 10-15,23-2-3 0,22-6-11 16,4-5-8-16,22-13-29 16</inkml:trace>
  <inkml:trace contextRef="#ctx0" brushRef="#br0" timeOffset="41497.14">20194 14541 109 0,'0'0'0'0,"0"0"0"16,81-49-2-16,-78 47-15 16,-3 2-21-16</inkml:trace>
  <inkml:trace contextRef="#ctx0" brushRef="#br0" timeOffset="42456.45">11588 16729 45 0,'0'0'3'15,"0"0"-3"-15,0 0 0 16,0 0 11-16,0 0 1 15,86-33 5-15,-69 33-7 16,5 0 4-16,9 0-1 16,20 0 5-16,18-9 0 15,17-3 0-15,19-7-4 16,17-6 2-16,21-8 5 0,26-1-6 16,17-6-4-16,17 2 1 15,9-3 1-15,3 1 8 16,1 0-10-16,-3 0-6 15,-12 1 0-15,-8-1-4 16,-9-2 4-16,-15-2-4 16,-9-1-1-16,-17 5-9 15,-21 1-11-15,-23 9-2 16,-26 10 1-16,-27 9 0 16,-23 5-3-16,-14 3-2 15,-9 0-12-15,0 2 3 0,0-3-8 16,-5-2-24-16</inkml:trace>
  <inkml:trace contextRef="#ctx0" brushRef="#br0" timeOffset="42629.98">15451 15841 94 0,'0'0'16'16,"0"0"-16"-16,0 0-4 16,0 0-16-16,0 0-21 15</inkml:trace>
  <inkml:trace contextRef="#ctx0" brushRef="#br0" timeOffset="43372.09">18343 15616 45 0,'0'0'4'16,"0"0"-3"-16,-91 30 11 0,57-18-5 16,-1-1 3-16,1 1 3 15,1 2 3-15,2-2-3 16,0 2 0-16,1-1 1 15,1-1-1-15,3 0-1 16,3-2-2-16,8-3-3 16,7-4 4-16,6 1 3 15,2-3-1-15,0 0 1 16,12 2-7-16,16 0-5 16,16-2 11-16,17-1 1 0,19 0 0 15,20 0-6 1,32-14-4-16,36-12 13 0,28-9 7 15,25-1-20-15,9-1-4 16,-3 2 0-16,-6-2-2 16,-9 2 2-16,-18 1 0 15,-14 5 3-15,-16 0 2 16,-17 7 6-16,-21 5 6 16,-25 4-6-16,-26 4-10 15,-32 9-1-15,-19 0-3 16,-16 0-5-16,-7 0-25 15,1 0 7-15,-1 0-26 16,1 0-29-16,4 0-1 16,1 0 4-16</inkml:trace>
  <inkml:trace contextRef="#ctx0" brushRef="#br0" timeOffset="43566.34">21484 15177 189 0,'0'0'0'16,"0"0"-12"-16,0 0 8 16,0 0-10-16,0 0-5 15,0 0-7-15,-16 36-22 0</inkml:trace>
  <inkml:trace contextRef="#ctx0" brushRef="#br0" timeOffset="65166.34">5311 14229 55 0,'0'0'5'16,"0"0"-5"-16,0 0 0 16,0 0 0-16,0 0 4 15,0 0 3-15,0 0-1 16,-21 0 0-16,21 0-3 16,0 0 2-16,0 0-2 0,0 0 1 15,0 0-3-15,0 0 0 16,0 0 0-16,0 0 0 15,0 0 2-15,0 0 3 16,0 0 2-16,0 0-1 16,0-4-2-16,2 0 0 15,5-2-1-15,-1 3-4 16,6 3 1-16,4 0-2 16,7 6 0-16,7 17 1 15,4 5 4-15,0 5 2 16,-1 3 0-16,-3 1-4 15,-2-2 4-15,-5-1-4 16,-1-2-2-16,-4-1 0 16,-3 1 0-16,6 1-1 0,-2 4-12 15,5 2-7-15,6 1-3 16,8-8-6-16,9-8-12 16</inkml:trace>
  <inkml:trace contextRef="#ctx0" brushRef="#br0" timeOffset="66074.72">8837 14260 46 0,'0'0'0'15,"0"0"-1"-15,0 0 1 16,0 0 1-16,0 0 1 16,0 0 3-16,0 36-2 15,0-31 1-15,0-1-2 16,0-1 1-16,0-1 1 15,0-1 0-15,0-1-1 16,0 0 2-16,0 0-1 16,0 0 0-16,0 2 0 0,0-2-2 15,0 0 2-15,0 1 0 16,0-1 1-16,0 0 0 16,0 0-1-16,0 0-2 15,0 0 1-15,0 2-1 16,0-2-2-16,0 0 0 15,0 0 0-15,0 0 0 16,0 0 0-16,0 0 0 16,0 0 0-16,0 2 0 15,0-2-1-15,0 0-3 16,0 0-1-16,0 0-1 16,0 0-4-16,0 0-3 15,0 2-9-15,0 0-11 0,0-2 3 16</inkml:trace>
  <inkml:trace contextRef="#ctx0" brushRef="#br0" timeOffset="72154.56">14337 16082 2 0,'0'0'8'15,"0"0"-2"-15,0 0-3 16,-72-82-2-16,66 52-1 15,0 5 0-15,-4 0 5 16,-1 9 4-16,-2 3-1 0,-1 1-1 16,1 3-4-16,-2 2 2 15,4 2-3-15,1-1 3 16,3 2-3-16,4 1 0 16,1 2 1-16,2 0 2 15,0 1 6-15,0 0-7 16,0 0 1-16,0 0-2 15,0 0-1-15,0 0 0 16,0 0 0-16,0 0 1 16,0 4-2-16,12 15 8 15,14 12 3-15,8 12 5 0,9 12-4 16,3 6-2 0,2 9-3-16,4 3 3 0,-7 1-3 15,-5-6-4 1,-3-3-4-16,-5-1 0 0,-7-3 0 15,1-5 0-15,-2-5-1 16,-2-7-5-16,-4-5-8 16,-2-8-3-16,-5-9-11 15,-4-5 2-15,-6-10-6 16,-1-7-7-16</inkml:trace>
  <inkml:trace contextRef="#ctx0" brushRef="#br0" timeOffset="72530.47">14050 16416 68 0,'0'0'1'16,"0"0"-1"-16,-31-106 0 15,31 53 2-15,0-9-1 16,0-7 6-16,1-1-1 16,7 7-2-16,1 8 3 15,1 8 0-15,-1 8 1 16,0 3-2-16,3 4-4 0,0 6 3 16,6 6-3-1,2 7 1-15,8 7-2 0,6 6 0 16,8 0 0-16,3 17 0 15,-1 10 0-15,-2 9 0 16,-1 2-1-16,-3 2 0 16,-2-1-4-16,1-5-3 15,1-3-11-15,3-5-3 16,-2-6-17-16</inkml:trace>
  <inkml:trace contextRef="#ctx0" brushRef="#br0" timeOffset="72703.2">14972 15688 70 0,'0'0'0'0,"0"0"-26"16,0 0-8-16</inkml:trace>
  <inkml:trace contextRef="#ctx0" brushRef="#br0" timeOffset="73602.2">19829 15243 100 0,'0'0'9'0,"0"0"-7"15,0 0 5-15,0 0-1 16,0 0-6-16,0 0 13 15,30 102 5-15,-1-42-3 16,6 5-2-16,5 5 4 16,-1 6 1-16,-2 3-4 15,-3 4-2-15,-4 0-10 0,-1-3-1 16,-6 1-1 0,0-8 0-16,-4-8-4 0,0-12-8 15,-1-12-15-15,-4-15-6 16,-5-9-3-16,-8-14 3 15,-1-3-10-15,-16-19-8 16</inkml:trace>
  <inkml:trace contextRef="#ctx0" brushRef="#br0" timeOffset="73931.75">19566 15674 86 0,'0'0'9'16,"-45"-81"-9"-16,36 33 0 16,9-3 2-16,0-7-1 15,3-4 2-15,13 1 2 16,4 2 1-16,3 6 1 16,-1 10 1-16,-1 9-5 15,1 10 3-15,0 11-1 16,4 10-5-16,5 3-1 15,5 11 0-15,0 14 2 16,1 6-1-16,-1 2 2 16,0 3-1-16,-4 2 0 15,0 0-1-15,-2 2 0 0,-2-4-4 16,-2 0-9 0,3-6-9-16,1-7-11 15,0-9-9-15</inkml:trace>
  <inkml:trace contextRef="#ctx0" brushRef="#br0" timeOffset="74134.58">20473 15047 103 0,'0'0'0'16,"0"0"-5"-16,0 0 0 0,0 0-17 16,0 0-2-16,0 0 0 15</inkml:trace>
  <inkml:trace contextRef="#ctx0" brushRef="#br0" timeOffset="77149.44">25871 14529 96 0,'0'0'1'0,"0"0"0"16,0 0 1-16,0 0 8 15,0 0 6-15,0 0-5 0,0 0-11 16,-13 49 4-16,48 18 11 16,3 13-2-16,-1 9-5 15,-1 8-2-15,-8 3 0 16,-4-2-1-16,-6-6 0 16,-7-8-2-16,-1-12-2 15,-4-9-1-15,-3-13 1 16,-2-11-1-16,-1-15 0 15,0-12-1-15,0-9-7 16,0-3 8-16,0-20 0 16,-4-21 0-16,-11-17-5 15,3-12 0-15,4-6 3 0,7 0 2 16,1 1 0-16,9 6 0 16,16 6 0-16,5 8 1 15,4 14 0-15,5 9-1 16,4 18 1-16,4 10-1 15,6 4 0-15,1 29 0 16,-3 13 1-16,-3 10-1 16,-13 3 3-16,-8 1 1 15,-12-1-3-15,-9-5 3 16,-6 1 3-16,-2-4-4 16,-23-2 3-16,-12-2 2 15,-11-3-3-15,-10-6-4 16,-6-7 0-16,0-6 0 15,4-11 0-15,9-9-1 0,14-1-3 16,10-1-8-16,14-19-5 16,10-7-13-16,3-11-15 15,18-8-4-15,18-2-9 16</inkml:trace>
  <inkml:trace contextRef="#ctx0" brushRef="#br0" timeOffset="77929.32">26644 14965 73 0,'0'0'34'16,"0"0"-32"-16,12 72-1 0,-6-33 8 16,1-3 2-16,-1 0-2 15,2-2 0-15,-1-6-8 16,5-5-1-16,-2-4 0 15,2-6 0-15,3-6-5 16,2-7-5-16,2 0-4 16,2-15 5-16,0-13-7 15,0-8-4-15,-2-3 7 16,-5-3 7-16,-3-2 4 16,-5 1 2-16,-3 5 3 15,-3 4 5-15,0 9 2 16,0 5 6-16,0 9 3 15,0 4-7-15,0 5 7 0,0 2-13 16,0 9-6-16,0 19 1 16,6 9 0-16,9 2 4 15,0-3 1-15,4 0 2 16,3-5-5-16,-2-6 0 16,0-1-2-16,-1-7-1 15,0-7 0-15,-1-3 0 16,-1-4-1-16,-1-3-1 15,2-8 2-15,0-15 0 16,0-12-1-16,-2-10 1 16,-4-12-1-16,-5-3-1 15,-2 6 0-15,-3 8 2 0,-2 11 0 16,0 12 3-16,-2 6 2 16,-14 6-2-16,-1 5 3 15,-2 6-5-15,0 0 0 16,1 0 0-16,1 8-1 15,7 5-1-15,5 1 1 16,5 2-4-16,0-1 4 16,18 2-1-16,9 0 0 15,8 0 1-15,8-2 1 16,5 4-1-16,2 1 0 16,-1 1 0-16,-4 1 0 15,-4-1 0-15,-9-1 0 16,-9 2 0-16,-10-3 0 0,-10 5 0 15,-3 2 2 1,-8-1 2-16,-20 4 0 0,-10-5-1 16,-7-2-2-16,-8-5-1 15,5-3-3-15,5-10-7 16,9-4-8-16,13-8-12 16,18-19-14-16,3-7-37 15</inkml:trace>
  <inkml:trace contextRef="#ctx0" brushRef="#br0" timeOffset="78603.56">27564 15000 76 0,'0'0'35'16,"0"0"-35"-16,0 0-8 15,0 0 6-15,64-98 1 16,-46 68 0-16,-7-1 0 15,-5 1-6-15,-6 2 3 16,0 6 4-16,0 7 0 16,-14 2 5-16,-2 6 6 15,1 4 1-15,-2 3-2 16,4 0 0-16,0 6-2 16,4 15-1-16,4 6-1 15,5 7 1-15,0 5 8 16,0 3-6-16,11 4 0 15,8-5 0-15,5-3 2 0,4-7-8 16,6-9 2-16,5-9-4 16,6-9 1-16,4-4 1 15,2-12-3-15,-5-19-1 16,-3-12-2-16,-10-6-3 16,-11-4-1-16,-10 0 5 15,-7 4 0-15,-5 6 2 16,0 4 2-16,-1 3-1 15,-10 7 5-15,-2 5 1 16,1 6 1-16,1 5-6 16,1 5 4-16,2 8-3 15,-2 0-3-15,-3 5-1 0,0 15-1 16,2 2 1-16,9 1-3 16,2-1-1-16,7-3 0 15,18-2 2-15,6-2 1 16,7-1 2-16,4 2-1 15,4 0 1-15,-1 1 2 16,-3 1-2-16,-2-2 0 16,-7 3 0-16,-6-1 3 15,-9 0-2-15,-3-3 2 16,-9-1 0-16,-5 0-3 16,-1-1 1-16,-3 5 0 15,-22 2 1-15,-15-1-2 16,-17 1-8-16,-4-4-17 0,0-10-12 15,10-6-19-15,17-29-25 16</inkml:trace>
  <inkml:trace contextRef="#ctx0" brushRef="#br0" timeOffset="78756.14">28507 14454 130 0,'0'0'0'16,"0"0"-9"-16,0 0 6 16,0 0-37-16,0 0-14 15</inkml:trace>
  <inkml:trace contextRef="#ctx0" brushRef="#br0" timeOffset="79235.28">26945 14236 110 0,'0'0'1'0,"0"0"-1"15,0 0 0-15,0 0 4 16,0 0-4-16,0 0 1 15,21 51 10-15,25 2 2 16,8 12-3-16,5 15 6 16,6 11 0-16,0 9-1 15,-1 10 1-15,-1 5-10 0,-8-4-6 16,-8-2 0-16,-6-9 0 16,-8-10 0-16,-8-7-3 15,-8-7-12-15,-2-9-14 16,-5-10 12-16,2-18-16 15,1-13 2-15,0-17-7 16,-5-9-14-16</inkml:trace>
  <inkml:trace contextRef="#ctx0" brushRef="#br0" timeOffset="79879.78">27030 14265 83 0,'0'0'4'0,"0"0"3"16,0 0 7-16,0 0-10 15,61-86-2-15,5 52 9 16,18-4-7-16,15 0 0 16,13-1 0-16,8 3 0 0,2 2-2 15,2 1 3 1,0 2-1-16,0 3-1 0,-10 2-1 16,-11 6-2-16,-24 6 0 15,-25 9 0-15,-21 5-2 16,-13 5-3-16,-6 17 3 15,2 7 2-15,2 9 1 16,8 9 2-16,5 9 1 16,12 11 3-16,7 12 1 15,6 7-4-15,4 7 0 16,-2-1-2-16,0-3 0 16,-1-3 1-16,-4-7 1 15,1-4 2-15,-3-7 1 16,-7-7-1-16,-9-7-4 15,-13-10 0-15,-10-8-2 0,-12-5 0 16,0-6 0-16,-22 0 4 16,-20 0 2-16,-18-3-3 15,-16-1 0-15,-12 1-3 16,-9 2 1-16,-10 5-1 16,-10 4 0-16,-9 4 0 15,-13 7-5-15,-5 1-9 16,5 0 5-16,16-5 2 15,31-10 3-15,34-15 2 16,29-11-2-16,22-4-9 16,7-15-26-16,10-16-20 15</inkml:trace>
  <inkml:trace contextRef="#ctx0" brushRef="#br0" timeOffset="80525.48">26198 16970 165 0,'0'0'0'0,"0"0"-6"15,0 0 3-15,116-37 3 0,-46 7 1 16,9-4 1-16,-1-2-2 16,-2-3 0-16,-12 2-17 15,-10-1-17-15,-17-1-22 16</inkml:trace>
  <inkml:trace contextRef="#ctx0" brushRef="#br0" timeOffset="80735.92">26435 16540 143 0,'0'0'1'0,"0"0"-1"15,0 0-1-15,31 80 1 0,2-25 9 16,3 6 3-16,0 8-2 16,-3-2-3-16,-4 2-3 15,-2-4-1-15,0-6-3 16,0-1-1-16,4-2-10 15,5-8-20-15,7-10-11 16,5-20-22-16</inkml:trace>
  <inkml:trace contextRef="#ctx0" brushRef="#br0" timeOffset="81153.89">27381 16345 143 0,'0'0'1'0,"0"0"5"16,-109-79 14-16,71 74-1 15,-2 5-1-15,-3 5-6 16,4 15 1-16,5 5-1 16,10 1-9-16,12 7-1 15,12 1-2-15,0 5 0 16,18 2-3-16,19 0 3 15,8-1-1-15,15-7 3 16,10-2-4-16,9-4 2 16,6-6-1-16,1 1 0 0,-3-5 1 15,-8 5 0-15,-10 0 1 16,-15-1 1-16,-19 0-2 16,-14-1 1-16,-17 2-1 15,0 5 6-15,-20 2 2 16,-20 4 5-16,-11-3-3 15,-10-3-6-15,-4-6-3 16,-1-8-1-16,7-6-1 16,8-7-10-16,12 0-16 15,18-5-20-15,18-14-14 16,3-1-11-16</inkml:trace>
  <inkml:trace contextRef="#ctx0" brushRef="#br0" timeOffset="81469.58">27090 17559 81 0,'0'0'26'16,"0"0"-26"-16,0 0 15 15,146-36 9-15,-58 3-10 16,9-3 0-16,7-5-5 16,1-3-1-16,3-6 5 15,-3-1-2-15,-6-2-6 0,-8 3-5 16,-13 8-1-16,-13 14-3 16,-19 12-6-16,-24 10-12 15,-18 6-8-15,-5 1-10 16,-36 23 15-16,-14 11-8 15,-16 11-17-15</inkml:trace>
  <inkml:trace contextRef="#ctx0" brushRef="#br0" timeOffset="81671.7">27230 17795 122 0,'0'0'7'0,"0"0"-5"0,0 0 17 15,125-15 5 1,-38-16-5-16,14-10 1 0,13-9-17 16,5-4-2-16,2-2-1 15,-1-2-18-15,-5 5-9 16,-7-1-17-16,-13 1-7 16,-14-4-26-16</inkml:trace>
  <inkml:trace contextRef="#ctx0" brushRef="#br0" timeOffset="81837.25">29023 17002 178 0,'0'0'1'15,"0"0"-1"-15,0 0-12 16,0 0-28-16,0 0-18 15</inkml:trace>
  <inkml:trace contextRef="#ctx0" brushRef="#br0" timeOffset="83553.62">27712 15427 27 0,'0'0'2'0,"0"0"-2"16,0 0 16-16,0 0 3 15,0 0-6-15,0 0-7 16,3 31 11-16,33-21-1 16,11-3-3-16,8-7-1 15,9 0 1-15,10-17 0 16,15-14-5-16,11-9 4 16,12-14-8-16,6-10-1 15,-4-6 2-15,-6-6-1 16,-11-7 8-16,-16-5-4 15,-23 0-4-15,-24-2 0 0,-21-2-1 16,-13-7-1-16,-34-1-2 16,-21 3 0-16,-18 11 2 15,-12 15 7-15,-9 18-2 16,-15 23 3-16,-22 18-5 16,-14 12 0-16,-17 11-5 15,-6 20-1-15,6 8 1 16,10 6 0-16,17 5 0 15,24 1 0-15,21 4 0 16,29 5 2-16,24 7-2 16,25 15 4-16,12 6 3 15,32 13 2-15,28 1-3 0,18-1 1 16,14-11-1 0,12-14 3-16,6-12-3 0,6-13 1 15,5-15-3-15,6-11 2 16,5-12 0-16,-1-13-2 15,-4 0-4-15,-10-10-1 16,-17-8 0-16,-17-1 0 16,-14 2 1-16,-20 0 1 15,-16 2 3-15,-11 5 9 16,-13 2 7-16,-4 4 0 16,-4 1 11-16,-1 2-4 15,0-1-1-15,0 1-5 16,0 1-3-16,0 0-13 0,0-2-5 15,0 1 1-15,0 1 2 16,0 0-3-16,0 0 0 16,0 0 0-16,0-1 0 15,0 1 0-15,0 0 0 16,0 0 0-16,0 0 2 16,0 0-2-16,0 0 0 15,0 0 0-15,0 0 2 16,0 0-1-16,0 0-1 15,0 0 0-15,0 0 2 16,0 0-2-16,0 0 0 16,0 0 0-16,0 0 0 15,0 0 0-15,0 0 0 16,0 0 0-16,0 0 0 0,0 0 0 16,0 0-3-16,0 0-2 15,0 0 2-15,0 0-2 16,0 0-2-16,0 0 2 15,0 0-1-15,0 0-2 16,0 0 5-16,0 0-8 16,0 0 7-16,0 0 0 15,0 0 1-15,0 0-1 16,0 0 0-16,0 0 1 16,0 0-1-16,0 0 4 15,0 0-4-15,0 0 1 16,0 0-1-16,0 0-1 15,0 0-1-15,2-2-4 0,-2 2-1 16,1 0-1-16,1 0 0 16,-2 0-7-16,0 0-3 15,2 0-13-15,0 0 2 16,1 0-13-16,-2-1-16 16,1-1 6-16,-2-3 4 15</inkml:trace>
  <inkml:trace contextRef="#ctx0" brushRef="#br0" timeOffset="121912.1">18042 16741 48 0,'0'0'14'0,"0"0"-14"15,0 0 0-15,0 0 0 16,0 0 3-16,0 0 2 16,0 0-1-16,0 0-4 15,7-66 1-15,-2 61 0 16,-1 0 1-16,-1 1 0 16,-1 1 1-16,-1 1-1 15,1-1 2-15,-2-1-2 16,0-1 1-16,1-1-2 0,-1-1 2 15,0-3-2-15,0-1 0 16,0-1 0-16,0 2 3 16,0 0 1-16,0-3-1 15,-1-3 1-15,-10 1-1 16,-5-2 2-16,-1 1 4 16,-7-3-6-16,-2 4 3 15,-3 3-1-15,-2 0-2 16,3 7 6-16,2 3-4 15,1 2 2-15,5 0-2 16,3 2-1-16,3 15-1 16,2 9-1-16,5 16-1 15,5 13 5-15,2 13 4 16,6 15 1-16,20 8 7 0,5 5 2 16,3 11-7-16,6 2 1 15,-1-7-4-15,0-3-1 16,3-12-6-16,-3-9-1 15,-4-6-1-15,-3-11 0 16,-5-4-2-16,-7-8-5 16,-6-6-13-16,-8-11-19 15,-3-5-14-15,-3-11-1 16,-4-13-7-16,-23-3 13 16</inkml:trace>
  <inkml:trace contextRef="#ctx0" brushRef="#br0" timeOffset="122068.9">17816 17568 58 0,'0'0'45'0,"0"0"-40"15,0 0-5-15,0 0 0 16,44-73-1-16,11 44-2 16,11-1-9-16,8 0-14 15,-1 7-2-15,-5 6-4 16</inkml:trace>
  <inkml:trace contextRef="#ctx0" brushRef="#br0" timeOffset="122227.71">18339 17355 9 0,'0'0'20'0,"0"0"5"16,0 0 4-16,0 0 3 15,56 99-5-15,-37-64 7 0,3 2-2 16,1-1-8-16,3-2 5 16,-1-6-22-16,2-2-7 15,-4-5 0-15,0-4-5 16,-2-6-38-16,0-6-11 15,-6-5 3-15,-9-20 1 16</inkml:trace>
  <inkml:trace contextRef="#ctx0" brushRef="#br0" timeOffset="122362.36">18340 17152 114 0,'0'0'0'0,"0"0"-1"15,0 0-13-15,0 0-18 16,0 0-2-16</inkml:trace>
  <inkml:trace contextRef="#ctx0" brushRef="#br0" timeOffset="123351.89">18789 17587 49 0,'0'0'27'0,"0"0"-26"16,0 0 23-16,0 0-2 16,0 0 1-16,0 0-11 0,48-109-6 15,-42 54-3 1,-5-3 0-16,-1 3 2 0,0 3 1 16,0 9 7-16,-3 15 4 15,-7 12 14-15,2 8-1 16,-1 5-4-16,2 3-15 15,0 0-8-15,1 0 0 16,3 3-3-16,-1 8-3 16,3 3 0-16,1 5 2 15,0-2-10-15,0 8 7 16,1-2 0-16,12-1 0 16,3 0 0-16,6-5 1 0,8 2 1 15,7-4 2-15,7 2-1 16,8 2 1-16,4-2 6 15,-2 3-5-15,-6 2 4 16,-9 2-3-16,-14-1-1 16,-7 0 1-16,-7 3 11 15,-10 1-10-15,-1 2 3 16,-1-5-2-16,-18 3-4 16,-4-5 0-16,-3-5 0 15,1-8-4-15,3-9-7 16,4 0 6-16,1-19-6 15,7-17-14-15,4-11-2 16,6-8 6-16,0-6 7 16,3-1 4-16,12 3 3 15,1-2 5-15,-2 0 1 0,-1-3 1 16,-2-1 0-16,-2-2 0 16,-8 1 0-16,-1 6-1 15,-3 8-2-15,-17 11 0 16,-3 15 3-16,-3 9 3 15,3 14 7-15,1 3 1 16,3 0 4-16,7 8-5 16,8 17-5-16,4 15 1 15,9 8 14-15,19 7 3 16,6 2-13-16,5 0 7 16,2 2 0-16,-1-1-6 15,-6-5 1-15,-3-2-3 0,-1-6 1 16,-5-6-6-16,-3-5-1 15,-6-9-3-15,-4-9 0 16,-4-7-1-16,-3-7-14 16,-3-2-6-16,-2 0 13 15,0-13 0-15,0-10-14 16,0-9 4-16,0-2 7 16,3 0 7-16,7 3 3 15,2 6-1-15,0 8 2 16,-3 5 2-16,3 9 3 15,-2 3 5-15,5 0-4 16,6 0 1-16,4 20 10 16,4 2 0-16,-1 11 0 15,-1 2-2-15,-3-2-4 16,-3-1-1-16,-2-6-2 0,0-3-8 16,-2-3 0-1,-1-7-2-15,-1-6-19 0,-2-7-17 16,3 0-22-16,1-10-13 15,-2-23 8-15,-1-9-38 16</inkml:trace>
  <inkml:trace contextRef="#ctx0" brushRef="#br0" timeOffset="131760.22">18131 16936 8 0,'0'0'0'15,"0"0"0"-15,0 0 0 16,0 0 3-16,0 0 4 15,0 0 4-15,0 0-6 16,0 0-2-16,-7-53 1 16,7 49 3-16,0-4 1 15,0-2-1-15,0-7-3 16,6-2 2-16,9 2-2 16,0 3 5-16,4 3-2 15,6 9-3-15,5 2-2 0,4 1 4 16,2 18-2-16,2 3 1 15,-7 2-2-15,-6 4-1 16,-7 0 0-16,-13 3-1 16,-5 5 1-16,-8-2 2 15,-19-1 5-15,-4-5-2 16,-5-9-4-16,2-8 3 16,0-8 0-16,-1-3 4 15,1-3-2-15,1-13-3 16,3-4-1-16,7 0 0 15,9-1-4-15,5 0-1 16,9 1-7-16,2-4-12 0,28-2-11 16,19-6-1-1,13-8-12-15</inkml:trace>
  <inkml:trace contextRef="#ctx0" brushRef="#br0" timeOffset="132428.89">19993 16254 109 0,'0'0'0'16,"0"0"1"-16,0 0 4 15,0 0-1-15,0 0-1 16,0 0 1-16,24 137 21 0,10-35-2 16,0 17-7-1,-1 10 5-15,-2 11-3 0,-1 10-4 16,-2 0-8-16,-2-1-5 15,-4-10 1-15,4-23-1 16,-4-11-1-16,-1-18 0 16,-3-14-1-16,-2-12-3 15,1-16-11-15,0-12-21 16,-1-16-9-16,1-17 6 16,-5-9-2-16,-7-40-9 15</inkml:trace>
  <inkml:trace contextRef="#ctx0" brushRef="#br0" timeOffset="132676.22">20291 16494 127 0,'0'0'0'0,"13"85"-4"16,3-1 4-16,3 16 12 15,2 9 2-15,-2 2-5 16,5 0 0-16,1-4-5 16,-1-3-4-16,-4-6 0 15,0-8-2-15,0-4-5 16,-5 0-10-16,1-11-9 16,-7-8-4-16,-6-18-15 15</inkml:trace>
  <inkml:trace contextRef="#ctx0" brushRef="#br0" timeOffset="132840.78">20685 17081 122 0,'0'0'0'16,"0"0"-44"-16,0 0 31 15,0 0-11-15</inkml:trace>
  <inkml:trace contextRef="#ctx0" brushRef="#br0" timeOffset="142089.89">10236 14216 29 0,'0'0'2'0,"0"0"-2"0,0 0 4 16,0 0 6-16,0 0 3 15,0 0-5-15,0 0 0 16,-94 0 2-16,71 15-3 16,0 3-2-16,2 5 0 15,0 2 0-15,5 5-1 16,0 2 1-16,8 6-2 15,5 2 1-15,3 6 2 16,3 0 3-16,21 1-4 16,9 6 0-16,9 2 0 15,8 2 0-15,10 9 1 16,4 2 0-16,5 7 0 16,-2-3-4-16,3 1 5 0,-5 0-1 15,-2 2 0-15,-8 1 4 16,-11 2-1-16,-16-2-4 15,-7-1 0-15,-12-5 1 16,-8-1-5-16,-1-7 3 16,0-4 1-16,-13-4-1 15,-11-4-1-15,-6-3 1 16,-4-3 0-16,-6-8-2 16,1-4 0-16,3-4-2 15,5-6 0-15,8-5 0 16,8-3 0-16,7-3 0 15,5 1-1-15,3 2-2 0,0 4 0 16,14 3 1 0,10 2 1-16,12 0 0 0,10 1-2 15,8-1 3-15,4 7 0 16,2 5 0-16,-2 2-3 16,0 8 2-16,0 6 1 15,0 4 1-15,-2 8 1 16,-1 7 0-16,-3 5 1 15,-7 5 0-15,-4 9-1 16,-5 9-1-16,-3 3 1 16,-3 5 0-16,0 2-1 15,-2-5 0-15,5-4-1 16,1 1 1-16,8-6-1 16,1-1 1-16,2-3-1 15,3-4 1-15,-2-2 0 0,0 0 0 16,2-6-1-16,-2-5 3 15,3-10-3-15,-2-17 0 16,-1-12 1-16,0-12-1 16,-3-8 0-16,-1-11 0 15,0-3 1-15,-3 0-1 16,-2-7 0-16,-4-6-1 16,-5 1 1-16,-6-4 0 15,-8 2 0-15,-9-9-15 16,-5-6-30-16,-6-11-23 0,-24-7 7 15</inkml:trace>
  <inkml:trace contextRef="#ctx0" brushRef="#br0" timeOffset="142794.03">7109 16372 64 0,'0'0'0'0,"0"0"0"15,0 0 1-15,0 0 4 16,0 0 8-16,0 0 2 15,-11 77 2-15,11-22-1 16,15 11-1-16,6 10 3 16,3 7-3-16,7 4 4 15,3 4 8-15,4 3-7 16,5-2-5-16,-1-12-4 16,7-15 1-16,0-18 5 15,5-21-4-15,2-12-5 0,7-9-1 16,3-5 3-16,4-5 1 15,0-15-10-15,-6-5 1 16,-6-4 0-16,-10-5-2 16,-11-2-17-16,-13 0-15 15,-14-3-13-15,-10 2-14 16,-11 2-12-16,-25 7 12 16,-11 9 10-16</inkml:trace>
  <inkml:trace contextRef="#ctx0" brushRef="#br0" timeOffset="142954.23">7490 17079 48 0,'0'0'12'0,"0"0"-3"16,0 0 10-16,0 0-7 15,0 0-11-15,5-81 2 16,32 41-2-16,6-5-1 16,-1 1-2-16,-6 2-2 15,-11 4-5-15,-14 6-16 16,-11 4-14-16</inkml:trace>
  <inkml:trace contextRef="#ctx0" brushRef="#br0" timeOffset="143124.76">7143 16661 88 0,'0'0'12'0,"0"0"-12"15,13-73-2-15,18 39 0 16,13-9 1-16,11-3 1 15,8 0-3-15,2 4-10 16,0 6-3-16,-4 11-6 16,-8 11-7-16</inkml:trace>
  <inkml:trace contextRef="#ctx0" brushRef="#br0" timeOffset="144280.85">8188 17065 85 0,'0'0'25'0,"0"0"-25"16,0 0 0-16,0 72 0 16,0-72 5-16,0 0 2 15,0-5-3-15,-10-21-4 16,-2-11-8-16,-2-8-2 15,6 1 1-15,2 1 6 16,6 4 0-16,0 7 2 16,0 10 2-16,0 10 2 15,3 8 7-15,6 4-4 16,4 0-6-16,9 13 5 0,5 4 6 16,-1 4 1-1,4 2-7-15,-2-3 6 0,0-3 0 16,-1-6-1-16,4-5-2 15,-1-6-2-15,3-3 1 16,3-21-1-16,1-10-6 16,-4-7-2-16,-9-2-6 15,-9 0 0-15,-12 4-2 16,-3 6 1-16,-3 7 3 16,-17 12 6-16,-1 7 0 15,-4 7 2-15,0 0 4 16,-1 12 0-16,4 7 2 0,7 5-4 15,4-7-1-15,6 0-2 16,5-6-1-16,0-2 0 16,5-2 2-16,12 0-1 15,8 3 0-15,10 4-1 16,9 5 1-16,6 7 1 16,5 4 0-16,-2 4 3 15,-5 2 7-15,-5 1 0 16,-10 0-1-16,-11 2-3 15,-8 2-3-15,-9 6-3 16,-5-1-2-16,0 4 5 16,-17-6-3-16,1-7-1 15,1-11-1-15,3-11 0 16,4-12 0-16,-2-3 6 16,-6-16 3-16,-5-23-9 0,-5-20 0 15,4-17-5-15,9-6-8 16,5-5 7-16,8 0-1 15,0 2 0-15,0-7-6 16,-1-2 5-16,-7-4 2 16,-7-1 2-16,-6 0 1 15,-9 6-1-15,-5 11 4 16,4 18 0-16,1 18 3 16,1 18 7-16,4 14-1 15,-1 11-6-15,0 3 1 16,5 7 2-16,3 19-5 15,5 8 3-15,11 12-2 0,2 8-1 16,8 6 2-16,18 5 1 16,7 0 2-16,6-1-1 15,1-5 3-15,1-7-4 16,-3-9-1-16,-4-4 4 16,-5-11-6-16,-5-7-1 15,-3-5 0-15,-7-8-2 16,-5-3-6-16,-4-5-2 15,-2 0-1-15,3 0 10 16,1-16 0-16,2-5-3 16,2-5 1-16,-1 3 2 15,-1 3 1-15,-3 5 0 16,0 5 1-16,-1 7-1 0,5 3 0 16,5 0 0-1,7 9 4-15,5 8 3 0,1 0 1 16,-2 0-6-16,-2-1 4 15,-2-4 1-15,-6-5-7 16,-2-3 0-16,-5-2-8 16,1-2-17-16,-1-2-22 15,0-17 2-15,-2-10-12 16,-7-13-15-16</inkml:trace>
  <inkml:trace contextRef="#ctx0" brushRef="#br0" timeOffset="144430.1">8966 16337 157 0,'0'0'1'0,"0"0"-1"16,0 0 17-16,0 0 7 15,0 0-11-15,0 0-13 16,-3 0-15-16,3 0-30 16,-3 0-15-16,-2 0-18 15</inkml:trace>
  <inkml:trace contextRef="#ctx0" brushRef="#br0" timeOffset="145368.95">9225 16554 53 0,'0'0'16'0,"0"0"-8"0,0 0 13 15,0 0 1-15,0 0 6 16,0 0-1-16,57 44 3 15,-44-69 12-15,5-13-25 16,0-10-16-16,-6-6 0 16,-9 1-2-16,-3 0 0 15,0 9-1-15,-3 10 1 16,-9 7 1-16,3 10 1 16,3 7 1-16,-2 6 1 15,3 3-3-15,-3 1 0 16,1 0 0-16,1 0-6 15,-3 11 3-15,3 4 1 0,4-1 0 16,2 0 1 0,0 1 0-16,3-1-2 0,17 1 2 15,5 4 1-15,8 1 1 16,3 2 1-16,0-1 4 16,-4 1-5-16,-2 2 3 15,-6-2 2-15,-2 1-2 16,-7-3-3-16,-3-1 3 15,-4-4-4-15,-4-5 0 16,-1-3 0-16,-3-2 1 16,0-5-1-16,0 0 1 15,0 0-2-15,0-7 2 16,0-23-3-16,0-18-10 0,-6-16-6 16,2-8 0-1,-1 0 0-15,-2 3 8 0,2 6 8 16,-5 9 2-16,-5 5 3 15,-6 9 11-15,-4 8 1 16,-7 6-2-16,-4 6-1 16,-2 3 2-16,7 4-2 15,3 4-4-15,11 4 11 16,9 2-10-16,5 3-5 16,3 0-3-16,0 14-1 15,20 22-2-15,14 19 2 16,14 12 6-16,2 7 6 0,3-4 3 15,-4-4 0 1,-7-6-4-16,-5-2-6 0,-10-10 0 16,-3-7 2-16,-7-12-7 15,-3-11 0-15,-4-11 0 16,-5-3-4-16,-4-4-11 16,-1-2-2-16,0-25 1 15,0-9-33-15,0-12 0 16,0-1 8-16,0 11 9 15,0 11 13-15,0 13 13 16,14 8 6-16,7 6 5 16,5 0-3-16,4 10 10 15,0 12 4-15,1 2 6 16,-2 3 1-16,-8-4-7 16,0 0-4-16,-2-5-10 0,-7-4-2 15,1-3 0-15,-4-8-6 16,-4-1-18-16,-5-2-24 15,0-5 16-15,0-21 5 16,0-11-31-16,0-9-2 16</inkml:trace>
  <inkml:trace contextRef="#ctx0" brushRef="#br0" timeOffset="145480.65">10036 16081 21 0,'0'0'70'0,"0"0"-69"16,0 0 4-16,0 0 4 15,0 0-9-15,0 0-9 0,-61 6-44 16</inkml:trace>
  <inkml:trace contextRef="#ctx0" brushRef="#br0" timeOffset="145891.57">8174 17579 84 0,'0'0'4'16,"0"0"-3"-16,0 0-1 0,-74 75 10 16,74-68 1-1,0 0-1-15,17-1-2 0,23-3 10 16,15-3 10-16,26-19-3 15,26-24 9-15,23-21-8 16,25-15 3-16,15-14-12 16,3-6-4-16,2 0 3 15,-10 5-11-15,-21 11 6 16,-15 12-11-16,-24 12-2 16,-22 8 1-16,-13 10 1 15,-19 7 0-15,-15 7 0 16,-14 10 0-16,-10 3-6 0,-12 7-6 15,0 6-12-15,-28 1-32 16,-20 10-26-16,-22 22 35 16,-11 15 13-16,-8 9-8 15,-2 5 4-15</inkml:trace>
  <inkml:trace contextRef="#ctx0" brushRef="#br0" timeOffset="146191.76">8666 17688 19 0,'0'0'66'16,"0"0"-64"-16,-81 85 3 16,78-75 4-16,3-7 1 15,0 1 7-15,15-4 11 0,25 0 3 16,21-21 13-16,26-18 1 16,28-17-20-16,20-12 8 15,18-9-1-15,6-7-5 16,-5 4-7-16,-6 5-5 15,-22 4-8-15,-22 6 0 16,-21 7 1-16,-19 10-6 16,-13 9-1-16,-14 8 0 15,-13 9-1-15,-12 2-8 16,-5 3-19-16,-7-2-29 16,0 2-13-16,0-5-12 15,0 2-3-15,0-3 16 16</inkml:trace>
  <inkml:trace contextRef="#ctx0" brushRef="#br0" timeOffset="146365.96">10304 16629 163 0,'0'0'10'0,"0"0"13"16,0 0 40-16,0 0-4 15,0 0-20-15,0 0-24 16,26-19-15-16,-24 17-5 15,-2 2-41-15,0 0-22 16,0 4-31-16,-20 7 11 16</inkml:trace>
  <inkml:trace contextRef="#ctx0" brushRef="#br0" timeOffset="160998.42">14825 16137 57 0,'0'0'16'0,"0"0"-16"16,0 0-1-16,0 0-1 15,0 0 2-15,0 0 1 16,0 0 3-16,19 44 11 16,20 10-1-16,8 21 1 15,3 14-4-15,-4 6 2 0,-6 2-6 16,-3-1 2-16,-7-9-4 16,-7-7-2-16,-3-10-2 15,-4-7 0-15,-6-7-1 16,-7-9-4-16,-3-11-7 15,0-13-9-15,0-13-1 16,-5-10 0-16,-13-17-1 16,-7-16-21-16</inkml:trace>
  <inkml:trace contextRef="#ctx0" brushRef="#br0" timeOffset="161267.78">14775 16753 62 0,'0'0'16'15,"0"0"-15"-15,-47-94 0 0,45 43 0 16,2-12 2-16,0-10 2 16,13-7-3-16,5-2 0 15,5-5-1-15,2 9-1 16,2 11 2-16,4 21 1 16,5 26 1-16,3 20-4 15,8 13 0-15,6 32 0 16,4 18 3-16,1 15 1 15,-5 2-2-15,-6 2-2 16,-7-3 1-16,-9-4-2 16,-3-4-1-16,-1-8-11 0,1-11-14 15,2-16-6 1</inkml:trace>
  <inkml:trace contextRef="#ctx0" brushRef="#br0" timeOffset="161486.84">15855 16260 149 0,'0'0'0'0,"0"0"-16"16,0 0 12-16,0 0 4 15,0 0 4-15,0 0-2 16,0-6-2-16,0 2-1 0,0-2-6 15,5-6-4-15,11-5-13 16,0-10-15-16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4:01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10646 7542 17 0,'0'0'0'16,"0"0"4"-16,0 0 7 16,0 0-5-16,0 0 1 15,0 0 2-15,0 0-2 16,-83 0 1-16,83 0-1 15,-2 0-3-15,1 0-2 16,1 0-1-16,0 0 1 16,0 0 0-16,0 0 0 0,0 0-2 15,0 4 2 1,0 3-2-16,11 0 4 0,6 5 8 16,7-2-5-16,10 3 3 15,5-2-2-15,12-4 3 16,7-2-6-16,14-2-2 15,13-3-2-15,12 0 1 16,7 0-1-16,8-3 0 16,4-4-1-16,2-1 0 15,3 1 1-15,7 3-1 16,4-3 1-16,8-1-1 16,6 1 0-16,3-3 0 15,6 0 0-15,6-1 0 16,1 0 1-16,4-2 1 15,0 1-1-15,1-1 0 0,-3-2-2 16,-6 4 1-16,0-4 0 16,-4 1 0-16,-5-1-1 15,5-7 1-15,1-2 0 16,-3-5 0-16,0-1 0 16,-7-3-2-16,-9 0-1 15,-8-3 2-15,-12-2-2 16,-14-1 1-16,-14-4-1 15,-12-3 1-15,-12-2 2 16,-12-1 0-16,-10 5 0 16,-14 1 0-16,-14-2 0 15,-12 1 2-15,-2-5-2 0,-25-3 0 16,-18 0 0-16,-6-4-1 16,-13 2 0-16,-10-3 0 15,-9 0 1-15,-16 1 0 16,-10-2 2-16,-13 4 2 15,-11 4 0-15,-12 4 0 16,-15 6-1-16,-14 4 1 16,-11 8-4-16,-17 5-1 15,-5 5 1-15,-14 10 0 16,-6 8 1-16,-7 0 1 16,-5 6 0-16,-1 14 2 15,-1 7 1-15,-2 5-2 16,-1 7 1-16,5 6 0 15,7 6-4-15,11 7 1 0,19 3-1 16,21 1 0-16,21-1 1 16,25 2 5-16,27-1-4 15,24-3-1-15,23 1 1 16,17-1-2-16,15-1 0 16,14 7 0-16,13 5-2 15,4 3 0-15,29 5 0 16,18-4 2-16,26-4 0 15,23-1 1-15,21-10 0 16,27-3-1-16,16-9 0 16,16-16-4-16,14-6-7 15,8-12-6-15,9-7-2 16,7-6-2-16,-3 0-9 0,-5-19-8 16,-16-9-20-16</inkml:trace>
  <inkml:trace contextRef="#ctx0" brushRef="#br0" timeOffset="171.7">13950 7478 94 0,'0'0'46'15,"0"0"-46"-15,0 0-99 0</inkml:trace>
  <inkml:trace contextRef="#ctx0" brushRef="#br0" timeOffset="2198.21">10110 14428 89 0,'0'0'9'0,"0"0"22"15,-29-73 4-15,25 56 3 16,1 7 2-16,3 4-12 16,0 6 1-16,0 2-29 0,0 31 0 15,10 18 0-15,11 21 17 16,3 11 7-16,0 5-9 16,8 1-4-16,0 1-5 15,1-2-1-15,-4-8-5 16,0-9 0-16,-5-14-11 15,-5-7-26-15,-4-10-22 16,-3-4-11-16,-9-9-1 16,-3-11 8-16</inkml:trace>
  <inkml:trace contextRef="#ctx0" brushRef="#br0" timeOffset="2479.9">9935 15001 118 0,'0'0'2'0,"-39"-135"2"16,32 49 1-16,2-6 4 15,5 0-4-15,0 5-2 16,3 14 3-16,12 19 10 16,0 17-4-16,5 16-3 15,2 13 4-15,5 8-9 16,7 0-4-16,5 17 5 15,7 9 6-15,-1 6-7 16,1 2-1-16,-1 7-2 0,1 0-1 16,-6 3-1-1,2 3-22-15,0 2-14 0,-2-5-12 16,0-5-12-16</inkml:trace>
  <inkml:trace contextRef="#ctx0" brushRef="#br0" timeOffset="2985.26">12475 14089 83 0,'0'0'7'0,"0"0"23"15,0 0-2-15,0 0-2 16,0 0-7-16,0 0-10 16,-25 113 15-16,41-33 6 15,2 9-2-15,1 3-6 16,-2-1-8-16,1-2-5 15,-2-7-4-15,2-7-5 16,1-11-2-16,-2-7-16 16,1-11-21-16,-8-9-1 15,-1-10-20-15,-9-13 10 16,0-12 7-16,-9-2-10 16</inkml:trace>
  <inkml:trace contextRef="#ctx0" brushRef="#br0" timeOffset="3261.56">12253 14565 106 0,'0'0'2'0,"-32"-87"12"16,25 29-3-16,6-7 0 16,1-7 9-16,4 1-14 15,20 5-5-15,7 13 1 16,8 14 1-16,3 13 0 15,4 13-2-15,11 13-1 16,6 6 0-16,3 27 1 16,-1 13-1-16,-9 8 2 0,-9 1 0 15,-10 8-2-15,-7-2 0 16,-6 3-2-16,-5 0-15 16,-4 0-20-16,-2-6-9 15,-5-8-27-15</inkml:trace>
  <inkml:trace contextRef="#ctx0" brushRef="#br0" timeOffset="13268.68">19620 15758 77 0,'0'0'10'15,"0"0"-8"-15,-51-98-2 16,32 67 15-16,0 3 2 15,-1 1 11-15,-2 5-9 16,-4 0-8-16,-5 5-3 16,-2 5-6-16,-4 3-2 15,-2 4 0-15,0 5 0 0,3 4 0 16,1 20-2-16,2 11 2 16,4 10 2-16,7 14 0 15,6 5 7-15,7 1 0 16,9-4-2-16,3-9-1 15,25-10-2-15,9-11-2 16,5-14 2-16,7-17-1 16,4-8-1-16,3-26-2 15,-5-11-8-15,-9-7-15 16,-11-4 10-16,-15 0 6 16,-13 4 2-16,-3 3 5 15,-3 9 0-15,-13 8 2 0,1 13 5 16,3 9 11-16,6 6 7 15,5 4-15-15,1 16-10 16,0 27 0-16,21 19 10 16,5 17 16-16,9 19-1 15,4 11-4-15,1 8-2 16,0 2 3-16,-7-5-2 16,-5-10-2-16,-8-8-2 15,-10-12 8-15,-10-10-5 16,0-11 2-16,-25-7-2 15,-16-8 8-15,-12-14-2 16,-15-10 8-16,-9-18-14 0,-3-6-6 16,0-23 5-1,5-28-18-15,7-19-43 0,13-10-49 16,21-6-8-16,22 1 29 16,12 5 7-16,30 4-13 15,16 6 16-15,11-3-1 16</inkml:trace>
  <inkml:trace contextRef="#ctx0" brushRef="#br0" timeOffset="13467">19768 15804 116 0,'0'0'8'15,"23"77"-8"-15,-6-25 25 16,-1 1-3-16,3-1-5 0,0-5 0 15,1-8-14-15,-2-9-3 16,-3-10-10-16,0-7-16 16,-3-10-10-16,-7-3-15 15,-5-13-28-15</inkml:trace>
  <inkml:trace contextRef="#ctx0" brushRef="#br0" timeOffset="13607.67">19684 15601 134 0,'0'0'0'16,"0"0"-12"-16,0 0 10 0,0 0-3 15,0 0-14-15,0 0-5 16,110-30-10-16</inkml:trace>
  <inkml:trace contextRef="#ctx0" brushRef="#br0" timeOffset="13984.86">20209 15804 104 0,'0'0'1'0,"0"0"16"16,0 0 20-16,0 0-8 15,0 0 11-15,0 0-28 0,55-48-4 16,-21 69 15-16,5 7-8 15,-6 8-8-15,-5 3 1 16,-4 4 5-16,-9 0-11 16,-5-3-2-16,-10-3 0 15,0-5 1-15,-13-9-1 16,-5-9 0-16,-4-8 1 16,-2-6-1-16,0-12 3 15,-1-21-1-15,5-18-2 16,4-10-2-16,12-6-1 15,4 4-3-15,4 7-5 16,23 6-3-16,7 9-6 0,6 9-3 16,1 8-34-1,-1 7 16-15,2 10-2 0,-6 7 0 16,-5 3-9-16</inkml:trace>
  <inkml:trace contextRef="#ctx0" brushRef="#br0" timeOffset="14349.87">20700 15877 18 0,'0'0'12'0,"0"0"1"16,0 0 4-16,0 0 1 16,0 0 15-16,0 0-2 15,49-29-23-15,-33-22-8 16,2-10 0-16,-4-5 1 16,-8-9-2-16,-6-4 1 15,0-4 0-15,-11 4 0 16,-11 8 0-16,-5 12 3 0,-1 12 4 15,0 11 7-15,5 10-3 16,5 6 7-16,4 11 1 16,6 3-1-16,6 6-3 15,1 0-15-15,1 26-2 16,0 19 2-16,0 17 0 16,19 13 3-16,8 3 0 15,7 0 5-15,5-6 9 16,3-1-9-16,-2-8 9 15,-3-6-9-15,-2-9 0 16,-4-10-5-16,-3-10-3 16,-1-5-6-16,-1-8-25 0,0-8-25 15,3-7-28-15,-3 0 11 16</inkml:trace>
  <inkml:trace contextRef="#ctx0" brushRef="#br0" timeOffset="14792.4">21222 15827 102 0,'0'0'15'15,"0"0"-10"-15,-11-72 15 16,11 32-4-16,0-5 0 16,12-5-11-16,6-3-3 15,-4-5 0-15,-1-3 3 0,-6 0 5 16,-4-1 1-16,-3 6-7 15,0 13 0-15,-1 13 4 16,-7 16 4-16,1 8 2 16,4 6-6-16,-3 0-8 15,-1 14-3-15,-1 12 2 16,1 5 0-16,5 1 1 16,2 0-2-16,8-5 0 15,14-2 1-15,11 0-1 16,6-2 1-16,2-1 0 15,4 0 1-15,-3 3 0 16,-3-3-1-16,-6-2 3 0,-8-2-2 16,-6-4 7-1,-5 1 7-15,-3-5 0 0,-4-1-3 16,-6-2-8-16,-1-3-1 16,0 2-2-16,-9 2 0 15,-25 2-7-15,-14-1-18 16,-12-1-25-16,-1-8-25 15,11 0 17-15</inkml:trace>
  <inkml:trace contextRef="#ctx0" brushRef="#br0" timeOffset="14937.02">21690 15157 152 0,'0'0'0'16,"0"0"6"-16,0 0 1 0,0 0-7 15,0 0-4-15,0 0-46 16,43-50-3-16</inkml:trace>
  <inkml:trace contextRef="#ctx0" brushRef="#br0" timeOffset="16052.91">19252 16716 63 0,'0'0'0'16,"0"0"0"-16,0 0 1 0,0 0 6 16,83-19 7-16,-44 18 0 15,8 1 0-15,8 0-3 16,8 0 5-16,7-3-3 16,12 0 3-16,12-10 0 15,12-3 3-15,12-8-1 16,8-9 3-16,3-3-8 15,-1-8-4-15,1-6 5 16,-7-5-8-16,-12-6-1 16,-14 0 2-16,-14-4-5 15,-12-2 0-15,-13-2 3 16,-11-5-4-16,-13-4 4 16,-12-1-1-16,-12-3-4 15,-9 1 2-15,-9-1-2 16,-24 1 4-16,-9 0-2 0,-7 3 1 15,-2 10 0-15,-4 4 2 16,-2 9-2-16,-8 6 5 16,-4 3-4-16,0 5-4 15,4-1 2-15,5 3 2 16,3 2 0-16,2 5 5 16,-1 9-2-16,-7 11-3 15,-9 10-3-15,-8 2-1 16,-10 13-1-16,-7 11 1 15,-4 5-2-15,-5 7 2 16,-10 6-1-16,-5 6 1 16,-4 10 4-16,-2 9-4 0,8 4-2 15,4 5-1 1,9 3-2-16,3 2 5 0,11 2-2 16,8 5 1-16,9 3 1 15,13 10 0-15,10 5 0 16,17 4 2-16,18-1 4 15,17-8-2-15,11-7 1 16,34-9-4-16,19-10 2 16,15-9 5-16,15-11 3 15,9-7 2-15,6-13-1 16,6-8-7-16,1-7 0 16,9-9-1-16,2-7-4 15,3-4-4-15,1 0-18 0,-3-9-29 16,-2-8-3-1,-4-3-19-15,-4-6-23 0,-12-6 6 16</inkml:trace>
  <inkml:trace contextRef="#ctx0" brushRef="#br0" timeOffset="16764.48">19953 16542 43 0,'0'0'11'15,"0"0"5"-15,0 0 1 16,0 0-8-16,0 0 4 0,0 0-1 16,-16-62 1-16,16 62-4 15,0 0-6-15,11 11-2 16,14 15 9-16,11 11 7 16,7 9 0-16,4 8 5 15,3 5 1-15,1 2-6 16,1 2-1-16,0-2-5 15,-1-1-5-15,-6 1-3 16,-2-1-2-16,-3-4-1 16,-4-4 0-16,-1-5-3 15,-4-7-13-15,-1-4-3 16,-3-6-6-16,-10-7-25 16,-5-9 19-16,-6-7-5 15,-6-7 9-15,0 0-12 0</inkml:trace>
  <inkml:trace contextRef="#ctx0" brushRef="#br0" timeOffset="16998.24">20348 17212 100 0,'0'0'4'0,"0"0"1"16,0 0-2-16,0 0-2 15,0 0 5-15,0 0 4 16,116 19-1-16,-73-12-7 0,-1-1-1 16,-1 2-1-16,3-2-2 15,-4 1-7-15,-1-4-4 16,0-3-10-16,-6 0-11 16,-5-10-6-16</inkml:trace>
  <inkml:trace contextRef="#ctx0" brushRef="#br0" timeOffset="17216.95">20813 17050 65 0,'0'0'26'15,"0"0"-21"-15,0 0 16 16,0 0-9-16,0 0-6 16,0 0-6-16,-42-17 0 15,42 41-2-15,0 13 2 16,0 4 2-16,0 3-2 0,0-1 0 15,0 3 0-15,0-6-4 16,0 1-4-16,7-3-5 16,6-5-6-16,3-8-8 15,8-9-6-15</inkml:trace>
  <inkml:trace contextRef="#ctx0" brushRef="#br0" timeOffset="17973.16">21383 15979 32 0,'0'0'1'0,"0"0"5"15,0 0 3-15,0 0-1 16,-30-82 4-16,30 68 5 16,0 3-6-16,0 4 3 15,0 1 0-15,0 4 3 16,0 2-1-16,10 0-10 15,9 0-6-15,9 9 5 16,9 8 2-16,2 8-1 16,4 3 4-16,6 8-2 15,6 4 8-15,3 6 0 16,2 2-3-16,1-4-2 16,2 1-4-16,0-3 2 15,-5-5-8-15,-4 0 0 16,-4-3 0-16,-4-2-1 0,-2-4-4 15,-4-4-3-15,-1-4-3 16,-8-4-3-16,-7-4-10 16,-8-5-24-16,-9 0 0 15,-7-7 6-15,-2 0-10 16</inkml:trace>
  <inkml:trace contextRef="#ctx0" brushRef="#br0" timeOffset="18185.24">21939 16472 68 0,'0'0'19'0,"0"0"-16"15,0 0 3 1,0 0-3-16,0 0 9 0,0 0 4 16,108 42-7-16,-64-33-4 15,-2-1 1-15,3-2-5 16,-2-1-1-16,1-3-6 15,0-2-13-15,-3 0-15 16,-7-12-12-16</inkml:trace>
  <inkml:trace contextRef="#ctx0" brushRef="#br0" timeOffset="18423.59">22427 16199 89 0,'0'0'16'0,"0"0"-15"0,0 0 6 16,0 0 0-16,0 0-5 16,0 0-1-16,-43 44 3 15,43-8 2-15,0 2-1 16,0 3-2-16,6 3-1 16,-2-4-2-16,1 0 0 15,-1-2-3-15,2-7-10 16,4-8-2-16,1-7-7 15,3-8-10-15,5-8 2 16</inkml:trace>
  <inkml:trace contextRef="#ctx0" brushRef="#br0" timeOffset="18619.08">22877 16177 98 0,'0'0'29'0,"0"0"-28"16,0 0-1-16,0 0 4 15,0 0-4-15,0 0-7 16,5-7-21-16,-2 8-9 16,-3 7 8-16</inkml:trace>
  <inkml:trace contextRef="#ctx0" brushRef="#br0" timeOffset="21386.37">13997 13854 142 0,'0'0'0'0,"0"0"0"16,0 0 0-16,0 0 3 15,0 0 4-15,0 0 12 16,116-3-5-16,-58-7-1 16,5-1-7-16,4-2-1 15,2-2-3-15,-1-4-1 16,-8 2-1-16,-9 1-17 16,-11 1-11-16,-12 3-13 15,-13-2-15-15</inkml:trace>
  <inkml:trace contextRef="#ctx0" brushRef="#br0" timeOffset="21647.6">14223 13525 148 0,'0'0'0'15,"0"0"0"-15,0 0 1 16,0 0 4-16,0 0-3 15,0 0 20-15,0 110 5 16,20-54-4-16,5 12-8 16,0 3-6-16,5 7-4 15,0-2-4-15,1-3 0 16,4-4-1-16,1-7-3 16,1-7-12-16,4-11-20 15,3-13-9-15,0-14-8 16,1-15-11-16</inkml:trace>
  <inkml:trace contextRef="#ctx0" brushRef="#br0" timeOffset="22503.33">14919 12958 85 0,'0'0'0'16,"0"0"-1"-16,0 0-1 15,0 0 2-15,0 0 3 16,0 0 3-16,16 32 1 16,11-20 2-16,5-2 4 15,12-2-4-15,8-2 8 16,12-3-6-16,13-3 2 16,8 0-6-16,9 0 1 15,10 0 0-15,7-3-2 16,7-3-5-16,7-5 1 15,8-3-2-15,7-3 2 16,11 2-1-16,9-3 3 0,14 3-1 16,17-1 3-1,18 0 5-15,15-1-2 0,11 0-9 16,4-3 0-16,3 0-1 16,-2-4-3-16,-2-1 3 15,1-4-2-15,-5-3 2 16,2-2 1-16,-5-6 0 15,-3 0 3-15,-5-1 0 16,-11 0 0-16,-13 8 2 16,-17 6 2-16,-19 8-2 15,-21 6-2-15,-20 4-3 16,-21 6 0-16,-16-2-1 16,-16 2 1-16,-14 0-1 0,-17 2 2 15,-16 0-2 1,-10 1 1-16,-8 0-3 0,-4 0 2 15,2 0 1-15,-2 0 0 16,0 0-6-16,1 0-6 16,-1 0-9-16,2 0 4 15,-2 0-2-15,1 0-3 16,1-4-4-16,1-7-7 16,1-4-8-16,1-3-8 15</inkml:trace>
  <inkml:trace contextRef="#ctx0" brushRef="#br0" timeOffset="23073.56">20999 11846 37 0,'0'0'12'0,"0"0"-12"15,0 0 0-15,0 0 6 16,0 0 15-16,0 0 6 16,-58-34-13-16,60 34-9 15,20 0-3-15,14 0 6 16,12 2 4-16,16 12-4 15,3 7 0-15,3 2 1 16,0 8 0-16,-1 2-1 0,-8 4 0 16,-6 5 0-1,-4 2 1-15,-14 1-2 0,-11 5 0 16,-13 2-2-16,-13 3 0 16,-4 4-3-16,-29 1 1 15,-14 1-3-15,-12 4 0 16,-10-1-5-16,-1-5-8 15,6-9-14-15,13-20-3 16,14-13-3-16,10-17-1 16,11-8-5-16</inkml:trace>
  <inkml:trace contextRef="#ctx0" brushRef="#br0" timeOffset="23237.13">21827 12143 135 0,'0'0'0'0,"0"0"-48"16,0 0 24-16,0 0-12 16</inkml:trace>
  <inkml:trace contextRef="#ctx0" brushRef="#br0" timeOffset="24228.87">18643 13904 60 0,'0'0'10'0,"0"0"-4"16,0 0 6-16,0 0-7 15,0 0 9-15,-17 91 6 16,53-65-3-16,11-2-5 16,12-5 6-16,14-4-4 15,14-3 7-15,16-12 4 16,8 0-7-16,13-8 2 16,0-16-6-16,-2-9-7 0,-7-9-6 15,-12-11 3 1,-13-10-4-16,-14-9 1 0,-16-3 0 15,-19-3 2-15,-24 3-2 16,-17 1-1-16,-17 3 0 16,-33 3 0-16,-22-4-3 15,-22 6 0-15,-18-3 3 16,-15 5 0-16,-8 9 1 16,-6 10-2-16,0 15-2 15,1 18 2-15,2 12 1 16,1 9 4-16,9 24-4 15,5 14 0-15,9 11 0 16,8 8 1-16,10 11 0 16,17 7 0-16,18 9 1 15,24 6 0-15,14 2 1 0,22 4 1 16,1-3 0-16,33-6-1 16,20-8 8-16,18-7 2 15,15-8 0-15,11-6 0 16,9-11-10-16,4-8 2 15,7-9-1-15,2-12-3 16,0-13-1-16,-4-9-1 16,-9-5-10-16,-8 0-22 15,-11-19-18-15,-3-8-39 16,-12-10 3-16</inkml:trace>
  <inkml:trace contextRef="#ctx0" brushRef="#br0" timeOffset="24386.44">19567 14205 124 0,'0'0'0'16,"0"0"-25"-16,0 0-3 15,0 0-1-15</inkml:trace>
  <inkml:trace contextRef="#ctx0" brushRef="#br0" timeOffset="26789.94">27870 8853 68 0,'0'0'3'0,"0"0"-2"16,0 0-1-16,0 0 6 15,13-85 4-15,-13 70 0 0,0 1 3 16,0-1-6-16,-13 4 4 16,-2 3 1-16,-11 4-1 15,-9 4-4-15,-14 6-3 16,-14 20-2-16,-7 11 2 16,-3 7 1-16,4 3 3 15,11 0-1-15,10-2-2 16,20-6-1-16,14-6-1 15,14-2-2-15,11-8-1 16,29-1 2-16,17-2 1 16,10-1-1-16,9-2 0 15,6 3-1-15,-3 7 0 0,-4 6-1 16,-13 8 1-16,-11 3 0 16,-17 2 1-16,-14 0-2 15,-14 1 6-15,-6-2 4 16,-12 0 10-16,-21-1 2 15,-12-2 0-15,-15 0 4 16,-8-5-4-16,-11-4-3 16,-3-6-6-16,4-12-6 15,5-7 1-15,12-8-1 16,10-10 0-16,8-14-7 16,9-9-9-16,12-5-23 15,15-2-12-15,7-2-13 16,32-3-17-16,21-7-3 15,13-1 0-15</inkml:trace>
  <inkml:trace contextRef="#ctx0" brushRef="#br0" timeOffset="27177.65">28222 9029 130 0,'0'0'0'16,"0"0"3"-16,40 78 1 16,-9-41 11-16,5 7 9 0,7 6 13 15,1 2-16 1,3 4 0-16,0-5 1 16,-3-8-14-16,-8-8-4 0,-4-7-2 15,-10-11-2-15,-7-8 0 16,-6-3 0-16,-3-6 0 15,-5 0 3-15,-1-6 13 16,0-20 30-16,0-19-32 16,0-14-14-16,0-21 1 15,-5-9-1-15,-2-13 0 16,0-5 0-16,2 13-6 16,2 17-6-16,3 29 3 15,0 21-4-15,0 13-17 16,8 4-27-16,10 5-19 15,7 3 14-15,7 2 23 0,0 0 5 16</inkml:trace>
  <inkml:trace contextRef="#ctx0" brushRef="#br0" timeOffset="27389.87">28947 8760 55 0,'0'0'41'0,"0"0"-30"16,0 0-11-16,0 0 6 15,64 83 16-15,-36-29 16 16,0 3-12-16,-3 1-1 16,-2-5-7-16,-2-4-2 15,-4-6-12-15,-3-6-3 0,-3-4-1 16,-3-6-13-16,-3-8-23 16,-3-11-20-16,-2-8-1 15,-3-5 3-15</inkml:trace>
  <inkml:trace contextRef="#ctx0" brushRef="#br0" timeOffset="27814.02">29056 8629 122 0,'0'0'8'16,"0"0"-5"-16,0 0-1 15,0 0 13-15,92 72 16 0,-59-29-2 16,1 2-8-16,2-3-1 15,-2-4-7-15,1-7-5 16,0-6-2-16,-2-6-3 16,0-11-2-16,-1-8-1 15,-3 0-2-15,1-22-4 16,-3-15-7-16,-6-13 3 16,-6-11 4-16,-11-14 4 15,-4-9-3-15,0-2 4 16,0 10 1-16,0 18 0 15,0 26 7-15,0 19 5 16,0 13 2-16,2 0-14 16,16 20-6-16,7 21 6 15,11 15 15-15,3 14-7 16,4 7 0-16,0 3 6 0,3 0 3 16,-4 2 0-16,-5-4-8 15,-5-5-4-15,-10-6-5 16,-6-9-3-16,-8-7-21 15,-5-5-25-15,0-10-10 16,-3-21-23-16,0-15 11 16</inkml:trace>
  <inkml:trace contextRef="#ctx0" brushRef="#br0" timeOffset="27957.67">30285 8557 90 0,'0'0'0'16,"0"0"-30"-16,0 0-30 15</inkml:trace>
  <inkml:trace contextRef="#ctx0" brushRef="#br0" timeOffset="31559.55">18656 14130 41 0,'0'0'0'0,"0"0"0"16,0 0 6-16,0 0 5 15,0 0 2-15,0 0 5 16,-57-46-6-16,50 38 0 16,1 5 0-16,3-1 4 15,0 2-2-15,3 2-7 16,0 0-7-16,0 0-1 0,8 3-1 15,16 10 2-15,13 5 7 16,9 3 1-16,9 2 0 16,5-2 1-16,2-2-3 15,6-6 1-15,0-4 3 16,4-4-3-16,-2-5-1 16,2 0-3-16,0-10 0 15,3-12 0-15,3-7-3 16,-8-4 3-16,-6-6-3 15,-6 0 0-15,-9-4 0 16,-7-6 1-16,-9-3 3 16,-8-8 4-16,-9-5 0 15,-9-5-6-15,-7-2 0 0,0 2 2 16,-7 4 0-16,-12 3 0 16,-6 5 2-16,-6 5 5 15,-5 8-3-15,-12 3-4 16,-8 3 3-16,-15 5-5 15,-17 3-2-15,-10 2 0 16,-12 6-1-16,-4 5 1 16,1 6 0-16,0 6 4 15,1 3-3-15,1 3 1 16,2 0 1-16,6 4-2 16,4 9 0-16,8 5 2 15,7 0 2-15,2 10-1 0,9 2-4 16,6 6 1-1,7 5-2-15,8 7-3 0,4 3 4 16,9 5 0-16,8 3 0 16,6 3 1-16,7 2-1 15,10 0 4-15,7 3-4 16,1 3 2-16,16 0 1 16,17-6-2-16,12-4 2 15,13-11 1-15,14-8-2 16,17-8 5-16,15-9 4 15,13-4 2-15,3-2-3 16,1-4-6-16,-5-2-4 16,-8-3 3-16,-9-4-1 0,-13-5-1 15,-11 0 1 1,-13 0-2-16,-11-5-6 0,-9-5-5 16,-11-3-3-16,-10 3-6 15,-5 0-1-15,-8 0-2 16,-5 3-2-16,-3-5-15 15,0-3-19-15,-9 3-11 16,-12 0 8-16</inkml:trace>
  <inkml:trace contextRef="#ctx0" brushRef="#br0" timeOffset="32360.01">18530 14404 51 0,'0'0'0'16,"0"0"0"-16,0 0 15 15,0 0 6-15,0 0-11 0,0 0-8 16,16-10 1-16,26 10 10 16,14 0-1-16,9-3 2 15,7-6 0-15,5-4-3 16,5-4-3-16,0-5-2 15,0-7 2-15,3-6-3 16,1-5 3-16,4-4-4 16,-2-6 1-16,-9-6-2 15,-6-4-3-15,-10-9 8 16,-13-9-3-16,-11-5 0 16,-14-4-2-16,-16-3-1 15,-9-2 2-15,-20-2-3 16,-19 1 3-16,-15 4-1 15,-9 10 2-15,-11 6 2 0,-14 10-3 16,-9 13 2-16,-11 11-4 16,-6 10-2-16,-9 10 0 15,-8 9 0-15,-7 9 2 16,0 1-2-16,4 8 0 16,9 14 0-16,8 11 4 15,13 6-4-15,13 10 2 16,12 11-1-16,13 5 0 15,14 10-1-15,7 5 3 16,15 3-3-16,15 6 1 16,15 3 2-16,5 7-3 15,29 1 1-15,17-3-1 16,14-5 1-16,19-8 0 0,22-16 1 16,15-6 2-16,10-12-4 15,6-13-1-15,-5-9 1 16,-4-8 2-16,-10-8-2 15,-11-6 0-15,-18-6 0 16,-11 0-8-16,-15 0-16 16,-10-10-5-16,-7-3-13 15,-10-2 7-15,-3-3-8 16,-6 1-1-16,-13 5-23 16</inkml:trace>
  <inkml:trace contextRef="#ctx0" brushRef="#br0" timeOffset="33441.76">27652 11775 38 0,'0'0'0'0,"0"0"-1"16,0 0 1-16,0 0 12 15,0 0 5-15,0 0 3 16,-3 0-5-16,14 0 3 16,8 0 0-16,11 0 2 15,12 0 1-15,16 0 3 0,7-7-6 16,8-6 0-16,-1 1-8 16,-6-1-3-16,-7 2-7 15,-10 0-1-15,-8-1-1 16,-13 2-25-16,-6 0-19 15,-10-2 1-15,-8-1 6 16,-4-1-7-16,-7 0 1 16</inkml:trace>
  <inkml:trace contextRef="#ctx0" brushRef="#br0" timeOffset="33665.07">27955 11431 63 0,'0'0'22'0,"0"0"-14"0,0 0 8 16,0 0-6-16,0 0-8 16,0 0 7-16,13 90 8 15,-1-29-4-15,-1 5 0 16,-2 4-9-16,1 0 0 16,-4 0 0-16,0 0-4 15,-3-2 0-15,2-5-15 16,3-7-13-16,4-8-12 15,9-15-5-15</inkml:trace>
  <inkml:trace contextRef="#ctx0" brushRef="#br0" timeOffset="34166.58">29018 11347 131 0,'0'0'4'16,"0"0"6"-16,0 0 1 16,-79-71-6-16,47 60 3 15,-4 3 4-15,0 8 2 16,1 0 0-16,3 8-4 0,-1 10-5 15,4 4 1-15,7 5-3 16,10 5-3-16,8 4 1 16,4 3-1-16,12 2 1 15,19-2 1-15,8-4 3 16,8-3-2-16,1 0 1 16,3 0-2-16,-5 0 0 15,-3 2 3-15,-4 1 1 16,-7-1-2-16,-7-5 3 15,-9 0-1-15,-10-6-5 16,-6-5 3-16,0 2-2 16,-19-1 13-16,-11 0-4 15,-6-4-6-15,-4-2-2 0,-2-7-3 16,0-1-1-16,5-5-8 16,2 0-13-16,5 0-11 15,9-6 6-15,7 3-21 16,8 0-6-16,6 1-4 15,0-1-12-15</inkml:trace>
  <inkml:trace contextRef="#ctx0" brushRef="#br0" timeOffset="34708.41">28869 12162 79 0,'0'0'2'16,"0"0"-1"-16,0 0 9 16,0 0 9-16,107 15 5 15,-45-20 5-15,3-13-15 16,2-5 0-16,-1-7 3 16,-5-3 0-16,-1-6-7 15,-2-6 1-15,-1-6-1 16,-7-5-3-16,-8-10-5 15,-15-10-1-15,-12-15 0 16,-15-10-1-16,-3-7-3 16,-31 3 2-16,-18 5 0 15,-12 14 1-15,-8 15 2 16,-12 16 0-16,-8 22 7 0,-13 13-3 16,-10 13-1-1,-1 7-1-15,4 0-2 0,17 14 7 16,16 8-9-16,13 7 1 15,15 12-1-15,8 12 0 16,11 12 5-16,8 16-2 16,10 15 0-16,11 9 6 15,3 0-1-15,0-2-3 16,12-7 5-16,12-13-9 16,9-9 2-16,11-12-1 0,9-12 2 15,8-9 0 1,7-12 1-16,-4-6-5 0,-4-10 0 15,-10-4-5-15,-7-4-17 16,-6-5-30-16,-7 0-17 16,-3-2-7-16,-7-16 12 15</inkml:trace>
  <inkml:trace contextRef="#ctx0" brushRef="#br0" timeOffset="34865.18">29290 11989 165 0,'0'0'0'15,"0"0"-11"-15,0 0-2 0,0 0-23 16,0 0-5-16,0 0 8 16</inkml:trace>
  <inkml:trace contextRef="#ctx0" brushRef="#br0" timeOffset="35457.57">28043 11833 46 0,'0'0'1'16,"88"-16"0"-16,-45 4 8 15,-7-2 10-15,-8 0-10 16,-7-2 5-16,-9-1 1 16,-3-4 1-16,-3-3 0 0,-6-3-1 15,0-3-2-15,0-3 10 16,-19-1 2-16,-14-7-5 16,-12 1-10-16,-22 1-2 15,-18 2 4-15,-27 8-5 16,-23 8-1-16,-24 4-1 15,-14 7-2-15,-13 7 1 16,-4 3 0-16,7 0 5 16,10 9-5-16,21 11-2 15,25-1 0-15,22 2-2 16,19 2 1-16,13 1-1 16,6 5 0-16,7-2-2 15,11-3-22-15,16-7 12 16,17-8-4-16,13-2-17 0,3-5-29 15,4 0 32-15,17-2 10 16,12 0 4-16,12-14-5 16,8-14-10-16,5-8-9 15</inkml:trace>
  <inkml:trace contextRef="#ctx0" brushRef="#br0" timeOffset="35691.33">26205 11279 70 0,'0'0'3'16,"-109"40"-3"-16,56-3 5 15,7 5 3-15,8 10 4 0,10 1 1 16,8 4-6-16,6 1 1 16,7-3-1-16,7 1 8 15,0-2-7-15,13-6-7 16,15-3-1-16,12-7 0 15,11-5-7-15,9-8-15 16,7-6-8-16,-1-5-13 16</inkml:trace>
  <inkml:trace contextRef="#ctx0" brushRef="#br0" timeOffset="36410.12">25492 12801 124 0,'0'0'0'16,"0"0"0"-16,-85-26 4 0,52 26 5 16,-3 0 13-16,5 0-1 15,3 15-1-15,3 9-2 16,2 12-7-16,4 5-1 15,4 7 6-15,7-3-3 16,8-3 0-16,0-7-10 16,23-7 5-16,4-11-4 15,4-5-1-15,6-12 1 16,1 0-1-16,-3-14-3 16,1-18-4-16,-4-7-4 15,-6-5-4-15,-8 0 8 16,-7 4 0-16,-5 6 1 0,-5 10 3 15,-1 10 0-15,0 8 5 16,0 6 12-16,0 0-9 16,0 1-8-16,0 21-6 15,10 17 6-15,6 14 15 16,6 11-1-16,6 5 5 16,0 6 14-16,1-2-6 15,-5-1 17-15,-9-4-8 16,-6-8-5-16,-8-4-16 15,-1-9-9-15,0-8-2 16,-16-9 5-16,-8-11-1 16,-7-4 5-16,-8-7-2 15,-9-8-7-15,-10 0-4 0,-5-6-28 16,2-16-27-16,9-4-16 16,15-3 7-16,18-3 4 15,18-4-1-15,1-5-17 16,27-5 15-16,16-9 4 15</inkml:trace>
  <inkml:trace contextRef="#ctx0" brushRef="#br0" timeOffset="36597.14">25773 12989 105 0,'0'0'9'0,"0"0"-9"15,0 0 3-15,0 0 15 16,0 0 2-16,91 95-4 0,-79-66-9 15,-2-2-4-15,-3-3-3 16,-2-3-1-16,-2-7-15 16,2-5-18-16,-1-9-5 15,-4 0-5-15,0-24-3 16</inkml:trace>
  <inkml:trace contextRef="#ctx0" brushRef="#br0" timeOffset="36726.05">25740 12651 120 0,'0'0'0'0,"0"0"-4"16,0 0 0-16,0 0-17 15,0 0-2-15,0 0-1 16,86 36-16-16</inkml:trace>
  <inkml:trace contextRef="#ctx0" brushRef="#br0" timeOffset="37136.15">26156 13104 52 0,'0'0'49'0,"0"0"-48"15,0-104-1-15,0 52 7 16,0 0 0-16,0 1 8 16,0 7-1-16,0 9 9 15,0 10 0-15,0 6 5 16,-3 9-13-16,-6 3-7 0,2 4-7 15,-6 3-1-15,-1 0-2 16,-3 7-3-16,-1 10-1 16,5 3 0-16,4 2-1 15,9-1-3-15,0-3 4 16,22-3 4-16,11 0 0 16,6-2 2-16,6 1-1 15,0 3 0-15,2 5 1 16,-5 3-1-16,0 1 2 15,-11 6-1-15,-7-1 0 16,-6-2 6-16,-6-3 2 16,-2-6-2-16,-4-6 2 15,2-5-1-15,-4-6-2 0,8-3 0 16,3 0-5-16,10-17-2 16,8-12-36-16,-1-12-29 15,-4-7 2-15</inkml:trace>
  <inkml:trace contextRef="#ctx0" brushRef="#br0" timeOffset="37372.08">26562 12431 157 0,'0'0'3'16,"0"0"1"-16,0 0 23 15,0 0 8-15,0 0-17 0,0 0-17 16,-30 39 1-16,46 14 7 15,4 12 7-15,4 1-7 16,2-2-6-16,0-3 0 16,0-10-3-16,-3-6-6 15,-1-7-24-15,-2-7-25 16,-2-7-5-16,-2-9 0 16,-4-15-16-16</inkml:trace>
  <inkml:trace contextRef="#ctx0" brushRef="#br0" timeOffset="37512.72">27057 12605 107 0,'0'0'0'0,"0"0"-24"0,0 0 9 16,0 0-4-1,0 0-4-15,0 0 12 0</inkml:trace>
  <inkml:trace contextRef="#ctx0" brushRef="#br0" timeOffset="38127.75">25324 13922 144 0,'0'0'6'16,"0"0"-6"-16,0 0 0 16,105 24 16-16,-14-24 12 15,26-17 13-15,22-21-25 16,19-17-4-16,16-15-4 15,8-9 14-15,6-8-9 16,-3-4 4-16,-10 0-4 16,-23-2 0-16,-27 0-5 15,-31-6-3-15,-26-8-3 0,-26-16 0 16,-24-18 1-16,-18-4 0 16,-21 0-3-16,-32 14-5 15,-17 28 5-15,-21 30 0 16,-17 28 3-16,-15 29 1 15,-22 16-7-15,-18 22 3 16,-20 22-3-16,-13 10 3 16,-11 11 1-16,7 9-1 15,14 6 5-15,20 10-5 16,30 7-6-16,32 5 1 16,28 8 4-16,29 4-1 15,25 6 2-15,22 2 0 0,11-6 3 16,35-12 0-1,20-14 1-15,15-18 1 0,13-18-3 16,16-17 2-16,18-15 1 16,11-16 7-16,10-6-11 15,0-12-1-15,-9-17-25 16,-10-6-28-16,-13-9-31 16,-15-6-17-16,-23-2 15 15</inkml:trace>
  <inkml:trace contextRef="#ctx0" brushRef="#br0" timeOffset="38721.46">26205 13657 73 0,'0'0'65'16,"0"0"-64"-16,0 0-1 15,0 0 11-15,0 0 5 0,0 0 7 16,12-61-10-16,19 89-9 16,17 23 24-16,12 24-8 15,3 14-8-15,-1 3-3 16,-4 0-5-16,-5-5-1 15,-10-4-2-15,-6-4-1 16,-10-7-2-16,-11-6-16 16,-8-6-15-16,-8-4-34 15,0-7 11-15,-28-13-9 16</inkml:trace>
  <inkml:trace contextRef="#ctx0" brushRef="#br0" timeOffset="38908.24">26353 14583 129 0,'0'0'5'15,"0"0"-5"-15,0 0 0 16,0 0 3-16,97 0 0 16,-56 1 1-16,3-1-4 15,2 0 0-15,-3 0-23 16,-2-11-13-16,-1-11-11 15</inkml:trace>
  <inkml:trace contextRef="#ctx0" brushRef="#br0" timeOffset="39095.4">26929 14162 118 0,'0'0'14'15,"0"0"-13"-15,0 0 3 16,0 0-4-16,0 0 6 15,0 81 7-15,-8-34-11 16,-7 8-2-16,-4 8-5 16,-7 7-7-16,1 5-21 15,-5 1-5-15,1-7-21 16</inkml:trace>
  <inkml:trace contextRef="#ctx0" brushRef="#br0" timeOffset="39471.73">26672 15349 96 0,'0'0'8'15,"0"0"26"-15,0 0 9 0,0 0-5 16,0 0-31-16,0 0-3 16,11 81 30-16,2-24 1 15,6 6-13-15,2-2-12 16,-3-2-2-16,0 0-4 15,-3-10-4-15,0-6-2 16,-3-9-13-16,0-14-28 16,-5-11-16-16,-2-9-15 15,-5-7 13-15,0-29 14 16</inkml:trace>
  <inkml:trace contextRef="#ctx0" brushRef="#br0" timeOffset="39702.11">26711 15286 48 0,'0'0'61'0,"0"0"-61"16,0 0 17-16,0 0 1 15,0 0-11-15,0 0 8 16,112 17 18-16,-45 25 0 16,6 5-8-16,0-1-5 15,-7 0-10-15,-10-6-2 16,-8-2-8-16,-2-9-3 15,-7-5-6-15,-1-10-14 16,-6-9-16-16,-6-5-25 16,-9-11-4-16,-12-22 28 15</inkml:trace>
  <inkml:trace contextRef="#ctx0" brushRef="#br0" timeOffset="39913.44">27118 15005 128 0,'0'0'18'0,"0"0"-11"16,0 0 4-16,0 0-3 16,0 0 10-16,-3 129 26 15,25-69-21-15,7 4 0 16,-1 0-12-16,2-3-7 16,-2-3-4-16,-1-7 0 0,-3-6-2 15,-3-6-17 1,-2-11-23-16,-2-12-37 0,-1-16 4 15</inkml:trace>
  <inkml:trace contextRef="#ctx0" brushRef="#br0" timeOffset="40296.23">27542 15268 120 0,'0'0'6'0,"0"0"7"15,0 0 6-15,-17 72-1 16,20-37 10-16,18 2-9 16,9-4-1-16,3-1-2 15,4-7-9-15,2-7-6 0,-3-8 1 16,-2-10-2-16,-4 0 7 16,-5-12-6-16,-7-15 0 15,-10-9-1-15,-8-4-2 16,0-9 0-16,-27 2 1 15,-14 0-2-15,-12 8 1 16,-2 13 2-16,2 11 5 16,4 13-3-16,9 2 10 15,3 9-4-15,5 13 1 16,11 7-6-16,6 3-3 16,9 2-2-16,6 1 0 15,0-3-6-15,21-2-12 0,10-7-15 16,11-9-23-16,7-10-2 15,1-4-1-15</inkml:trace>
  <inkml:trace contextRef="#ctx0" brushRef="#br0" timeOffset="41076.73">27891 15166 129 0,'0'0'10'0,"0"0"-4"15,0 0 20-15,16 74 6 16,-3-39 7-16,3 2-9 16,1-2-10-16,0-3-5 0,1-3-8 15,-2-7-3-15,-3-8-2 16,0-5-2-16,-3-7-4 16,-1-2-8-16,1 0 3 15,8-11 1-15,1-9-12 16,1-10 1-16,-1-6-6 15,-4-3 0-15,0-1 13 16,-6-1 5-16,-6 4 6 16,-1 8 1-16,-2 5 0 15,0 8 3-15,0 7 15 16,0 6 10-16,0 3-6 16,0 6-21-16,4 19 0 15,9 4 10-15,3 7 7 16,3 0-5-16,2-2-2 0,-3-2-5 15,-2-9-6-15,-2-6 0 16,-4-6 0-16,-3-6-2 16,-4-5-2-16,2 0-8 15,-4-5 7-15,-1-20-7 16,2-4-5-16,-2-6-1 16,3 5-1-16,1 3 9 15,3 4 10-15,1 5-1 16,1 1 2-16,3 2-1 15,-2 5 4-15,1 3 2 16,1 3-1-16,-3 4-1 16,1 0-1-16,4 0 3 15,-2 0 0-15,1 11-3 0,-3 0 1 16,0 0-1-16,-6-1-2 16,0-3-1-16,-2-6 0 15,-2 1-1-15,0-2-2 16,0 0 3-16,0-16 0 15,0-7-7-15,0-8 2 16,0 1 5-16,10-1-4 16,4 7 4-16,2 5 3 15,-1 5 3-15,3 4 2 16,3 8 1-16,1 2 3 16,5 0-4-16,3 15 4 15,0 6-3-15,0 8-8 0,-2 2 0 16,-4-1-1-16,-7 2-11 15,-1-7-4-15,-4-7-32 16,1-4-18-16,-1-11-11 16,0-3-10-16</inkml:trace>
  <inkml:trace contextRef="#ctx0" brushRef="#br0" timeOffset="41247.29">29063 14997 181 0,'0'0'11'16,"0"0"11"-16,0 0 10 16,18 100-14-16,-9-59-1 0,0 3-15 15,-5 6-2-15,-4 1-18 16,0 3-29-16,-13-4-27 16,-18-10-18-16</inkml:trace>
  <inkml:trace contextRef="#ctx0" brushRef="#br0" timeOffset="41696.24">29914 14434 156 0,'0'0'16'0,"0"0"-13"16,0 0 11-16,0 0-11 15,0 0-2-15,41 86 26 0,2-17 7 16,5 9-7-16,-5 2-16 16,-3 2 0-16,-7-3-9 15,-9-4-1-15,-3-11-1 16,-5-10 0-16,-5-10-17 15,-8-10-20-15,-3-6-15 16,0-15-13-16,-5-13 0 16,-17-1-5-16</inkml:trace>
  <inkml:trace contextRef="#ctx0" brushRef="#br0" timeOffset="42012.84">29790 14630 125 0,'0'0'5'0,"-19"-80"7"16,19 39 1-16,16-2-4 16,16 7 4-16,11 3 5 15,4 10 0-15,5 6 9 16,0 10-15-16,-2 7-4 16,-1 8 0-16,-6 18 0 15,-3 10-5-15,-7 7 2 16,-6-1 3-16,-12-4 0 15,-6-2 0-15,-7-4-4 16,-2-5 0-16,-2 0 2 16,-18-3-1-16,-8-1-2 15,-9-2-3-15,-6-3-7 16,-2-5-14-16,0-9-24 0,9-4-10 16,12-10-5-16,12-21 2 15,11-7-24-15</inkml:trace>
  <inkml:trace contextRef="#ctx0" brushRef="#br0" timeOffset="42293.16">30203 14030 128 0,'0'0'3'0,"0"0"20"0,0 0-16 15,0 0-5-15,0 0 19 16,74 119 26-16,-40-66-23 16,-5 0-15-16,1-3-3 15,-6 0-5-15,-8-2-1 16,-5 0-1-16,-8-2-6 16,-3 0-8-16,0-7-5 15,0-5-25-15,0-10 3 16,0-13-1-16,0-11 2 15,0-11 1-15</inkml:trace>
  <inkml:trace contextRef="#ctx0" brushRef="#br0" timeOffset="43438.55">30491 14300 45 0,'0'0'24'0,"0"0"-10"16,0 0-9-16,0 0 10 15,0 0 12-15,0 0 6 16,40 103-13-16,-30-69 11 16,-1-3-17-16,5-2 1 15,-4-3-9-15,5-6-1 16,-3-6-4-16,-3-6-1 16,4-8-1-16,-2 0-12 15,2-10 2-15,-2-19-14 0,-2-5 6 16,-3-4-4-16,-6 4 4 15,0 5 16-15,0 9 3 16,0 4 0-16,0 6 9 16,0 5 8-16,0 0-1 15,-3 5 2-15,3 0-9 16,0 0-8-16,0 17-1 16,0 7 11-16,7 3 1 15,6-2 4-15,0-1-7 16,3-4 0-16,-1-5-6 15,1-2-3-15,3-6 4 16,3-5-4-16,1-2 3 16,6-6-3-16,-3-18-3 15,-2-5-4-15,-7-5 0 16,-6-5 1-16,-6 6 3 0,-5 3 1 16,0 7-1-16,-8 9 2 15,-11 3 0-15,-6 3 0 16,-3 5 0-16,-1 3 0 15,7 0 1-15,8 0-1 16,8 0 0-16,6 0 1 16,0 0-4-16,2 3-3 15,16 14 4-15,4 7 3 16,8 4 3-16,-2 0 1 16,1 0 0-16,-2-1 0 15,-4-1-2-15,3-5 0 16,-4-5-2-16,5-4 0 0,3-8-12 15,3-4-23-15,3-2-7 16,1-17 2-16,-6-12 8 16,-4-1 3-16,-11 2 7 15,-7 2 8-15,-9 9 14 16,0 4 23-16,-12 3 11 16,-10 5-8-16,-5 5 8 15,-6 2-5-15,-2 0 6 16,-1 13-1-16,3 3-10 15,6-2-4-15,11 1-4 16,8-4-11-16,7 2-5 16,1-4-4-16,0-1-13 15,6-3-3-15,10-4-7 0,5-1-2 16,1 0-3-16,2-4 3 16,-2 0 9-16,-5 4 11 15,-4 0 7-15,-2 0 2 16,-2 0 5-16,3 2 3 15,-2 0 3-15,6-1 4 16,7-1 2-16,10-1-10 16,-1-16-5-16,3-7-2 15,-4-3-1-15,-4-4-1 16,-7-3-4-16,-6-2 5 16,-9-6 0-16,-5-6 1 15,-3-12 0-15,-23-13 0 0,-9-14 0 16,-11-8 0-1,-4 3 4-15,3 19-3 0,8 26 16 16,10 23 29-16,13 16-23 16,7 8-2-16,3 4-16 15,4 26-5-15,2 15 0 16,0 15 3-16,23 14 1 16,16 4 1-16,10 2-5 15,9-1 1-15,0-8 1 16,-1-7-2-16,-2-10 0 15,-3-10-28-15,2-11-26 16,-2-17-32-16,-4-16 1 16</inkml:trace>
  <inkml:trace contextRef="#ctx0" brushRef="#br0" timeOffset="43596.41">31860 13868 223 0,'0'0'4'15,"0"0"2"-15,0 0-6 16,0 0-3-16,0 0-16 16,0 0-23-16,0-2-17 15,0 32 25-15,-4 7-16 16</inkml:trace>
  <inkml:trace contextRef="#ctx0" brushRef="#br0" timeOffset="43962.42">29879 15280 137 0,'0'0'13'15,"0"0"-6"-15,0 0 9 16,112-30 12-16,-20-10 12 16,28-11-17-16,17-7-8 15,22-3 2-15,13-3 3 0,7 1-3 16,3 8-9-16,-11 5-2 16,-17 6-6-16,-19 6 3 15,-21 3-3-15,-21 2-2 16,-23 7-5-16,-22 6-8 15,-22 9-8-15,-16 6-8 16,-10 5-4-16,-14 0-25 16,-31 8 4-16,-20 11 2 15,-20 3-3-15</inkml:trace>
  <inkml:trace contextRef="#ctx0" brushRef="#br0" timeOffset="44195.5">30261 15358 112 0,'0'0'22'16,"0"0"-10"-16,0 0 11 16,89 8 7-16,-15-24 6 15,18-9-14-15,21-6-7 16,14-8-13-16,16-6-2 15,11-3-7-15,6-6-11 16,-2-3-17-16,-9-4-33 16,-18-1 4-16</inkml:trace>
  <inkml:trace contextRef="#ctx0" brushRef="#br0" timeOffset="44346.29">32225 14705 235 0,'0'0'36'15,"0"0"5"-15,0 0-16 16,0 0-8-16,0 0-17 16,0 0-2-16,44-63-43 15,-44 53-40-15,-13-2-37 16</inkml:trace>
  <inkml:trace contextRef="#ctx0" brushRef="#br0" timeOffset="47255.88">1863 7965 65 0,'0'0'0'0,"0"0"0"16,-121-60 1-16,88 44 3 15,5 4 16-15,8 3-4 16,1 6 6-16,-2 3-7 16,-3 2-3-16,-6 23-4 15,-1 15-3-15,-3 14 2 0,10 11 5 16,3 10 2 0,13 3 6-16,8-6-10 0,0-10 2 15,17-14-6-15,13-15-4 16,3-13 0-16,2-11-1 15,4-9-1-15,3-7-2 16,1-28-1-16,-1-16-4 16,-9-13-1-16,-11-1-1 15,-16 4-7-15,-6 7 8 16,-6 14 8-16,-18 9 1 16,2 11-1-16,5 6 15 15,6 7-2-15,3 7 8 16,5 0-3-16,3 0-12 0,0 14-6 15,0 20 0 1,22 20 4-16,13 15 9 0,11 13 6 16,8 4 2-16,2 4-1 15,-2 6-5-15,-11 3 10 16,-7 2-14-16,-12-4 3 16,-6-12-3-16,-14-13-10 15,-4-10 5-15,-3-10 4 16,-22-12 8-16,-11-7 11 15,-13-9-2-15,-12-7-3 16,-14-10-12-16,-2-7-4 16,2 0-8-16,7-27-13 15,9-8-61-15,13-6-5 16,16-4 7-16,18-1 23 0,12-1-29 16,17-10-10-16,20-6 14 15</inkml:trace>
  <inkml:trace contextRef="#ctx0" brushRef="#br0" timeOffset="47436.06">2067 8347 63 0,'0'0'43'0,"0"0"-40"16,70 77 0-16,-36-44 12 15,-5 0-1-15,5-2 0 16,-10 1-11-16,-2-1-3 15,-4-3-4-15,-7-3-21 0,-8-8-18 16,-3-11-18-16</inkml:trace>
  <inkml:trace contextRef="#ctx0" brushRef="#br0" timeOffset="47579.71">1954 8068 123 0,'0'0'1'16,"0"0"-1"-16,0 0-25 16,0 0-22-16,0 0 8 15</inkml:trace>
  <inkml:trace contextRef="#ctx0" brushRef="#br0" timeOffset="47909.97">2355 8188 107 0,'0'0'4'16,"82"41"15"-16,-36-17 3 16,-4 3 7-16,-5 3-1 15,-7-1-5-15,-9 3-15 16,-5-1-5-16,-11-5-1 0,-4-3 0 15,-1-6 1-15,0-7-1 16,0-7 1-16,-10-3 3 16,-5 0 3-16,-7-22-7 15,-4-12-2-15,-2-16-5 16,7-15-1-16,2-7-4 16,8 4-16-16,11 10-4 15,0 13-6-15,24 7-5 16,0 5-2-16,4 9-16 15</inkml:trace>
  <inkml:trace contextRef="#ctx0" brushRef="#br0" timeOffset="48417.62">2814 8293 74 0,'0'0'6'0,"0"0"3"0,0 0 12 16,0 0 24-16,12-89-27 15,-10 39-8-15,-2-3-6 16,0-3 4-16,0-7 0 16,-14 1-2-16,-4 7-2 15,-4 10-1-15,1 15 18 16,8 11-3-16,-1 9-3 16,1 7 0-16,4 3-8 15,-6 3-7-15,-3 18-4 16,0 7-6-16,5 6 5 15,8-4-1-15,5-4 2 16,0-4 1-16,3-8 0 16,11-1 1-16,2-5 1 0,9-1 0 15,7-1 1-15,2 1 0 16,0-2 0-16,-1-1 0 16,-9-1 2-16,-6 2-2 15,-6-3 0-15,-6 1 0 16,-5 1-1-16,-1 4 0 15,0 4 1-15,0 8 0 16,0 2 1-16,-9 3-1 16,2-3 0-16,0-5 0 15,2-6 0-15,2-3 0 0,3-7 2 16,-3-1 0-16,0 0 2 16,-3 0-4-16,1-6-2 15,-2-4-7-15,3 1-9 16,1-3-25-16,1 0-20 15,2-4-9-15</inkml:trace>
  <inkml:trace contextRef="#ctx0" brushRef="#br0" timeOffset="49161.69">2841 8178 46 0,'0'0'15'0,"0"0"6"16,0-93-10-16,-9 53 0 0,-1-9-3 15,-8-7-2-15,-2-9 1 16,-8-10-4-16,-8-10 0 16,-5-5-2-16,-4 4-1 15,0 11 2-15,6 22 2 16,8 19 18-16,6 17-1 16,4 11-8-16,7 6 10 15,4 0-12-15,1 26-10 16,9 16-1-16,3 17 0 15,27 8 4-15,14 9 8 16,10 0 5-16,0-1-2 16,8-3 1-16,-6-8-3 15,-4-8 1-15,-3-11-2 0,-7-11-10 16,-6-10-1-16,-3-4-2 16,-7-6-3-16,-6-1-22 15,-5-2-35-15,-7-1-10 16,-3 0-3-16,-5 0 20 15</inkml:trace>
  <inkml:trace contextRef="#ctx0" brushRef="#br0" timeOffset="49580.49">3071 8054 76 0,'0'0'4'0,"0"-85"7"0,-3 35 2 16,-5 1 6-16,-3 6-5 15,-3 6 8-15,3 4-4 16,0 8 4-16,3 8 3 16,-1 2-6-16,6 8-4 15,-4 2-8-15,2 3-1 16,1 2-5-16,-2 0-1 16,0 0-2-16,-6 17-5 15,0 9-2-15,1 10 3 16,3-1 1-16,8-5-4 15,0-7 2-15,6-8-1 16,16-8 4-16,14-3 2 16,5-1 2-16,9-2 0 0,5 1 1 15,-1 2 2 1,-4 2 2-16,-8-1 6 0,-6 6 3 16,-9-2-5-16,-11 2-7 15,-7 0 2-15,-9 4-4 16,0 6 2-16,-18 10 8 15,-19 6-5-15,-12 4-5 16,-5 3-7-16,-10-4-21 16,-6-4-33-16,0-17-31 15</inkml:trace>
  <inkml:trace contextRef="#ctx0" brushRef="#br0" timeOffset="50738.17">4439 6619 42 0,'0'0'13'0,"0"0"7"15,0 0-3-15,-24-83 7 16,15 60 0-16,-5 3 1 15,-5 3 1-15,-5 5 5 16,-10 5-11-16,-10 6-7 16,-8 1-1-16,-1 15-1 15,2 17-5-15,8 8 3 16,13 5 9-16,13 3-17 16,13 0-1-16,4-3-1 15,21-7-2-15,18-5 2 0,14-12-1 16,13-7 2-1,10-8-1-15,6-5 0 0,0-1-3 16,3 2 4-16,3 3-3 16,-6 2 2-16,-4 6 1 15,-14 3 0-15,-18 3 0 16,-18 2 1-16,-14 4 0 16,-11 9 5-16,-3 5 5 15,-15 12 5-15,-18 7 4 16,-13 0 7-16,-9 2-15 15,-8-4-8-15,-4-6 6 16,3-11-9-16,10-12 8 16,15-13-9-16,14-11-10 0,11-3-27 15,11-12-22-15,3-24-32 16,17-13-1-16,22-18 34 16</inkml:trace>
  <inkml:trace contextRef="#ctx0" brushRef="#br0" timeOffset="51745.11">5101 6436 104 0,'0'0'21'0,"0"0"18"16,0 0-3-16,0 0 4 15,0 0-13-15,-64 93-4 16,64-54-1-16,0 4-4 0,0 0-3 15,0-3-2 1,0-5-11-16,0-7 1 0,1-8-3 16,4-11-3-16,-2-4-17 15,1-5-21-15,-1 0-4 16,3-12 17-16,0-18 5 16,0-9-7-16,0-6 5 15,3 4 8-15,-2 2 13 16,1 5 4-16,-2 6 1 15,0 10 14-15,1 4 0 0,2 7 1 16,-1 4-5 0,3 1 1-16,0 2 5 0,7 0 3 15,-3 0-3-15,-3 7-7 16,4-1-5-16,-5 0-3 16,-1-1 0-16,-4-3-2 15,-3-1-5-15,0-1-6 16,-3 0-6-16,0 0 7 15,0-3 7-15,0-14 2 16,0-10-12-16,0-4 1 16,0-5 8-16,0 1 4 15,0 4 0-15,0 4 0 16,0 8 5-16,0 8 8 16,6 3-3-16,12 5-7 15,0 0 0-15,13-1 6 0,5-1-4 16,4-1 5-16,5-2-3 15,1-7-2-15,-4 1-5 16,-2-3 0-16,-9 2-4 16,-11 1-11-16,-5 0 0 15,-11 2 1-15,-4-3 3 16,0 0 9-16,-9 1 2 16,-7 2-2-16,-2 2 1 15,-3 4 1-15,0 6 0 16,-4 0 14-16,-2 8-11 15,-4 14-3-15,5 2 1 16,4 0-1-16,6-7-1 0,11-6 1 16,5-5-1-16,0-1-6 15,6 0-1-15,15-1 2 16,6-1 0-16,4 2 4 16,5 4 0-16,4 5 1 15,6 7 1-15,2 3 5 16,6 11 11-16,6 10 8 15,4 8-2-15,6 15 3 16,-2 13 6-16,-5 8-13 16,-8 4-4-16,-16-1-3 15,-9-3 3-15,-14-8-1 16,-8-9 9-16,-8-18 1 16,0-18 16-16,0-17 14 0,-8-13 9 15,-7-6 37 1,-10-11-1-16,-11-20-71 0,-10-11-24 15,-8-10-3-15,-7-16 0 16,0-10-86-16,3-9-22 16,9 0-2-16,20 4 9 15,22 8 34-15,7 4-9 16,22-1-8-16,17-2 7 16,1-3-6-16</inkml:trace>
  <inkml:trace contextRef="#ctx0" brushRef="#br0" timeOffset="52298.78">6069 5346 126 0,'0'0'5'15,"0"0"20"-15,0 0-18 16,0 0 4-16,0 0 32 15,118 46-4-15,-70-17-16 16,-2 3 1-16,-9-3-4 16,-4-2-15-16,-9-4 0 15,-5-5-4-15,-7-9-1 16,-6-4-8-16,-1-5-19 16,-5 0-1-16,0-16 16 15,0-15 7-15,-8-10-19 0,0 1 0 16,-1 4 3-1,2 9 19-15,6 12 2 0,1 6 9 16,0 6 0-16,4 3-6 16,17 0 1-16,9 0 15 15,3 7-6-15,-2-2 0 16,5-5-2-16,-2 0-2 16,-1 0 4-16,-2-12-7 15,-7-5-1-15,-3-7-1 16,-5-2-2-16,-11-4-2 15,-5-3 0-15,-5-4 1 16,-23-1-1-16,-12-7 0 0,-10 0-1 16,-2 2 1-1,7 6 2-15,7 11 1 0,17 13 8 16,6 6-3-16,9 5-8 16,6 1 0-16,0 1-14 15,0 0-25-15,0 0-21 16,3 0-15-16,19 10 28 15,5 9 11-15,7 6-13 16</inkml:trace>
  <inkml:trace contextRef="#ctx0" brushRef="#br0" timeOffset="53042.8">6904 5116 85 0,'0'0'21'15,"0"0"-12"1,18-106-2-16,-12 55 6 0,-4-2-5 15,-2 2-1-15,0 1-5 16,-20 11 5-16,-5 11 4 16,-4 11 9-16,4 13 14 15,3 4-18-15,1 1-6 16,1 19-3-16,7 10 1 16,6 8 1-16,7 9-1 15,8 0 5-15,18 0 8 16,9-6-1-16,1-9-9 15,8-9 1-15,2-10-5 16,3-13 2-16,5 0-5 16,-2-22 1-16,0-16 1 0,-4-13-6 15,-5-13-6-15,-9-7 0 16,-11-1-11-16,-8-3 4 16,-11-2 0-16,-4-3 4 15,-19-2-7-15,-24 3 0 16,-17 6 11-16,-3 14 5 15,5 16 0-15,13 16 3 16,14 21 8-16,12 6-2 16,1 16-9-16,9 20 0 15,6 16 0-15,3 9 4 16,19 3-1-16,20 1 5 16,6-8 1-16,10-9 5 15,3-10-2-15,0-12-5 0,-1-13-1 16,-2-9-4-1,-7-4 4-15,-5-14-5 0,-4-17 4 16,-8-12-5-16,-7-8-9 16,-9-6-10-16,-10-4-1 15,-5-6 8-15,-3-5 2 16,-26-8-5-16,-14 1 8 16,-12 1 2-16,-11 8 5 15,-3 15 0-15,10 13 1 16,13 18 6-16,19 12 8 15,13 12-3-15,8 2-7 16,6 31-5-16,0 17-2 0,12 17 2 16,24 12 7-16,13 5 1 15,6 2-7-15,8-8 7 16,1-15-6-16,-1-12-2 16,1-14 0-16,-6-11-1 15,-4-9-33-15,-3-10-25 16,-2-7-5-16,-6-11-11 15,-6-22 0-15</inkml:trace>
  <inkml:trace contextRef="#ctx0" brushRef="#br0" timeOffset="53177.44">8042 4059 139 0,'0'0'5'0,"0"0"26"15,0 0-8 1,0 0 14-16,0 0-37 0,0 0-24 15,-16-64-49-15,-2 70-33 16</inkml:trace>
  <inkml:trace contextRef="#ctx0" brushRef="#br0" timeOffset="54292.55">596 11825 116 0,'0'0'1'16,"0"0"-1"-16,0 0 7 15,0 0-4-15,0 0-3 16,0 0 0-16,115 66 23 16,-24-14-1-16,4 8-9 15,-4 1 4-15,-4 4 0 16,-11 0-13-16,-3 2 0 16,-6-6-4-16,-11-3-5 0,-9-7-21 15,-9-7-8-15,-15-4-6 16,-15-8 5-16,-8-6 6 15,-17-8-4-15</inkml:trace>
  <inkml:trace contextRef="#ctx0" brushRef="#br0" timeOffset="54444.33">671 12317 67 0,'0'0'31'0,"-57"-133"-31"16,56 58 0-16,1-5 0 15,22 4 0-15,17 9 0 0,10 12-4 16,9 18-17-16,6 16-14 16</inkml:trace>
  <inkml:trace contextRef="#ctx0" brushRef="#br0" timeOffset="54796.89">1393 11964 103 0,'0'0'2'0,"0"0"3"15,103-2-2-15,-45 2 14 16,11 0-3-16,-11 8-6 0,-8 8-7 16,-15 1 1-16,-16 5 3 15,-7 1 0-15,-7 4-2 16,-5-4 1-16,0-6-2 15,-8-6 2-15,-7-11 5 16,-6 0 6-16,-9-19-4 16,-12-17-10-16,-7-16-1 15,7-7-1-15,7-3-2 16,23 0-2-16,12 3-4 16,0 1 0-16,24 7-5 15,10 6-2-15,15 11-8 16,2 9 5-16,6 11-6 0,-5 4-9 15,-13 10-1 1</inkml:trace>
  <inkml:trace contextRef="#ctx0" brushRef="#br0" timeOffset="55388.25">1891 11540 32 0,'0'0'15'16,"0"0"7"-16,0 0-4 16,0 0-7-16,-36 78 6 15,41-44-5-15,8 4 2 16,2-3-1-16,4-9-2 15,-5-4-8-15,2-10-2 16,-4-5-1-16,-2-2-5 16,-5-5-12-16,1 0-1 15,-6-20 8-15,0-11 6 16,0-5-6-16,0 5 5 16,0 7 5-16,0 11 0 0,6 6 8 15,10 4-4-15,2 0 3 16,8 2 4-16,-1-4-1 15,0-3-3-15,-5 1 2 16,4-6-1-16,-5-4-5 16,-4-4-1-16,0-5-1 15,-5-4-1-15,1 1-1 16,-1 4 0-16,-2 5-1 16,4 7-1-16,1 4 2 15,8 1-1-15,1-1 0 16,4-3 2-16,-1-5 0 15,3-3 0-15,-7-1 0 0,-4-4 0 16,-8 4-1-16,-9 4-3 16,0 2 3-16,-9 5 1 15,-12 3 0-15,0 5 0 16,-3 2 3-16,8 0 4 16,4 1-2-16,4 7-1 15,5 5 2-15,3-1-6 16,0 5 0-16,12 5-1 15,9-1 2-15,4 2 0 16,1-2-1-16,6-2-1 16,-3-7 1-16,5-4 0 15,-3-1 0-15,-5-1 0 16,-2 2-17-16,-5 7-8 0,-4 5-3 16,-2 6 5-16,-7 11-6 15,-6-1-8-15</inkml:trace>
  <inkml:trace contextRef="#ctx0" brushRef="#br0" timeOffset="56116.16">2580 8889 69 0,'0'0'4'0,"0"0"7"16,0 0-4-16,0 0-2 15,0 0 5-15,0 0 6 16,0 0 5-16,-6-20 3 15,6 20-8-15,0 0-3 0,0 0-6 16,0 0-4-16,0 0 0 16,20 6-2-16,20 19 11 15,19 7 21-15,21 9-10 16,18 5-9-16,11 4 2 16,13 9-1-16,7 6-3 15,0 15-7-15,-2 10-2 16,-8 4 4-16,-10-1-6 15,-12-11-1-15,-16-15 5 16,-14-11-5-16,-7-10 0 16,-13-11-9-16,-8-10-20 15,-12-8-17-15,-11-6-8 0,-8-6-10 16,-8-5 10-16,-20 0 13 16</inkml:trace>
  <inkml:trace contextRef="#ctx0" brushRef="#br0" timeOffset="56342.56">3569 9919 135 0,'0'0'8'0,"0"0"-8"16,0 0-6-16,0 0 6 15,0 0 5-15,112 3 7 16,-57-3 8-16,3 0-17 0,-6 0-2 15,-5-3-1 1,-3-1-1-16,-3-1-11 0,-2-3-16 16,-5-8-7-16,-6-6-3 15,-10-10-11-15</inkml:trace>
  <inkml:trace contextRef="#ctx0" brushRef="#br0" timeOffset="56567.96">4012 9334 165 0,'0'0'9'0,"0"0"-9"15,0 0 8-15,-48 84 3 16,48-42-8-16,15 9 13 16,9 3 0-16,3 3-11 15,-2 1-3-15,-4 2-2 16,0 3 0-16,-6 0-11 15,1-4-26-15,-5-6-4 16,2-12-3-16,-5-20-11 16</inkml:trace>
  <inkml:trace contextRef="#ctx0" brushRef="#br0" timeOffset="56724.14">4628 9294 101 0,'0'0'0'15,"0"0"-36"-15,0 0-15 16</inkml:trace>
  <inkml:trace contextRef="#ctx0" brushRef="#br0" timeOffset="58124.73">1997 9411 56 0,'0'0'3'0,"0"0"-3"0,0 0-8 15,0 0 7 1,0 0 1-16,0 0 6 0,7 15 2 16,7-13 0-16,7-2 5 15,4 0 6-15,11 0-6 16,11-17 2-16,10-8 1 15,12-8-4-15,7-9-4 16,9-11-1-16,9-15 0 16,10-16 0-16,14-14 5 15,13-13 3-15,5-12-9 16,4-4-2-16,-8-4-2 16,-16 4-2-16,-10 10-1 15,-27 10 1-15,-19 9 1 16,-19 8 1-16,-20-1 0 15,-16 0 3-15,-5-4-3 0,-15-2 5 16,-15 1-7-16,-6 6 0 16,-4 6 0-16,1 8 4 15,-3 9-2-15,-5 6 2 16,-4 6 0-16,-9 9 3 16,-1 5-1-16,-12 3-6 15,-3 5 1-15,-18 2 1 16,-15 7-3-16,-7 15 1 15,-8 9-4-15,6 13 3 16,0 25-1-16,-1 16 2 16,0 13 1-16,-2 12 0 15,7 5-1-15,-5 3 4 16,4 2-4-16,9 1 0 0,8 3 0 16,25 9 1-16,10 4 2 15,8 5 0-15,10 5-3 16,8 4 1-16,14 5-1 15,9 7 2-15,6 2-2 16,8-6 2-16,3-7-2 16,21-14 0-16,7-15 0 15,11-11 0-15,7-13 1 16,9-9 3-16,11-9-2 16,11-10 0-16,16-7-2 15,13-8 6-15,9-11-6 16,10-11-1-16,2-3 1 0,3-20 4 15,-5-12-3 1,-7-8 1-16,-14 1-2 0,-13 0 0 16,-11 5-2-16,-15 5-2 15,-22 8-3-15,-16 7 3 16,-14 8 0-16,-13 3-3 16,-3 3 7-16,0 0 3 15,0 0 1-15,0 0-2 16,0 0 0-16,0 0-1 15,0 0-1-15,0 0 0 16,0 0-1-16,0 0-1 16,0 0 1-16,0 0 2 0,0 0-1 15,0 0 1-15,0 0 1 16,0 0-1-16,0 0-1 16,0 0-2-16,-4 0-3 15,-1 0-9-15,-2 0 1 16,4 0 7-16,3 0 0 15,-3 0-2-15,1 0 3 16,1 0 2-16,-4 0-1 16,-1 0-1-16,-4 3-19 15,-5-2-3-15,-1 2 1 16,-4 2 0-16,-2-2-3 16,1-1-2-16,0-2 3 15</inkml:trace>
  <inkml:trace contextRef="#ctx0" brushRef="#br0" timeOffset="58604.71">2428 8877 62 0,'0'0'0'0,"0"0"0"16,0 0 7-16,0 0 0 16,0 0-1-16,0 0 13 15,77 36-4-15,-30-14 0 16,6 7 1-16,4 2 7 16,9 5-10-16,1 3-1 15,6 4 2-15,3-1-9 16,-3 1-5-16,-6-3 0 0,-11-2 0 15,-7-4-1 1,-9-1-8-16,-7-7-4 0,-3 2-4 16,-8-7-17-16,-9-3 7 15,-11-2-2-15,-2-8 2 16,-21-4-7-16</inkml:trace>
  <inkml:trace contextRef="#ctx0" brushRef="#br0" timeOffset="58823.83">2926 9559 105 0,'0'0'6'0,"0"0"-6"0,0 0-1 16,0 0 1-16,0 0 0 15,0 0 0-15,115-84 1 16,-72 61-1-16,-4-1 0 15,0-2-1-15,0-3-12 16,2-1-2-16,-3-3-15 16,-7-2-6-16</inkml:trace>
  <inkml:trace contextRef="#ctx0" brushRef="#br0" timeOffset="59050.49">3311 8947 75 0,'0'0'14'0,"0"0"-7"0,0 0 0 16,0 0 8-16,0 0-8 16,-85 55-4-16,85-18-2 15,0 4 2-15,0 5 2 16,5-3-5-16,5 1 1 16,-3-2-1-16,2 0-1 15,0 0-6-15,-3 2-2 16,-3 1-7-16,0-6-4 15,-3-7-15-15,0-9-14 16</inkml:trace>
  <inkml:trace contextRef="#ctx0" brushRef="#br0" timeOffset="59253.32">3587 8970 123 0,'0'0'0'0,"0"0"-14"16,0 0-3-16,0 0 8 16,0 0-23-16,0 0 1 15</inkml:trace>
  <inkml:trace contextRef="#ctx0" brushRef="#br0" timeOffset="60518.42">2898 9828 73 0,'0'0'17'16,"0"0"-16"-16,0 0-1 16,0 0 15-16,0 0 1 15,0 0-6-15,0 0 0 16,0 0 1-16,0 0-4 16,0 0-2-16,0 0-1 15,0 2 1-15,0-2 3 16,0 2 3-16,0-2-1 0,0 0 4 15,0 0-5 1,0 0-2-16,0 0-1 0,0 0-2 16,0 0 2-16,0 0-6 15,0 0 1-15,0 0 1 16,0 0-1-16,0 0-1 16,0 0-1-16,0 0 1 15,0 0 0-15,0 3 0 16,0-3 0-16,0 0-1 15,0 0 1-15,0 0 0 16,0 0 0-16,0 0 1 16,0 0-1-16,0 0 0 0,0 0 0 15,0 0 0 1,0 0 0-16,0 0 1 0,0 0-1 16,0 0 0-16,0 0 0 15,0 0 0-15,0 0 0 16,0 1 0-16,0-1 0 15,0 0 0-15,0 0 0 16,0 0-1-16,0 0 1 16,0 0 0-16,0 0 0 15,0 0 0-15,0 0 0 16,0 0 0-16,0 0-1 16,0 0 1-16,0 0 1 15,0 0-1-15,0 0 0 16,0 0 0-16,0 0 0 15,0 0 1-15,0 0-2 0,0 0 1 16,0 0-3-16,0 0-3 16,0 0-7-16,0 0-6 15,0 0-9-15,0 0 1 16,0 0 2-16,0-1 7 16,0-9 3-16,0-5-7 15,0-6 3-15,-3 1-3 16</inkml:trace>
  <inkml:trace contextRef="#ctx0" brushRef="#br0" timeOffset="61598.33">3557 8107 1 0,'0'0'67'0,"0"0"-61"15,0 0-4-15,0 0-2 16,0 0 5-16,0 0-2 16,5 0-1-16,12 0 5 15,9 5 3-15,5 4-4 16,5 5 1-16,6 7 1 16,5 1-3-16,5 7 1 15,1 0-1-15,5 2 0 16,-1 2-4-16,-1-1 3 0,-2 0-4 15,-3-3 0-15,-5 0 0 16,-4-2-4-16,-9-3-7 16,-8 0-7-16,-4-7-4 15,-12 0-4-15,-9-3-5 16</inkml:trace>
  <inkml:trace contextRef="#ctx0" brushRef="#br0" timeOffset="61803.01">4006 8594 81 0,'0'0'1'0,"0"0"-1"0,0 0-2 16,0 0 2-16,0 0 3 15,0 0 0-15,91 33-2 16,-63-33-1-16,-1-7-4 15,3-9-13-15,-5-4-10 16</inkml:trace>
  <inkml:trace contextRef="#ctx0" brushRef="#br0" timeOffset="62034.63">4160 8199 85 0,'0'0'18'15,"0"0"-10"-15,0 0-2 0,0 0-1 16,0 0-4-16,0 0 0 16,-2 108 8-16,21-62-7 15,-2-2 3-15,-1 1-3 16,-5 2-1-16,-4 1-1 16,-5 3-1-16,-2-2-10 15,0-4-7-15,0-8-6 16,0-12-5-16,0-12-8 15</inkml:trace>
  <inkml:trace contextRef="#ctx0" brushRef="#br0" timeOffset="62231.16">4403 8388 114 0,'0'0'10'16,"0"0"-10"-16,0 0-2 16,0 0 1-16,0 0-12 15,0 0-8-15,12-5-14 16,-12 7 5-16</inkml:trace>
  <inkml:trace contextRef="#ctx0" brushRef="#br0" timeOffset="64260.65">4100 11322 17 0,'0'0'0'16,"0"0"-2"-16,0 0 0 15,0 0 2-15,0 0-1 16,0 0 1-16,0 56 0 0,0-49 0 15,-3 0 1-15,3-2 1 16,-3 1-1-16,3-1-1 16,-3 1 3-16,1-3-1 15,-1 2 2-15,2-2 5 16,1-1-4-16,-3-1-1 16,3 1 3-16,-1-2-2 15,1 0-1-15,0 0-3 16,0 0 0-16,0 0 0 15,0 0 2-15,4 0 6 16,5-5 7-16,6-9 0 16,9-5-7-16,9-12 3 0,11-12-1 15,10-20 4 1,13-13 1-16,14-22-1 0,13-14 2 16,7-7-4-16,10-8-3 15,-3 0-4-15,-3 5-3 16,-1 6 4-16,-8 16 0 15,-8 10-3-15,-12 9 1 16,-6 11-2-16,-11 6 0 16,-9 8-2-16,-9 6-1 15,-8 7 1-15,-9 6-2 16,-3 10 2-16,-6 10-1 16,-6 3 0-16,-3 7-1 15,-3 4 0-15,0 3 1 16,-3 0-3-16,4 0-8 15,-2 0-4-15,1 0-5 0,0 0 6 16,-2 0-2-16,1 0 0 16,-1 0 3-16,-1 0-2 15,0 0 3-15,2 8 1 16,-1 3 4-16,1 0-5 16,1 5-4-16,-3-1-9 15,0-1-2-15</inkml:trace>
  <inkml:trace contextRef="#ctx0" brushRef="#br0" timeOffset="71706.89">3572 8093 5 0,'0'0'29'15,"0"0"-28"-15,0 0 0 16,0 0 7-16,0 0 1 15,0 0 1-15,0 0-1 16,0 0-1-16,-27-32 1 0,27 32-3 16,0 0-3-16,0 0-1 15,0 0-2-15,14 0 0 16,8 7 7-16,8 6 5 16,4 1-2-16,2 5 7 15,10 3-2-15,2 5-4 16,4 4 1-16,3 1 5 15,3 2-3-15,5 0-4 16,7 0-2-16,6-1 3 16,3-1-7-16,2-3 1 15,-5-3-3-15,0 3 1 16,3 0-1-16,-6 1-2 16,-4-1 0-16,-11-1-3 15,-6-1 3-15,-13-3-5 0,-9-4-6 16,-11-5-7-16,-10-4-10 15,-6-5-1-15,-3-6 11 16,-3 0 7-16,-19 0 1 16,-14 0-28-16,-9-3-10 15</inkml:trace>
  <inkml:trace contextRef="#ctx0" brushRef="#br0" timeOffset="71961.32">4263 8686 72 0,'0'0'4'0,"0"0"-1"15,0 0 22-15,0 0-12 16,0 0-12-16,0 0 4 16,28 44 4-16,2-34 2 15,8-2-6-15,0-5-4 16,1-3 0-16,-2 0-1 15,3 0-6-15,2-13-9 16,-3-6 3-16,-1-5-7 16,-5-6-3-16,-6-3-4 15,-7-1-4-15</inkml:trace>
  <inkml:trace contextRef="#ctx0" brushRef="#br0" timeOffset="72178.02">4621 8307 64 0,'0'0'3'15,"0"0"6"-15,0 0 11 16,0 0-5-16,0 0-12 16,0 0-3-16,-23-4 0 15,41 30 1-15,1 9 6 16,-2 4 1-16,4 2 1 16,-6 2-5-16,-2 1-1 15,-1-1-3-15,0-4 0 16,-3-1-12-16,0-6-11 15,6-3-6-15,-5-9-9 16,-2-11-6-16</inkml:trace>
  <inkml:trace contextRef="#ctx0" brushRef="#br0" timeOffset="72360.53">4864 8447 1 0,'0'0'100'16,"0"0"-100"-16,0 0-7 15,0 0 3-15,0 0-12 16,0 0-17-16,-2-3 8 0</inkml:trace>
  <inkml:trace contextRef="#ctx0" brushRef="#br0" timeOffset="80687.28">10724 10855 52 0,'0'0'0'16,"0"0"0"-16,0 0-2 15,-109-86 0-15,68 66 2 16,-4 6 4-16,6 0 4 16,5 6 5-16,8 2-1 0,14 2 5 15,5 4-7-15,4 0 0 16,3 0-6-16,0 1-4 15,0 21 0-15,3 12 1 16,12 11 6-16,6 10 5 16,7 4-1-16,5 6 3 15,3 4-5-15,2 3 5 16,-5 4 3-16,-5 0-4 16,-6 2-10-16,-5 0-2 15,-3-2-1-15,-4-7-3 16,2-5-11-16,-4-13-15 15,2-7-2-15,-6-7-3 16,-4-14-2-16,0-12-16 0</inkml:trace>
  <inkml:trace contextRef="#ctx0" brushRef="#br0" timeOffset="80935.62">10347 11407 100 0,'0'0'0'0,"0"0"-5"16,0 0 5-16,89 40 5 0,-38-19 2 16,6 1 2-1,1-1-4-15,0 1-3 0,-4-2-2 16,-5-2 0-16,-7-3-5 15,-5-5-13-15,-4-5-8 16,-3-5-14-16</inkml:trace>
  <inkml:trace contextRef="#ctx0" brushRef="#br0" timeOffset="81159.02">11024 11243 59 0,'0'0'45'0,"0"0"-45"16,0 0 0-16,-39 94 1 0,27-48 4 15,3 6 1-15,0 10-3 16,0 1 0-16,-4 10-1 16,2-1-2-16,-5 3 0 15,6 3-1-15,2-3-13 16,8-11-14-16,0-16-29 15</inkml:trace>
  <inkml:trace contextRef="#ctx0" brushRef="#br0" timeOffset="81750.63">15238 10610 123 0,'0'0'2'15,"0"0"-2"-15,0 0-3 16,0 0 3-16,0 0 4 0,10 103 14 16,22-43-2-16,4 9-3 15,3 7 5-15,-1 4 3 16,-2 3-5-16,-2 4-4 15,-6-2-6-15,-1-1 0 16,-3-4-4-16,-3-4-2 16,-3-7-1-16,-4-8-10 15,-3-11-12-15,-3-9-19 16,-8-15 11-16,0-9-3 16,-14-11-4-16,-20-6-23 15</inkml:trace>
  <inkml:trace contextRef="#ctx0" brushRef="#br0" timeOffset="81961.77">15238 11511 126 0,'0'0'0'0,"0"0"-5"16,0 0 5-16,-8 74 1 15,16-44 7-15,14-2-2 16,8-4 4-16,4-3-6 15,6-5-2-15,5-5-2 16,3-8-6-16,6-3-8 16,2-8-12-16,2-17-12 15,-7-10-10-15</inkml:trace>
  <inkml:trace contextRef="#ctx0" brushRef="#br0" timeOffset="82186.69">15864 11246 97 0,'0'0'1'16,"0"0"7"-16,0 0 13 16,0 0 1-16,0 0-15 15,0 0-5-15,-58 51 3 16,49-4 8-16,0 9 1 16,0 5-5-16,-3 4-2 15,0 7-4-15,-4-1-3 16,-1-1 0-16,0-2-4 15,1-6-20-15,3-5-6 0,6-7-12 16,1-16-9 0</inkml:trace>
  <inkml:trace contextRef="#ctx0" brushRef="#br0" timeOffset="83598.27">18690 14093 39 0,'0'0'3'16,"0"0"11"-16,0 0-2 15,0 0 7-15,0 0-6 16,0 0-2-16,-22 0-5 0,22 0-4 16,0 0-2-1,9 8 0-15,14 11 5 0,8 3 2 16,11-1 6-16,11-1-3 15,9-3 4-15,6-5-6 16,7-6 1-16,-2-6-2 16,0 0-4-16,-5-13 7 15,-2-13 0-15,-3-10-2 16,-2-6-2-16,-7-8-2 16,-4-4-4-16,-6-9 1 15,-7-10 5-15,-6-8 0 16,-5-2-2-16,-10-5 2 15,-13 4-5-15,-3-1 5 16,-18 3-3-16,-21 2-2 0,-20 7 2 16,-16 3 0-16,-16 10-2 15,-12 8-1-15,-6 12 1 16,-7 15 1-16,-1 14 0 16,0 11 1-16,7 12 1 15,8 21 2-15,11 9 0 16,9 8-4-16,13 6-1 15,8 6 2-15,11 7-1 16,11 4-1-16,18 6 2 16,18 3-1-16,3-2-2 15,28 5 10-15,14-5-9 16,7-3 1-16,9-7 0 16,10-9 1-16,7-8-3 0,7-7 2 15,2-5 0-15,-2-5-1 16,-6-5 1-16,-6-6-2 15,-7-8 0-15,-11-3-7 16,-9-6-12-16,-8-5-16 16,-5-3-15-16,-4 0-15 15,-5-18 2-15,-4-9-29 16</inkml:trace>
  <inkml:trace contextRef="#ctx0" brushRef="#br0" timeOffset="84451.23">19041 14369 60 0,'0'0'0'0,"0"0"-8"0,0 0 5 16,0 0 3-16,0 0-7 16,0 0-10-16</inkml:trace>
  <inkml:trace contextRef="#ctx0" brushRef="#br0" timeOffset="84630.36">19147 14275 28 0,'0'0'0'0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5:45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11993 5050 64 0,'0'0'3'0,"0"0"-3"15,0 0 0-15,0 0 0 16,0 0 0-16,0 0 7 15,0 0 3-15,79 21 1 16,-32-17 3-16,11-1-4 16,11-3-2-16,11 0 1 15,8 0-2-15,12 0-2 0,12-3 3 16,9-8 1 0,12 1-4-16,14-1-1 0,5-3 1 15,5 2-2-15,1-5 0 16,-10 0 1-16,-4-2 1 15,-8 0-3-15,-14-1 2 16,-13 3-4-16,-6 0 0 16,-9 3 2-16,-12 0-2 15,-7 1 0-15,-19 6 0 16,-17 0 0-16,-17 2-2 16,-11 1-4-16,-8 2-5 15,-3 1-1-15,0 1-6 16,2-3-2-16,1 3-4 15,5-2-19-15,4 0-17 0</inkml:trace>
  <inkml:trace contextRef="#ctx0" brushRef="#br0" timeOffset="899.9">17596 5020 48 0,'0'0'4'0,"0"0"-4"15,0 0 0 1,0 0 6-16,0 0 0 0,0 0-3 16,-7 0-2-16,24 6 3 15,7 2 4-15,9 3 0 16,9-2-3-16,10 1 2 16,9 1-5-16,12-5 1 15,15-2-1-15,19-1 9 16,16-3 5-16,10 0-12 15,10 0-3-15,3-1 4 16,1-5-3-16,6 0-2 16,-4-1 2-16,0 5 0 15,6-3-1-15,-1 2 0 16,5-4 0-16,3 2-1 16,3-4 0-16,4 1 0 0,-1-1 1 15,-1-1 0-15,-3 3-1 16,-12-3 0-16,-8 3 0 15,-16-1 0-15,-15 4 0 16,-10 0 0-16,-15 1 0 16,-13 2 0-16,-11-3 0 15,-12 4 0-15,-13 0 1 16,-11-1-1-16,-8 1 0 16,-11 0 0-16,-6 0 0 15,-3 0 0-15,0 0 1 16,0 0 2-16,0 0 2 15,0 0-3-15,0 0-1 0,0 0-1 16,0 0 1-16,0 0 0 16,0 0 0-16,0 0-1 15,0 0 0-15,0 0 1 16,0 0-1-16,0 0 0 16,0 0 0-16,0-2 0 15,0 2 0-15,0 0-1 16,0 0-3-16,0 0-8 15,0 0-3-15,0 0-5 16,0 0-5-16,1 0-7 16,1 0-5-16</inkml:trace>
  <inkml:trace contextRef="#ctx0" brushRef="#br0" timeOffset="4359.39">12386 5359 54 0,'0'0'0'0,"82"-28"-6"16,-30 14-13-16</inkml:trace>
  <inkml:trace contextRef="#ctx0" brushRef="#br0" timeOffset="5934.57">9898 6063 11 0,'0'0'0'0,"0"0"0"0,-3 94 0 15,3-47 1-15,6-2-1 16,8-1 3-16,3-7 2 15,4-6 0-15,0-8-3 16,0-8-1-16,3-8 0 16,-2-7-1-16,2-4 1 15,-2-23-1-15,1-14-3 16,-1-8-15-16</inkml:trace>
  <inkml:trace contextRef="#ctx0" brushRef="#br0" timeOffset="6137.03">10068 5696 15 0,'0'0'0'16,"0"100"0"-16,1-35 0 15,2 6 0-15,-1 0-1 16,2-4 2-16,4-2-2 15,2-2 1-15,2-6-1 16,3-5-4-16</inkml:trace>
  <inkml:trace contextRef="#ctx0" brushRef="#br0" timeOffset="8827.67">11805 6799 34 0,'0'0'10'0,"0"0"-10"15,0 0 0-15,0 0 0 16,0 0 2-16,0 0 3 0,84 0 2 16,-51 0 2-1,6 0-2-15,7 0 1 0,2 3 0 16,8 0-3-16,11 2 2 15,11-2 0-15,10-2-3 16,7 0 1-16,7-1-1 16,10 0 2-16,1 0-1 15,2 0-2-15,9 0 2 16,4 0-1-16,0 0 0 16,5 0 0-16,0 0-2 15,-2 0-1-15,0 0 4 16,-1 0-1-16,-5 0-1 0,-4 0 0 15,-2 0 0 1,-7 0-3-16,-6 0 1 0,-10 0-1 16,-16-3 0-16,-8-2 0 15,-14 0 0-15,-10 0 0 16,-11 2 0-16,-11 0 1 16,-10 2-1-16,-9-1 0 15,-4 0 0-15,-1 2 0 16,-2 0 0-16,0 0 1 15,0 0-1-15,0 0 1 16,0 0 1-16,0 0-2 16,0 0 1-16,0 0-1 15,0-3-4-15,0 0-18 0,0 0-12 16,0-4 2 0,0 1-3-16,0-1-1 0</inkml:trace>
  <inkml:trace contextRef="#ctx0" brushRef="#br0" timeOffset="8993.23">15233 6592 56 0,'0'0'0'15,"0"0"-56"-15</inkml:trace>
  <inkml:trace contextRef="#ctx0" brushRef="#br0" timeOffset="9618.41">8709 6732 61 0,'0'0'5'0,"0"0"-4"16,0 0 0-16,0 0 4 15,0 0 11-15,0 0-3 16,3-4-3-16,-3 4 0 16,0 0-5-16,1-1 1 15,-1 1 0-15,0 0 1 16,0 0 2-16,0 0-1 15,0 0-2-15,0 0-1 16,0 0-1-16,0 0 0 16,0 0-1-16,0 0-2 15,0 0-1-15,0 0 1 0,0 0-1 16,0 0 0 0,0 0 0-16,0-2-2 0,0 2-11 15,0-1-15-15,8-3-5 16,7-9-8-16,6-12 1 15</inkml:trace>
  <inkml:trace contextRef="#ctx0" brushRef="#br0" timeOffset="10230.31">8963 4657 91 0,'0'0'0'0,"0"0"0"15,0 0 0-15,0 0 0 16,0 0 7-16,0 0 6 16,83-15-2-16,-44 53 7 15,7 14 3-15,2 9-5 16,1 7-6-16,6 3 3 0,-3 0-2 16,-1-1 6-16,-2-7-5 15,-4-8-1-15,-6-13-6 16,-8-9 1-16,-5-13 4 15,-10-9-4-15,-5-5-2 16,-7-6-1-16,-4 0 5 16,0 0 22-16,0-12 25 15,0-22-5-15,0-18-47 16,9-18-3-16,6-14 2 16,6-11-2-16,5-11 0 15,4-2 0-15,5 3 0 16,-1 7-3-16,2 15 1 0,-6 15 1 15,-5 19-4 1,-7 16 4-16,-8 16-6 0,-5 10 0 16,-2 2-18-16,-2 2-10 15,1 3 1-15,3 0-3 16,0 15-8-16,7 17 22 16,0 14-9-16,6 18-1 15,1 17-6-15,2 13 1 16,8 0-12-16</inkml:trace>
  <inkml:trace contextRef="#ctx0" brushRef="#br0" timeOffset="11460.05">13010 5053 56 0,'0'0'0'0,"0"0"0"15,0 0 5-15,0 0 6 16,0 0 2-16,0 0 0 16,-1-21-5-16,1 21-4 15,0 4-1-15,15 16 2 0,13 12 15 16,8 12-4 0,7 9 3-16,2 8 0 0,0 3-5 15,-3 4 7-15,-5-2-6 16,-4 1-2-16,-2-10 0 15,-4-8-5-15,-3-10 3 16,-5-13-8-16,-5-8 8 16,-5-8-3-16,-2-5 0 15,-4-5 2-15,-3 0 6 16,0 0 21-16,0-8 14 16,6-24 26-16,5-19-43 15,9-22-34-15,6-13 0 0,5-13 1 16,0-8-1-1,1-2 2-15,-1 8-2 0,-3 11 0 16,-4 15 3-16,-1 24-3 16,-6 15-1-16,-7 17 1 15,-6 7 0-15,-2 9 0 16,-2 1-2-16,0 2 2 16,0 0-3-16,0 0-9 15,0 0 4-15,0 0-11 16,0 0 0-16,0 0-15 15,0 0 9-15,1 0-7 16,5 5-4-16,0 0 12 16,-2 2 7-16,1-2-6 15,-2 0-14-15,0-1-3 16,0 3 2-16,1 3 1 0,2 5 2 16,-1-1-5-16,2-4-16 15</inkml:trace>
  <inkml:trace contextRef="#ctx0" brushRef="#br0" timeOffset="14894.92">19435 6899 12 0,'0'0'1'15,"0"0"3"-15,0 0 6 0,0 0 3 16,0 0 0-1,0 0-4-15,0 0-7 0,10-10 1 16,31 10 10-16,12 10-2 16,10 0 0-16,9 1-2 15,8-3-1-15,8-7 4 16,4-1-7-16,4-2 8 16,1-19 0-16,0-7-1 15,-4-8-5-15,-5-4-1 16,-8-8 5-16,-10-7-1 15,-7-4-3-15,-8-7-1 16,-13-2-2-16,-11-5-2 16,-10-5 2-16,-18-2 0 15,-3-4-2-15,-18 2 1 0,-25-5-3 16,-8 2 1 0,-10 4 0-16,-5 10-1 15,-1 13 1-15,-5 14 1 0,-5 12 1 16,-2 7 2-16,-2 5 2 15,-1 7 1-15,0 8-4 16,-3 5-3-16,0 0 2 16,2 3-1-16,-1 18-1 15,5 7 1-15,0 5-1 16,6 7-1-16,6 7-1 16,12 1 1-16,10 1 0 15,12 2 0-15,8-1 1 16,11-4-1-16,5 7 1 15,9 3-1-15,0 5 1 16,8 11 1-16,20 1 5 0,9 2 3 16,13-3-3-16,8-7-5 15,6-8 3-15,9-5 3 16,9-5-1-16,4-7 4 16,5-8 1-16,0-5-2 15,-7-3-7-15,-8-5-3 16,-12-3 3-16,-10-5 1 15,-12-4-2-15,-8-2-1 16,-7-3-1-16,-8-2 1 16,-7 0 0-16,-6 0-1 15,-1 0 0-15,-4 0 0 16,-1 0-4-16,0 0-2 16,0 0-1-16,0 0-10 0,0 0-6 15,2 0-7 1,2 0-13-16,7 0-2 0,11 0-1 15,15-4 9-15,14-13 9 16,12-4-5-16,8-4-16 16</inkml:trace>
  <inkml:trace contextRef="#ctx0" brushRef="#br0" timeOffset="15429.49">22254 6353 70 0,'0'0'6'0,"0"0"-6"15,0 0-6-15,0 0 6 0,0 0 2 16,0 0 7-16,0-5 3 15,0 5 3-15,0 0-2 16,0-2 0-16,-14-1-3 16,-8-4-6-16,-12 2 4 15,-15 0-2-15,-18 0 4 16,-21 1 3-16,-17 1 1 16,-19 2-4-16,-7 1-1 15,6 0 0-15,10 1-2 16,20 9 1-16,20 0-2 15,18-1-6-15,18-4 0 16,18-3 0-16,12-2 0 0,9 0-3 16,0 0-10-16,0 0-27 15,17-12-15-15,13-16-16 16</inkml:trace>
  <inkml:trace contextRef="#ctx0" brushRef="#br0" timeOffset="15741.95">21282 6001 153 0,'0'0'0'0,"-88"-1"-22"16,43 12 17-16,2 6 4 0,7 0 1 15,7 0 10-15,10 3 0 16,3 9-1-16,5 8 1 15,-1 6 2-15,6 7-2 16,3 2 0-16,3 1-2 16,2-3 2-16,21-1-2 15,12-5 0-15,11-4-2 16,12-8-1-16,9-5-5 16,5-8-3-16,7-9-14 15,0-9-16-15,9-1-3 16,8-9-3-16,6-15-8 15,7-7-14-15</inkml:trace>
  <inkml:trace contextRef="#ctx0" brushRef="#br0" timeOffset="16937.38">23674 5659 13 0,'0'0'0'16,"0"0"-9"-16</inkml:trace>
  <inkml:trace contextRef="#ctx0" brushRef="#br0" timeOffset="17654.62">23674 5659 2 0,'-76'-27'11'16,"73"22"5"-16,0 1-6 16,-2-2 4-16,2-1 3 0,0 3 3 15,2 1-7-15,-1 3 0 16,2 0-5-16,0 17-8 16,0 26 2-16,0 23 20 15,5 18 4-15,-4 6-14 16,2-1 6-16,-3-5 1 15,0-9 1-15,0-9-4 16,0-11-5-16,0-13-3 16,0-13-7-16,0-14-1 15,0-7 0-15,0-7 1 16,-1-1 5-16,-5-12 3 16,-2-19-5-16,-3-21-4 15,-1-15-4-15,0-11 3 16,1-16 1-16,1-17-3 15,-2 0-1-15,5 4 0 0,3 20 4 16,4 27 1-16,0 21 0 16,0 21 8-16,2 10-9 15,4 8-1-15,9 0-6 16,6 2 7-16,10 15 0 16,6 3 4-16,1 11 2 15,4 10 0-15,7 13 2 16,7 16 2-16,10 14 3 15,7 2 3-15,6-5 2 16,3-9-8-16,-4-12-3 16,-5-13 0-16,-12-8 5 15,-9-11-10-15,-12-10 1 0,-11-6-1 16,-14-7 1-16,-9-5-1 16,-5 0 5-16,-1-4 27 15,0-29 39-15,-6-15-72 16,-15-20-2-16,-4-22 4 15,-11-19-5-15,-3-14 2 16,-1-8 0-16,0 3 0 16,4 7-1-16,9 16-9 15,9 19 10-15,8 28 2 16,7 24 1-16,3 17-3 16,0 8-21-16,0 6-25 15,0-1-7-15,2 4-6 16,18 0-14-16,15 10 15 15,12 20 18-15,7 13 2 16,0 16 13-16,-2 15-4 0,-5 8-2 16,-6-1-12-16</inkml:trace>
  <inkml:trace contextRef="#ctx0" brushRef="#br0" timeOffset="17985.84">25189 5715 189 0,'0'0'0'0,"0"0"-1"15,0 0-22-15,0 0-18 16,0 0 2-16,0 0-10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6:3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2880 10726 0 0,'0'0'0'0,"0"0"0"15,0 0 0-15,0 0 5 16,0 0 2-16,0 0 0 16,0 0 3-16,-82 12-5 0,77-12-1 15,1 0-1-15,-1 0 1 16,4 0 1-16,-1 0 1 16,1 0 0-16,-5 0-4 15,2 0 0-15,-7 0-2 16,2 3 0-16,0 0 0 15,2 2 0-15,-1 0 2 16,2-1 2-16,-4 0 0 16,4-2-2-16,-3 3 2 15,-3-1-1-15,3-1-1 16,-6 1 0-16,3-1 0 16,0 2-1-16,-1 0 0 15,4-2 2-15,0 1 1 16,3 1-2-16,0 0 2 0,3-3-1 15,2-2-1-15,-1 1 0 16,2-1 1-16,0 0-1 16,0 0 1-16,0 1-2 15,0 4-1-15,3 0 0 16,10 5 2-16,4 2 4 16,7-2-2-16,1 2 1 15,5-3 1-15,1-3-1 16,5 0-1-16,3-3-1 15,4-2 2-15,5-1 2 16,7 0-3-16,11 0-3 16,5 0-1-16,2 0 2 15,-1 0-2-15,1 0-1 0,-3 0 1 16,-1 0 0-16,4 0-1 16,-6 4 1-16,3 1 0 15,-3-1 0-15,3 0 0 16,-1 0 0-16,4 1 0 15,-3 1 0-15,3 0 0 16,3 1-1-16,2 1 0 16,4-1 0-16,4 0 0 15,1 0-1-15,-1-2 1 16,1 0 0-16,1-3-1 16,6 1-3-16,4-1 5 15,-2 3 0-15,2-2 0 16,-1 3-1-16,0 2 1 0,4 1 1 15,1-1-1-15,8 1 0 16,-1-4 0-16,3 0-1 16,3-4 1-16,-2-1-2 15,4 0 1-15,-1 0 0 16,-1 0-1-16,-2 0 2 16,2 0-1-16,0-1 1 15,1-2 0-15,-1 1-1 16,4 0 1-16,-4-1-1 15,3-1-1-15,-6-2 1 16,4 1-2-16,-1-4 0 0,-4 0 3 16,2 2 0-16,0-3-1 15,-1 3 1-15,2-3 1 16,2 0-1-16,2 1 0 16,-1 2-1-16,3-1 1 15,-1 5 0-15,3-3 1 16,1-2-1-16,2 2 0 15,3-3 2-15,3 1 0 16,2-3-2-16,0 0 0 16,1-2 1-16,1 3-1 15,2-3 1-15,-3-1-1 16,-1 2 1-16,7-1 0 16,-3 2-1-16,0 1 0 15,5-1-1-15,-6 3 1 16,4 1 1-16,-1 0-1 0,-2-1 0 15,6 0 2-15,-2-1-2 16,2 0 0-16,0-1 2 16,0-1-2-16,-3 0 0 15,3 1 3-15,-2-2 0 16,-4 3-2-16,0-3 0 16,2 2-1-16,-5 0 1 15,6-1-1-15,-1 0 0 16,-5 0 0-16,3-2 0 15,-4 6 0-15,-5 0 0 16,1-2 0-16,0 2 0 16,-2-2 1-16,0 0-1 15,-2-1 0-15,-2 0-1 0,-4 0 0 16,3 3 1 0,-2 0 0-16,-3 1 1 0,0 3-1 15,0-2 0-15,3 2 0 16,-4-3 1-16,4 0 0 15,-2-1-1-15,-1-2 0 16,3-2 0-16,-1-1 0 16,-1 0 0-16,-4 2 1 15,-3-1-1-15,-1 3 2 16,-4-1-2-16,-1-2 0 16,-10 3-1-16,-10 0 0 15,-9-1 1-15,-7 4 1 16,-11 1-1-16,-12 2 0 0,-14 2 0 15,-12 0-4-15,-11 0 0 16,-7 0-10-16,-2 0-9 16,-6 0 1-16,-13 0-6 15,-1 2-23-15</inkml:trace>
  <inkml:trace contextRef="#ctx0" brushRef="#br0" timeOffset="1476.85">28598 5334 69 0,'0'0'0'0,"0"0"-4"16,0 0-1-16,0 0 1 15,0 0 4-15,-24-73 9 16,24 61 4-16,0-2-4 15,0 3-7-15,0 0 0 0,0 3 3 16,0-1 2 0,0 4 0-16,0-2 1 0,0 0-3 15,0 1 1-15,0 2 2 16,0 2 2-16,0 2-1 16,0 0-2-16,0 0-5 15,0 0-1-15,0 0-1 16,0-2 0-16,0 2-1 15,0 0 0-15,0 0 1 16,0 0-3-16,0 0 1 16,0 0-1-16,0 0 2 15,0 0-1-15,0 0-1 16,0 0 1-16,0 0-2 16,0 0-1-16,0-1 0 15,2 1-1-15,1 0-1 0,2 0-3 16,3 0-5-16,1 0 10 15,2 0-7-15,0 0-2 16,0 0-5-16,-5 3-4 16</inkml:trace>
  <inkml:trace contextRef="#ctx0" brushRef="#br0" timeOffset="14185.82">27172 9455 39 0,'0'0'10'16,"0"0"-10"-16,0 0 0 15,0 0 0-15,0 0 2 16,0 0 3-16,0 0 1 0,43 3 2 15,-3-3-1-15,14 0 1 16,10 0-2-16,9 0-1 16,9-6 0-16,5-4 0 15,-1-1-2-15,-5-1-3 16,-8 1 0-16,-15 2-1 16,-15 0-7-16,-14 4-6 15,-17 2-7-15,-12 1 2 16,0-3-12-16</inkml:trace>
  <inkml:trace contextRef="#ctx0" brushRef="#br0" timeOffset="14461.61">27697 9252 85 0,'0'0'0'16,"0"0"-1"-16,0 0-7 15,0 0 8-15,0 0 0 16,100-37 6-16,-63 40-1 16,2 14-2-16,-3 3-2 15,-3 3 0-15,-7 1 1 16,-5 1-2-16,-6 1 0 16,-8 2 0-16,-7 0 0 15,0 3 0-15,-17 3 0 0,-15 4-4 16,-11 3-7-16,-11 3-2 15,-4-1-5-15,2-6-9 16</inkml:trace>
  <inkml:trace contextRef="#ctx0" brushRef="#br0" timeOffset="15122.15">27588 10489 31 0,'0'0'4'16,"0"0"-4"-16,0 0 3 16,0 0 3-16,0 0 5 15,0 0 0-15,0 0-3 16,-6 1 0-16,6-1-2 15,0 0-1-15,18 0 0 16,19 0 3-16,23-7 2 16,17-7-5-16,11-3 0 15,5-3-3-15,-5 3 0 0,-9 2-1 16,-8 1 0-16,-11 4-1 16,-12 1 0-16,-11 2-2 15,-13 0-4-15,-9 4-2 16,-8 0-6-16,-5 2 3 15,-2-1-1-15,0 0 5 16,-3 0 0-16,-15 0-12 16,-3-1 5-16,-4-1-8 15,-1 1 12-15</inkml:trace>
  <inkml:trace contextRef="#ctx0" brushRef="#br0" timeOffset="15212.9">28157 10278 0 0,'0'0'0'16</inkml:trace>
  <inkml:trace contextRef="#ctx0" brushRef="#br0" timeOffset="24442.52">2346 6391 42 0,'0'0'9'0,"0"0"-4"15,0 0 2-15,0 0 0 16,0 0 8-16,0 0-3 0,0 0-1 15,-9 0-1-15,9 0 3 16,0 0-2-16,0 0-2 16,0 0-3-16,0 0-2 15,0 0 1-15,0 0-4 16,21 0 2-16,13 0 1 16,8 0 2-16,13 0 1 15,6 0 1-15,5 0-1 16,10 0-2-16,2 0 1 15,8 0-2-15,8 0 1 16,6-5-1-16,4-6-1 16,1-3-3-16,7-3 3 15,4 3 3-15,9 3-1 16,5 1-5-16,6 5 1 16,1 0 1-16,8 3-1 0,-2 1 0 15,4-2-1-15,4-2 0 16,-6-3-2-16,3 0 2 15,-1 2 0-15,-1-3 1 16,2 1-1-16,4 0 1 16,5-1 0-16,1-2-2 15,3-2 0-15,-3 0 0 16,-3-1 1-16,-7-2 0 16,-8-1 0-16,-3 1 1 15,-10 0 0-15,-3-1 1 16,-9 4-2-16,-11 0-2 15,-8 2 0-15,-10 2 2 0,-5-1 0 16,-11 3 0 0,-9 2 0-16,-4-1 0 0,-11 2 0 15,-12 1-1-15,-11 3 1 16,-10 0-1-16,-9 0-2 16,-2 0-10-16,-2 0-3 15,0 0-1-15,0-2-2 16,0-7-12-16,-11-3-19 15</inkml:trace>
  <inkml:trace contextRef="#ctx0" brushRef="#br0" timeOffset="24609.07">7830 5842 95 0,'0'0'0'0,"0"0"-6"16,0 0-10-16,0 0-1 16,0 0-11-16</inkml:trace>
  <inkml:trace contextRef="#ctx0" brushRef="#br0" timeOffset="27082.09">2965 10542 1 0,'0'0'5'0,"0"0"-3"15,0 0 3-15,0 0 1 16,-67-89-4-16,58 75-1 0,0 0 1 16,3 3 3-16,-1 0-1 15,2 2 0-15,-1-1 1 16,3 4 0-16,0 0 2 15,0 3 2-15,0 1-1 16,3-1 0-16,-2 2 2 16,2-1-4-16,0 2 2 15,0 0-2-15,0 0-4 16,0 0-1-16,0 0-1 16,0 0-1-16,0 3 0 15,8 22 1-15,14 11 6 16,1 13 7-16,5 8-2 0,-1 6 2 15,1 5 1 1,2 5-3-16,0 2 0 0,0-2 7 16,-2 1-8-16,-1-6-5 15,0-5 0-15,-6-7-2 16,3-3-3-16,-5-10 0 16,-4-4 0-16,-2-7-5 15,-4-5-7-15,-1-6-14 16,-5-5-4-16,-3-6-6 15,0-10-2-15,-14 0-10 16</inkml:trace>
  <inkml:trace contextRef="#ctx0" brushRef="#br0" timeOffset="27399.27">2662 11081 70 0,'0'0'0'0,"-37"-80"-1"16,25 29 1-16,6-11 1 16,3-9 2-16,3-3 3 15,0-1-2-15,0 3 2 16,0 11 3-16,7 15-2 16,4 14-1-16,2 17-1 15,2 10-2-15,9 5-3 16,6 7 1-16,6 13 1 15,1 9 0-15,3 2 1 16,-4 0 0-16,3 1-2 0,7-2 1 16,-1 2-1-16,1 1-1 15,-1 3-7-15,1 2-12 16,-1-1-9-16,-1-6-24 16</inkml:trace>
  <inkml:trace contextRef="#ctx0" brushRef="#br0" timeOffset="28008.43">6557 11301 78 0,'0'0'1'15,"0"0"3"-15,0 0 1 16,0 0 2-16,0 0 4 16,0 0-3-16,23-101 0 15,1 49-3-15,6-6 5 16,6-4-3-16,6-6 4 16,5-6-7-16,6 0-3 0,2 2-1 15,0 3-1-15,-3 5 1 16,-5 5-2-16,-9 6-1 15,-4 7-2-15,-8 12-1 16,-10 10-6-16,-10 10-2 16,-6 6-4-16,0 8-7 15,-15 0-9-15,-15 3-3 16</inkml:trace>
  <inkml:trace contextRef="#ctx0" brushRef="#br0" timeOffset="28298.34">6722 10470 60 0,'0'0'1'0,"0"0"0"15,49-81-1-15,-22 53 3 16,3 6 11-16,1 4-3 16,2 4-5-16,-3 6 0 15,4 6 0-15,-1 2-3 16,0 13-2-16,0 16 5 15,1 10-3-15,-4 11 4 16,-6 5-3-16,0 4 1 16,-7-2 3-16,-6 1-5 15,-5 3-1-15,-6 1-1 16,0 7-1-16,0 0 0 16,-12-1-11-16,3 3-15 0,-3-9-7 15,3-9-17-15</inkml:trace>
  <inkml:trace contextRef="#ctx0" brushRef="#br0" timeOffset="30308.65">10026 10769 38 0,'0'0'5'15,"0"0"-2"-15,0 0 5 16,0 0-2-16,0 0 2 16,0 0-4-16,0 0 2 15,-42 4 3-15,42-4-5 16,0 0 1-16,0 0-2 15,0 0-2-15,14 2-1 16,13 3 0-16,10 4 3 16,11-1 2-16,13 0-3 0,6 0 0 15,12-2 2-15,10-6-3 16,11 3 2-16,15-1-1 16,15 0 2-16,13-2-3 15,12 0 5-15,8 0-1 16,8 0-3-16,8-2 1 15,8-3 3-15,4 0-3 16,10 1 0-16,2-4-2 16,0 0 0-16,7 0-1 15,8 1 1-15,7-4 1 16,5-3-2-16,4-2 2 16,-3-4-2-16,2 3 1 0,-8-7 0 15,-6 4-1-15,-8-2 0 16,-17 1 0-16,-12 6 2 15,-14 1 0-15,-10 1-1 16,-10 0 0-16,-12 2-1 16,-10-1 0-16,-18 2-1 15,-16 3 1-15,-13-1-6 16,-19 4-5-16,-18 2-7 16,-14 2 0-16,-13 0-2 15,-8 0 0-15,-7 0 0 16,0-5-3-16</inkml:trace>
  <inkml:trace contextRef="#ctx0" brushRef="#br0" timeOffset="31650.62">16889 10023 33 0,'0'0'0'0,"0"-75"0"16,-2 33 1-16,-14-6 8 15,-5-4-2-15,-3-2 5 16,-3-5-3-16,-2 0-1 16,-4-4-1-16,-3 0-2 15,-8-2-2-15,-8-3-1 16,-10 0 1-16,-7-1 0 15,-11 5-3-15,-7 3 0 0,-8 1 0 16,-9-1 1 0,-6 0-1-16,-6 4 3 0,-11 1 1 15,-6 3-3-15,-10 3 1 16,-9 4-2-16,-3 6 0 16,-9 1 0-16,-3 9 0 15,-11 3 0-15,-5 5 0 16,-7 6-1-16,-8 4 1 15,-2 6-1-15,-7 4 1 16,-10 2 0-16,-3 0 0 16,-4 15 0-16,0 6 0 15,2 5 0-15,3 5 0 16,1 2 0-16,3 2 0 16,5 3 1-16,4 3 1 0,9 1 0 15,5 3 3-15,7 3-2 16,5 3 0-16,11 5 1 15,5 4-3-15,19 1 0 16,9 1-1-16,11 4 0 16,15 3 1-16,10 3-1 15,13 0 0-15,14 0 3 16,12 1 0-16,10 4 0 16,11 5-1-16,10-1-2 15,12 4 1-15,14-1-1 16,4 3 0-16,12 0 0 15,20 2-1-15,9 3 2 16,7 8-2-16,8 0 2 0,14 0-1 16,8-2 0-1,16-5 0-15,13-4 1 0,9-3-1 16,11-7 0-16,14-6 1 16,15-4 1-16,13-4 0 15,16-7 5-15,13-4-7 16,12-4 6-16,16-6-4 15,14-4-1-15,14-2 3 16,9-9-4-16,10-9 0 16,8-7 0-16,3-13 2 15,5 0-2-15,3-21 0 16,-6-11-1-16,5-5 1 16,-1-7 1-16,-1-1-1 15,-9-6-1-15,-2-1 1 0,-14-6 1 16,-12-2-1-16,-14-4 0 15,-15-2 0-15,-19-1-1 16,-13-1 1-16,-16-4-4 16,-20-4-1-16,-18-2 0 15,-28-6 1-15,-23-5 3 16,-26-6 1-16,-27-5 0 16,-23-6 2-16,-10-3 1 15,-33-3 7-15,-17-1-2 16,-15-3 4-16,-12 4 11 15,-9 1-6-15,-11 4-4 16,-13 3-9-16,-12 3 1 16,-16 6-5-16,-13 6 0 0,-13 7-2 15,-15 8 0-15,-13 7 2 16,-9 7 0-16,-4 14 0 16,-4 12 1-16,-3 12-1 15,0 13-3-15,1 9 2 16,-3 3 0-16,9 18 1 15,9 7-4-15,12 4-2 16,19 1 0-16,17 2-1 16,23-1 4-16,19 1-5 15,24 5-13-15,21-1-6 16,24 3-6-16,21 0-2 16,16-6-12-16</inkml:trace>
  <inkml:trace contextRef="#ctx0" brushRef="#br0" timeOffset="35144.62">14050 13660 9 0,'0'0'14'0,"0"0"-7"15,0 0-2-15,0 0 4 16,0 0-1-16,0 0 3 15,0 0-3-15,0 2-3 16,0-2 2-16,0 0-3 16,0 0 2-16,0 0-1 15,0 0 2-15,0 0-2 16,2 0-1-16,7 0-1 16,7 0-1-16,11 0 5 15,7 0-1-15,8 0-1 16,10-4-2-16,8 0-1 15,7 3-1-15,9-4 2 16,6 3-2-16,9-4 0 16,9 0 0-16,6 1-1 0,6-1 1 15,4 1-1-15,6 1 0 16,4 2 0-16,10 2 1 16,8 0-1-16,8 0 0 15,10 0 0-15,4-3 0 16,5-3-2-16,9-1 1 15,18-5 1-15,20-4 1 16,21-1-1-16,16-5 0 16,12-2-1-16,10 0 1 15,2 1 0-15,4 0 0 16,-3 1-3-16,-11-2 0 16,-3 4 2-16,-14-2-1 15,-7 0 2-15,-11-1-1 0,-13-1 1 16,-8 0 0-16,-10 0 0 15,-12 1 1-15,-11-2 0 16,-14 2 1-16,-14 4-1 16,-13 0 0-16,-16 2-1 15,-18 3 2-15,-18 2-2 16,-16 2 0-16,-22 1 0 16,-16 4 2-16,-15 2 0 15,-14 3 5-15,-2 0 5 16,-2 0 6-16,0 0 7 15,0 0-6-15,0 0-9 16,0 0-8-16,0 0-2 16,0 0 1-16,0 0-3 0,0 0 2 15,0 0 0 1,0 0 0-16,0 0 0 0,0 0 2 16,0 0-2-16,0 0 0 15,0 0-2-15,0 0-2 16,0 0-1-16,0 0-2 15,0 0-1-15,0 0 3 16,0 0-2-16,0 0 0 16,0 0-5-16,0 0-9 15,0 0-13-15,0 0-4 16,0 0-4-16,0 0-10 16</inkml:trace>
  <inkml:trace contextRef="#ctx0" brushRef="#br0" timeOffset="35609.39">22172 13196 82 0,'0'0'9'0,"0"0"-8"15,0 0-1-15,0 0 1 16,0 0 0-16,0 0 4 0,0 0-2 15,6 0-3-15,1 0-6 16,5-5-12-16,5 2-13 16,-1 0-10-16</inkml:trace>
  <inkml:trace contextRef="#ctx0" brushRef="#br0" timeOffset="35977.69">22397 13217 90 0,'0'0'3'0,"0"0"-3"15,0 0-2-15,0 0 2 0,0 0 0 16,0 0 1-16,0 0-1 15,0 0-1-15,0 0-6 16,0 0-21-16,0 0-19 16</inkml:trace>
  <inkml:trace contextRef="#ctx0" brushRef="#br0" timeOffset="36196.37">22603 13162 28 0,'0'0'106'15,"0"0"-105"-15,0 0 0 16,0 0-2-16,0 0 1 16,0 0 0-16,0-12 0 15,0 12-2-15,0-2-13 16,1 2-14-16,1 0-20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7:28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4081 14173 14 0,'0'0'4'0,"0"0"0"16,0 0 5-16,0 0 1 16,0 0-1-16,0 0 1 15,0 0 0-15,0 0-2 16,-11 0-1-16,11 0-1 16,0 4-4-16,0 2-1 15,12 1 10-15,9 4 0 16,4 0-3-16,7 1-1 15,5-1 0-15,12 0 0 16,2-2 1-16,3-2-1 16,-1-4-4-16,1-3 1 15,-2 0-2-15,-1 0-1 0,-2-10 0 16,-1-6-1-16,-5-2 1 16,-6-5 2-16,-1-5 3 15,-4-5-1-15,-7-6 2 16,0-3-3-16,-4-8-1 15,-6-6 0-15,-2-5 0 16,-5-1-3-16,-8-3 3 16,0 0-1-16,0 2-1 15,-13 4 0-15,-10 6-1 16,-5 4 6-16,-12 6-5 16,-8 5 4-16,-15 4-1 15,-4 5-1-15,-9 0-1 16,-6 4 5-16,3 4 2 15,-9 4-2-15,3 7-3 0,3 10-4 16,15 0 0-16,7 17 3 16,5 10 4-16,10 9-4 15,2 6 0-15,10 5-2 16,6 4 0-16,11 0-1 16,8 5 0-16,8-1 0 15,0 7 0-15,15 0 0 16,12 3 0-16,6 0 0 15,6-3 0-15,4-7-3 16,5-7-11-16,5-12-6 16,10-7-27-16,16-7 9 15,6-11-3-15,4-8-2 16,-5-3-23-16</inkml:trace>
  <inkml:trace contextRef="#ctx0" brushRef="#br0" timeOffset="659.64">5035 14350 17 0,'0'0'17'16,"0"0"-16"-16,0 0 7 15,0 0-3-15,0 0 6 16,0 0-6-16,-13 0-2 16,13 0 2-16,0 0 1 15,0 0 1-15,0 0-1 16,0 0-5-16,0 0 0 16,0 0-1-16,0 4-15 15,0 0-24-15</inkml:trace>
  <inkml:trace contextRef="#ctx0" brushRef="#br0" timeOffset="3135.89">5350 13297 24 0,'0'0'8'16,"0"0"8"-16,0 0 1 15,0 0 2-15,0 0-1 16,-103-79-6-16,75 69 0 16,-5 3 1-16,-2 2-3 15,-3 5 1-15,4 0-5 16,-4 0 3-16,-1 0-8 15,-1 12 0-15,3 5 6 16,1 4-1-16,6 4-3 16,5 1-1-16,5 10 5 0,1 3-3 15,10 8-2-15,2 4 1 16,4 7 2 0,3 4 0-16,0 5 1 0,0-1-5 15,16 0 7-15,6 4 3 16,4 0-4-16,5-1 2 15,9-1 0-15,2-7-3 16,6 2 3-16,4-5-5 16,5-5 2-16,4-7-2 15,0-4 0-15,6-9 0 16,9-5-1-16,8-9 0 16,2-8 0-16,-5-5-1 15,-2-6-2-15,-10 0-1 16,-4-11 0-16,-2-12-1 15,1-9 2-15,-6-11 1 0,-6-10 0 16,-7-6 2-16,-9-5-2 16,-11-7 0-16,-10-5 1 15,-15-10-2-15,0-6 0 16,-27 1 0-16,-13 2 0 16,-6 13 0-16,-5 7 0 15,2 14 1-15,-5 6 9 16,-4 10-6-16,-6 1 8 15,-6 4-8-15,-5 2 10 16,-4 1-9-16,0 1 4 16,6 6 1-16,13 6-9 15,10 8 10-15,6 7-7 0,1 3-4 16,4 10-2-16,-1 15 1 16,1 7-3-16,2 7 2 15,3 5-3-15,2 4-11 16,6-1-2-16,3 1-7 15,7-1 10-15,5-2 4 16,4 0-8-16,7 0-6 16,0 2 2-16,15 2-12 15,13 0-12-15,6 4 10 16,8-3-2-16,4-6-21 16</inkml:trace>
  <inkml:trace contextRef="#ctx0" brushRef="#br0" timeOffset="3591.49">5635 14401 93 0,'0'0'5'15,"0"0"8"-15,0 0-5 16,0 0-2-16,0 0 16 15,59 116-10-15,-15-63 7 16,8 10 2-16,6 6 7 16,9 3-14-16,0 4-4 15,-1 3-1-15,-5 3 6 16,-6-3-4-16,-9-6-8 16,-8-10 0-16,-10-15 2 15,-7-10-5-15,-6-10 0 0,-6-7-3 16,1-3-10-16,-4-2-9 15,-3-3-8-15,-3-2-17 16,0-3-8-16,-10-1 3 16</inkml:trace>
  <inkml:trace contextRef="#ctx0" brushRef="#br0" timeOffset="3885.71">5911 15300 114 0,'0'0'2'16,"0"0"9"-16,-81-91 21 0,53 36-9 16,3-17-6-16,-10-17-2 15,-5-18-9-15,-6-9-4 16,7 8-2-16,11 16 0 16,14 28 1-16,14 28 0 15,0 20 3-15,20 14 2 16,23 2 1-16,15 27 1 15,17 17 23-15,5 9-12 16,-1 7-13-16,-1 3-4 16,-8-2-1-16,-3-5-1 15,-7 0-27-15,-7-6-19 16,-8 4-34-16,-11-5 6 16</inkml:trace>
  <inkml:trace contextRef="#ctx0" brushRef="#br0" timeOffset="4945.72">25397 8144 26 0,'0'0'16'15,"0"0"-6"-15,0 0-4 16,0 0 0-16,0 0-2 16,0 0 4-16,0 0 0 15,-20 19 2-15,14-28 1 16,0-10-10-16,-7-4 3 0,-1-1 1 15,-5 0 4 1,-3 6 6-16,-8 4 5 0,-6 7 0 16,-9 7 5-16,-10 0-2 15,-6 22-4-15,-5 15-3 16,4 15 0-16,5 11-7 16,13 12 6-16,14-4-5 15,15-4 0-15,13-6 2 16,2-8 0-16,12-9 1 15,18-10-13-15,7-8 1 16,12-10-1-16,8-13 2 16,6-5-4-16,2-30-2 0,1-18-10 15,-6-9-1 1,-10-11 4-16,-12-5 11 0,-14 0 0 16,-15 8 0-16,-9 16 5 15,0 16 11-15,0 17 11 16,-2 10 8-16,-2 8 10 15,2 0-10-15,1 0-35 16,-1 26-4-16,2 17 4 16,0 12 1-16,0 8 15 15,2-1-6-15,10-4-4 16,7-2 10-16,2-6-16 16,4-5 0-16,5-3-16 15,7-6-41-15,7-10-9 16,6-7-14-16,7-17-22 0,2-6 9 15,-3-36-5-15</inkml:trace>
  <inkml:trace contextRef="#ctx0" brushRef="#br0" timeOffset="5229.55">26132 7685 128 0,'0'0'1'16,"-95"-89"0"-16,42 58 21 15,1 15 5-15,7 10 5 16,8 6 11-16,7 20-11 16,8 20-21-16,7 17-4 15,11 12 5-15,4 15-3 0,0 5 6 16,19 5-11-16,6 5 6 16,2-6 4-16,0-4-2 15,3-8-4-15,0-9-6 16,1-10-2-16,-1-4-2 15,-5-5-24-15,-8-5-25 16,-8 2-6-16,-9-3-12 16,0-4 1-16,-20-9 8 15</inkml:trace>
  <inkml:trace contextRef="#ctx0" brushRef="#br0" timeOffset="5628.36">25770 8524 153 0,'0'0'0'0,"0"0"0"0,36-102-3 16,17 49 1-16,16-9 0 15,16-10-1-15,7-7-5 16,4-6-11-16,-5 0 0 16,-9 5-2-16,-14 13 1 15,-12 11 14-15,-19 14 6 16,-16 9 0-16,-20 7 4 15,-1 5 12-15,-24 3 1 16,-8 2 1-16,-7 5 0 16,-1 8 8-16,4 3-6 0,6 1 10 15,10 21-2 1,7 13-8-16,10 15-5 0,3 17 10 16,0 12 8-16,18 4 9 15,1 2-10-15,5 1-1 16,3-6-20-16,1-5 2 15,2-4-13-15,0-8 0 16,-3-5-7-16,-6-2-43 16,-2-3-12-16,-8-6-16 15,-11-7-11-15,0-16 25 16,-26-17-23-16</inkml:trace>
  <inkml:trace contextRef="#ctx0" brushRef="#br0" timeOffset="5838.37">26441 8276 91 0,'0'0'30'16,"0"0"-30"-16,83-82 0 15,-45 76 19-15,1 6-1 16,-1 11 1-16,-1 21 8 16,-1 6-1-16,0 4-12 15,-6-1-9-15,-5-3-5 16,-5-6-1-16,-10-1-16 15,-4-2-21-15,-6-4-14 16,0-6 0-16,-16-11-14 16</inkml:trace>
  <inkml:trace contextRef="#ctx0" brushRef="#br0" timeOffset="5980.33">26612 8032 102 0,'0'0'64'15,"0"0"-64"-15,0 0-9 16,0 0-14-16,0 0-12 16,0 0 0-16,121-36 1 15</inkml:trace>
  <inkml:trace contextRef="#ctx0" brushRef="#br0" timeOffset="6925.57">27004 8173 146 0,'0'0'6'16,"0"0"-1"-16,81-75 16 15,-33 59 3-15,4 12-2 16,-1 4-2-16,-3 4-4 16,-7 18 6-16,-6 6 6 15,-8 5-13-15,-8 8 0 16,-10-1-3-16,-6 0-12 15,-3-3 4-15,-3-4-4 16,-12-3 0-16,-4-6-4 16,2-9-12-16,8-7-4 0,3-8-5 15,3-3 4 1,3-29-3-16,0-17-33 0,0-14 22 16,14-5 19-16,4 6 7 15,-2 10 7-15,-1 11 1 16,-6 7 1-16,-8 8 10 15,-1 5 7-15,0 9 10 16,0 6 14-16,-1 3-8 16,-2 3-7-16,-2 6-17 15,1 18-8-15,-1 11 10 16,5 7 7-16,0 7 3 16,2-1 2-16,14 1-9 15,8-6-4-15,3-6-1 16,7-9-4-16,2-11-5 0,4-9 2 15,-1-8-2-15,2-5-3 16,-6-22-6-16,-2-11-2 16,-9-11-2-16,-9-6-1 15,-14-1-4-15,-1 6 10 16,-13 14 8-16,-5 11-1 16,-3 11 1-16,6 11 4 15,2 3 7-15,1 5-9 16,0 21-2-16,2 8 0 15,5 9 4-15,5 1 6 16,0 3 2-16,14-2 5 16,8-4-5-16,5-12-7 15,2-9 3-15,9-8 1 0,1-12-6 16,5 0 0 0,1-17 5-16,1-15-8 0,-2-14 0 15,-3-4-3-15,-9-7-3 16,-13 2 3-16,-9 3 0 15,-10 8 2-15,0 12 1 16,-17 10 0-16,0 10 4 16,1 4-4-16,5 6 4 15,0 2-2-15,5 0-2 16,-1 0-2-16,4 11-3 16,3 5 4-16,0 5-2 15,11 6 3-15,14 3 0 0,7 5 2 16,4 4-2-16,1 0 2 15,0 2 14-15,-4-7-4 16,-8-4-8-16,-7-5 10 16,-5-5 3-16,-7-8-7 15,-4-4-3-15,-2-2-7 16,-2 1 0-16,-23 0-4 16,-14 1-39-16,-16-3-23 15,-11-5-31-15,-3 0-27 16,4-19 5-16</inkml:trace>
  <inkml:trace contextRef="#ctx0" brushRef="#br0" timeOffset="7061.2">28347 7666 147 0,'0'0'3'15,"0"0"-3"-15,0 0-4 16,0 0-29-16,0 0-31 15</inkml:trace>
  <inkml:trace contextRef="#ctx0" brushRef="#br0" timeOffset="7607.65">24050 10290 154 0,'0'0'2'0,"0"0"-1"16,0 0 19-16,0 0-5 16,0 0-12-16,0 0 16 15,41 35 26-15,-2 21-5 16,10 20 0-16,2 18-9 16,0 10-2-16,-4 5-7 15,-9-2-6-15,-11-3-4 16,-6-8-12-16,-5-13-4 0,-4-15-6 15,0-15-18-15,-6-15-21 16,-2-13-20-16,1-11-2 16,-5-14-15-16,0-11 14 15</inkml:trace>
  <inkml:trace contextRef="#ctx0" brushRef="#br0" timeOffset="7909.29">23917 10389 170 0,'0'0'0'0,"-21"-95"0"16,21 49 0-16,30-1 12 0,19 2 5 15,12 7 6-15,14 13-2 16,15 11-4 0,12 14-1-16,4 7 6 0,3 30-7 15,-12 13-3-15,-13 8 3 16,-19 5-6-16,-20 0-6 15,-16 0 0-15,-22 1-2 16,-7-3 0-16,-27-4 6 16,-21-2-7-16,-13-4-6 15,-8-1-20-15,-3-9-9 16,4-11 2-16,7-17-13 16,12-13-11-16,18-23 4 0,14-18-18 15</inkml:trace>
  <inkml:trace contextRef="#ctx0" brushRef="#br0" timeOffset="8440.04">24890 10460 117 0,'0'0'0'0,"0"0"14"16,111 72 30-16,-69-46 13 15,-1 1-27-15,-4-1 16 16,-10 1-16-16,-6-1-18 15,-14-3-10-15,-5 0-2 16,-2-3 3-16,-8-1-2 16,-10-6-1-16,-3-7 1 15,-1-6 0-15,1-8 1 0,5-22-2 16,6-7-2-16,10-9-1 16,0-4 2-16,23-2-2 15,10 0 1-15,5 6-2 16,4 9 2-16,0 8 2 15,4 8 0-15,-1 7 0 16,3 1 0-16,-1 2 3 16,-2 0-2-16,-6 1 4 15,-9 1-5-15,-12 2 0 16,-9-6 1-16,-9 2 4 16,0-6 1-16,-12 0-6 15,-15 0-5-15,-4 2 4 0,1 6 1 16,2 9 2-16,2 0 1 15,4 12-1-15,2 12 1 16,4 8 1-16,7 8 8 16,8 9-2-16,1 6 0 15,6 0 21-15,16-3 5 16,6-6-21-16,10-8-4 16,8-10-7-16,12-8-4 15,12-12-21-15,5-8-34 16,4-2-32-16,-3-26-26 15,-3-11-7-15</inkml:trace>
  <inkml:trace contextRef="#ctx0" brushRef="#br0" timeOffset="8642.68">26450 10305 134 0,'0'0'79'16,"0"0"-77"-16,0 0 8 15,48 84 23-15,-26-36-12 16,-1 7 9-16,-2 4-8 16,-7-1-20-16,-2 0-2 15,-7 1-1-15,-3 0-24 16,0 3-17-16,-6-1-36 16,-13-8-12-16</inkml:trace>
  <inkml:trace contextRef="#ctx0" brushRef="#br0" timeOffset="11245.89">28076 9588 34 0,'0'0'1'0,"0"-76"6"16,-8 50 7-16,-2 2 5 0,1 7 0 15,0 5 1 1,-4 1 2-16,-4 3 2 0,-10 2-8 15,-12 6-5-15,-10 0 0 16,-7 14-3-16,-4 14 4 16,5 8 1-16,8 10 4 15,14 5-2-15,11 1-3 16,16 4-9-16,6 0 7 16,5-4-7-16,24-7 0 15,15-4-2-15,11-7 3 16,11-3-3-16,7 0 1 15,4 2-1-15,4 1 2 16,-6 0-1-16,-10-1 4 16,-19-2 2-16,-16-1 4 15,-15-1 7-15,-15 2-5 0,-4 4 15 16,-31 4 5-16,-17-1 3 16,-15 3-5-16,-11 0-12 15,-1-10-13-15,6-5-1 16,9-13-6-16,10-13-13 15,14-2-26-15,13-27-27 16,15-15-16-16,12-14-1 16,33-7-5-16,21-1 27 15,12 1 8-15,3 7 9 16</inkml:trace>
  <inkml:trace contextRef="#ctx0" brushRef="#br0" timeOffset="11860.57">28180 9950 37 0,'0'0'26'16,"0"0"0"-16,0 0-1 15,85-2 11-15,-61 24 1 0,1 7 16 16,-4 3-4-16,-1 2-18 16,-3 2 1-16,-2-2-12 15,-1-3-12-15,-2-4-8 16,1-8 0-16,1-7-1 16,-2-7-15-16,2-5-4 15,2-7 3-15,6-20 9 16,6-9-8-16,0-5-4 15,2-1 3-15,-5 2 11 16,-3 1 2-16,-3 4 4 16,-7 9 0-16,-3 9 1 15,-5 9 14-15,-1 7 4 16,-1 1 0-16,-2 0-8 0,1 0-8 16,2 1-2-1,5 10 2-15,5 3 7 0,7-5-4 16,8-3-2-16,12-4-3 15,11-2 0-15,9-8-1 16,4-15-6-16,0-10-3 16,-12-7-4-16,-7-10 0 15,-20-9 2-15,-13-11 8 16,-12-12 3-16,-6-11-1 16,-22 0 1-16,-10 10 0 0,-5 15 5 15,0 21 9-15,-3 11 1 16,2 12-3-16,5 8 1 15,8 11 10-15,9 5-4 16,7 12-11-16,8 27-8 16,7 24 0-16,0 19 8 15,19 15 4-15,14 5 8 16,7 1 11-16,0-1-9 16,3-7-6-16,-5-6 3 15,-2-11-2-15,-6-12-13 16,-4-11-4-16,-5-12-3 15,-7-9-55-15,-3-7-20 16,-5-11-3-16,-4-9-12 16,-2-7 0-16,-6-11 41 15,-19-18-19-15</inkml:trace>
  <inkml:trace contextRef="#ctx0" brushRef="#br0" timeOffset="12227.19">28976 9945 108 0,'0'0'15'0,"0"0"-13"15,-2-79 2-15,36 41 3 16,11-8-6-16,8-5 5 16,4-9-5-16,-6-6-1 15,-10-10-1-15,-11-6 0 16,-10 4-1-16,-8 14 1 16,-9 20 2-16,-3 18 4 15,0 11 24-15,-14 6 12 0,1 2-19 16,-3 6-7-16,0 1-5 15,2 0 4-15,0 18-4 16,4 16 1-16,1 18-3 16,9 14 10-16,0 13 7 15,13 1 6-15,7-5 5 16,5 0-10-16,-1-7-6 16,3-5-1-16,-4-7-1 15,-3-8-17-15,1-4 2 16,-5-11-3-16,-2-6-41 15,-2-8-18-15,-5-6-15 16,-4-9-14-16,-3-4 2 16,-5-20 41-16,-14-20-17 15</inkml:trace>
  <inkml:trace contextRef="#ctx0" brushRef="#br0" timeOffset="12422.86">29368 9714 73 0,'0'0'24'0,"0"0"-5"16,0 0 11-16,0 0-5 15,0 0 1-15,113-46-6 16,-69 49-1-16,1 16-6 16,-2 5-6-16,-8 5 0 15,-7-3-3-15,-8 5-3 16,-7-1-2-16,-7-4-8 16,-6-1-15-16,0-6-9 15,0-7-15-15,-11-9 0 0,-9-3 0 16</inkml:trace>
  <inkml:trace contextRef="#ctx0" brushRef="#br0" timeOffset="12551.52">29475 9392 130 0,'0'0'5'0,"0"0"-5"16,0 0-1-16,-3-81-4 15,33 80-22-15,5 1-14 16,3 7-4-16</inkml:trace>
  <inkml:trace contextRef="#ctx0" brushRef="#br0" timeOffset="13105.12">29839 9492 111 0,'0'0'35'0,"0"0"-22"15,0 0-5-15,0 0 12 16,0 0 4-16,0 0 15 15,82-1-5-15,-70 1-13 16,-5 0-5-16,-4 0-6 16,-1 0-7-16,-2 0 6 15,0 0 4-15,0 0 9 16,0 0 2-16,0 0-7 16,0 0-8-16,0 0-9 15,2 4-6-15,6 13-10 0,4 8-1 16,7 11 17-16,-1 1 1 15,0-1 0-15,-6 0 3 16,-3-3 3-16,-8-3-7 16,-1-6 2-16,0-4 0 15,-6-3-2-15,-14-5-2 16,-1-3-8-16,3-9-2 16,2 0 1-16,8-16 3 15,5-19-8-15,3-13 2 16,0-10 2-16,14-2 1 15,3 3 9-15,0 10-2 16,-2 10 4-16,-8 15 1 16,-4 11 3-16,-3 6 14 0,0 5 7 15,0 0-10 1,2 24-15-16,2 10 0 0,5 10 28 16,0 4-6-16,3-3-6 15,4-3 2-15,1-6-9 16,5-5-5-16,2-6-4 15,1-9-4-15,7-9-29 16,5-7-42-16,8-11-6 16,7-21-31-16,-3-12 12 15</inkml:trace>
  <inkml:trace contextRef="#ctx0" brushRef="#br0" timeOffset="13232.78">30728 9363 170 0,'0'0'23'15,"0"0"-5"-15,0 0-7 16,0 0-11-16,0 0-50 16,0 0-6-16,6-29-18 15</inkml:trace>
  <inkml:trace contextRef="#ctx0" brushRef="#br0" timeOffset="13953.84">27033 11705 92 0,'0'0'14'0,"0"0"3"15,0 0 16-15,0 0-7 16,0 0-7-16,0 0-7 16,42 49 40-16,-6 1-9 15,-2 6-11-15,-7 2-20 16,-5-1 3-16,-7-6-4 16,-3-2-8-16,-5-9-3 15,-1-7-16-15,-2-6-20 16,-3-11-26-16,2-6-2 0,-3-10-4 15,0 0 20-15,-14-24-2 16</inkml:trace>
  <inkml:trace contextRef="#ctx0" brushRef="#br0" timeOffset="14103.15">26902 11471 91 0,'0'0'11'16,"0"0"-5"-16,0 0 2 15,0 0-2-15,0 0-6 16,0 0-6-16,0-37-21 16,37 59 2-16,6 9-19 15</inkml:trace>
  <inkml:trace contextRef="#ctx0" brushRef="#br0" timeOffset="14472.03">27390 11869 161 0,'0'0'7'16,"0"0"-4"-16,0 0 48 15,22 73-6-15,-15-55-9 16,-2-3-14-16,-3-1-12 16,0-6-7-16,-2-2-2 15,0-4-1-15,0-2 0 0,0 0-5 16,0-16 1-16,0-18 1 15,0-18-9-15,5-12 7 16,4 2 1-16,3 10 3 16,3 13-1-16,-2 20 1 15,3 16 0-15,7 3 1 16,2 22 1-16,8 17 9 16,0 4 3-16,-5-1-8 15,-5-1-5-15,-4-1 1 16,-4-1-1-16,-2 0-10 15,-4-5-24-15,-1-5-16 16,-4-6-20-16,-3-7 5 16,-1-9 7-16</inkml:trace>
  <inkml:trace contextRef="#ctx0" brushRef="#br0" timeOffset="14957.78">27084 11401 134 0,'-135'-5'1'0,"1"5"2"15,15 11 12-15,22 15 8 16,24 12 7-16,22 17-3 16,20 20-22-16,20 17-3 0,11 17 5 15,6 11 0 1,23 2-3-16,11-6-1 0,9-18 1 15,14-20 14-15,19-22 7 16,22-18 4-16,25-21-4 16,24-17 1-16,13-8 11 15,-2-29-27-15,-13-12-9 16,-23-11 1-16,-25-7 3 16,-27-11-2-16,-16-8 4 15,-17-12 1-15,-15-8 0 16,-21-10-4-16,-7 0 13 15,-40 4 15-15,-28 8 17 16,-23 24-21-16,-15 22 17 0,-15 34 3 16,-12 24-13-1,-4 21-22-15,-3 29-8 0,11 10-5 16,26 6 0-16,31 3-2 16,27 2-16-16,24 4-52 15,16 0-7-15,5-3-7 16,21-7-4-16,23-7-3 15,17-12-11-15,14-21 12 16,6-23 6-16</inkml:trace>
  <inkml:trace contextRef="#ctx0" brushRef="#br0" timeOffset="15088.61">28105 11562 132 0,'0'0'16'0,"0"0"-16"0,0 0-23 16,0 0-33-16</inkml:trace>
  <inkml:trace contextRef="#ctx0" brushRef="#br0" timeOffset="17177.07">14028 10132 18 0,'0'0'10'16,"-88"14"-4"-16,49-6 3 16,6 0 6-16,11-2-2 15,11-1-1-15,7-4-4 16,4 1-1-16,0 3-7 16,1 4-1-16,18 4 1 15,10 3 4-15,16 2 3 0,11 1 1 16,15-4-2-1,15-1 0-15,20-2 1 0,20-5-1 16,18-6-2 0,20-1-1-16,14 0-2 0,19-18 4 15,25-4 14-15,20-4-6 16,20-3-8-16,14-2 3 16,4 1-4-16,7 1 2 15,-10 2 0-15,-11 2 1 16,-14 2-2-16,-30 6 0 15,-19 3-1-15,-26 6 4 16,-25 5-7-16,-28 1-1 16,-28 2-1-16,-29 0 1 15,-25 0-4-15,-18 0-3 16,-14 3-14-16,-9-3-6 0,-1 0 15 16,0 0 3-1,-13 0-14-15,-11-10-23 0,-1-4 2 16,-1-5-5-16</inkml:trace>
  <inkml:trace contextRef="#ctx0" brushRef="#br0" timeOffset="21461.62">5214 12080 0 0,'0'0'3'0,"0"0"-3"15,0 0 0-15,0 0 0 16,0 0 4-16,0 0 7 0,0 0 1 15,-60-61-4-15,59 61-2 16,1 0-3-16,0 0-2 16,0-1-1-16,0 1 0 15,-2 0 0-15,-1-1 0 16,-2 1-1-16,-3 0-3 16,-2 0 1-16,-2-2 2 15,-2 1 1-15,1-2 0 16,-2-1 0-16,4 2 0 15,-2-3 2-15,3 1-2 16,-1-1 0-16,1 1 0 16,5-2-1-16,1 1 0 15,1 1 1-15,-2 1 0 0,2 0 2 16,-1 1 1 0,3 2 2-16,1 0 0 0,0 0 1 15,0 0-1-15,0 0-3 16,0 0-1-16,0 0 0 15,0 16 2-15,5 14 6 16,10 15 0-16,6 14 3 16,6 16 4-16,4 12-6 15,2 8 1-15,3 6-1 16,-2 1-5-16,-1 0-5 16,0-9 2-16,-3-7-2 15,-5-11 0-15,-1-12 0 16,-7-3-2-16,-4-9-13 15,-4-5-1-15,-6-8-6 0,-2-11-5 16,-1-12-7-16</inkml:trace>
  <inkml:trace contextRef="#ctx0" brushRef="#br0" timeOffset="21724.4">5044 12956 75 0,'0'0'3'15,"0"0"-3"-15,0 0 0 0,0 0 2 16,91 58 2-16,-56-43 0 16,-1 2 0-16,1 2 0 15,0-2-1-15,-4 2-3 16,3 1 0-16,-2 2-1 15,-1-3-3-15,2-5-4 16,3-6-9-16,-2-8 1 16,-4-5-7-16</inkml:trace>
  <inkml:trace contextRef="#ctx0" brushRef="#br0" timeOffset="21950.22">5609 12732 72 0,'0'0'17'0,"0"0"-13"0,0 0 7 16,0 0 2-16,0 0-8 15,-59 72-3-15,47-22 4 16,3 1-2-16,3 0-1 16,-2 2-3-16,0-1-1 15,0-1-2-15,5-4-4 16,3-8-3-16,0-7-10 15,6-5-8-15,7-7-2 16</inkml:trace>
  <inkml:trace contextRef="#ctx0" brushRef="#br0" timeOffset="27918.75">4567 12818 27 0,'0'0'4'0,"0"0"-4"16,0 0-1-16,0 0 1 0,0 0 0 16,0 0 2-16,0 0 2 15,-6-72 6-15,6 69-4 16,0 3 2-16,0-2 0 15,0 2-1-15,0 0 0 16,0 0-2-16,0 0-4 16,0 0-1-16,0 11 0 15,0 9 0-15,10 12 7 16,1 6 0-16,1 8 1 16,4 5 1-16,5 5-2 15,0 10 3-15,7 8-2 16,1 9-1-16,2 6 4 15,0 5-2-15,2 6 5 0,0 4 0 16,1 5-6-16,3 2 1 16,1 2 0-16,-1-1 0 15,2 1 2-15,-1 3-4 16,-5 5 2-16,0 8 0 16,-5 6-5-16,-2-2 3 15,-5 3-7-15,0-15 2 16,-1-7 2-16,0-13-3 15,-2-11 13-15,-3-8-7 16,3-10-4-16,-6-14 0 16,-1-16-3-16,-3-12 0 15,-5-14-2-15,0-7-10 0,-3-7-10 16,0-2 1-16,3 0-2 16,-1 0-13-16,-2-1-4 15,0-18 2-15,1-11-22 16</inkml:trace>
  <inkml:trace contextRef="#ctx0" brushRef="#br0" timeOffset="28737.64">6213 12647 82 0,'0'0'1'0,"0"0"-1"16,0 0-17-16,-31-73 17 16,24 56 2-16,1 7 12 15,0 1 1-15,4 7 1 16,1 1 0-16,1 1-5 15,0 0-8-15,0 0-3 0,0 10-1 16,0 12 1-16,3 11 12 16,6 12-4-16,1 14 7 15,5 14 15-15,0 12-5 16,0 14 1-16,1 12 2 16,1 10-5-16,2 8-5 15,2 4-3-15,0 2-5 16,4 4 2-16,-4 1 0 15,4 3 2-15,-5 4-5 16,1 2 0-16,-2 2 4 16,-5-1 3-16,-4-10-10 15,-1-9 14-15,-5-13-16 0,1-13 2 16,-2-16-3-16,-3-19-3 16,3-19 0-16,0-13-4 15,-3-11-8-15,0-11-17 16,0-8-15-16,0-5-2 15,0-3 8-15,0 0 5 16,0 0-1-16,0-1-11 16,0-14-4-16,0-3-5 15,0-1-2-15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8:08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4249 11064 47 0,'0'0'0'15,"0"0"-3"-15,0 0 3 16,0 0 0-16,0 0 3 16,82 41 7-16,-48-24-2 0,11 4 5 15,6 1-3-15,15 7-1 16,5 0 0-16,16 1 1 15,14-1-6-15,11-4 2 16,12-5 3-16,10-9 1 16,5-10-5-16,17-1-4 15,5-31 2-15,12-17 3 16,11-14 1-16,-1-14 1 16,1-7-6-16,-8-8 1 15,-11-4-1-15,-11-4-1 16,-17-4 2-16,-16-6-3 15,-21-6 0-15,-15-2 0 16,-21 0 0-16,-19 6 0 16,-26 7 0-16,-19 2 0 15,-19 0-3-15,-36 2-1 0,-18-1-1 16,-29 0 2-16,-22-2 1 16,-19 0 2-16,-15 3 0 15,-12 9 0-15,-3 8 0 16,-6 14 0-16,3 15 1 15,-6 16-1-15,3 18 4 16,6 18-4-16,-1 4-2 16,14 30 2-16,17 15 0 15,24 10 0-15,29 18-2 16,29 22 1-16,27 21 1 0,23 22 1 16,11 15 0-16,27 10 0 15,19 10-1-15,17 3 0 16,19-4 2-16,12-12-2 15,21-20-1-15,10-25-1 16,18-25 0-16,20-17 1 16,13-18-7-16,19-12-15 15,11-7-10-15,9-13-1 16,8-8-11-16</inkml:trace>
  <inkml:trace contextRef="#ctx0" brushRef="#br0" timeOffset="705.71">9013 11248 56 0,'0'0'14'0,"0"0"-12"16,0 0 2-16,0 0 7 16,88 57 2-16,-34-51 0 15,16-6-5-15,27 0 5 16,18-14 2-16,18-20 0 16,14-11-6-16,7-13-3 0,11-9 0 15,3-12 0-15,0-10-4 16,4-12 2-16,-7-5 0 15,-8-10-2-15,-13-3-1 16,-24-1 0-16,-26 5 0 16,-30 6 2-16,-34 10 1 15,-30 6-1-15,-20 1-1 16,-42 0-2-16,-29-6 0 16,-24 0-7-16,-16 3 4 15,-22 6 1-15,-8 9 2 16,-9 12-1-16,-4 15 2 15,5 15 2-15,-4 15 2 0,2 15 1 16,-1 8 0-16,-1 5-5 16,-4 24 1-16,-5 13-2 15,-2 13 0-15,4 12 1 16,20 10-1-16,20 7 2 16,26 5 0-16,23 6 4 15,22 6 4-15,25 3-9 16,22 4 0-16,22 7-1 15,10 8 0-15,35 6 1 16,25 1 2-16,17 0 7 16,15-8 0-16,17-7 3 15,10-6-3-15,19-14-1 16,7-9 3-16,9-15-2 0,12-10 0 16,6-15-3-1,6-15-7-15,-3-12 0 0,-12-16 0 16,-12-3-8-16,-18-7-34 15,-22-10-13-15,-21-12-26 16,-18-12-6-16</inkml:trace>
  <inkml:trace contextRef="#ctx0" brushRef="#br0" timeOffset="862.31">11097 11260 236 0,'0'0'0'16,"0"0"-30"-16,0 0 11 16,0 0 10-16,0 0-22 0,0 0-26 15,61 29-17-15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8:24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17976 2687 18 0,'0'0'7'16,"0"0"-4"-16,0 0-3 16,0 0 2-16,0 0 0 15,0 0 2-15,0 0 1 16,-37-7 0-16,37 7-1 15,0 0 4-15,0 0 1 16,0 0-8-16,0 0-1 0,13 7 0 16,13 3 2-1,11 0 2-15,17 2 2 0,14-1 1 16,14-3-3-16,15 0 3 16,14-5-2-16,9-3-1 15,10 0-2-15,9 0 0 16,1 0 0-16,9-2 1 15,15-2 0-15,8-4 0 16,16 2-1-16,7-2-2 16,9 0 1-16,7 2 0 15,5 3-1-15,8-2 1 16,5 0 0-16,9 3-1 16,-4-1 0-16,8 3-1 15,-1 0 1-15,4 0 0 16,1 0 0-16,1-1-2 0,-4 1 2 15,-2 0 0-15,1 0 0 16,-4 0 0-16,1 0-1 16,-11 0 1-16,-4 6 0 15,-6 1-1-15,-8-1 1 16,-4 1-2-16,-8 0 2 16,-7-4 0-16,-5 2 0 15,-4-4 0-15,-6-1 0 16,-2 0 0-16,-11 0-1 15,-9 0 1-15,-6 0 0 16,-15-4 0-16,-8-1 0 16,-7 0 0-16,-14 1 0 0,-16-1 0 15,-12 2-7-15,-21 0-10 16,-19-2-10-16,-18-2-3 16</inkml:trace>
  <inkml:trace contextRef="#ctx0" brushRef="#br0" timeOffset="1342.97">5484 2757 9 0,'0'0'18'16,"0"0"-10"-16,0 0-4 15,0 0 4-15,0 0-1 0,0 0 0 16,0 0 1-16,67 0 0 15,-29 0 0-15,11 3-2 16,3 1 0-16,9 3-2 16,11-1 1-16,4 2-3 15,12 1 1-15,6-3-3 16,16 3 2-16,9-2 0 16,11-1 4-16,16-1-4 15,16 1-1-15,9-1 1 16,14-1 0-16,5 0-1 15,5 2 0-15,2-1-1 16,4 4 2-16,3 0 0 0,4 0-2 16,9-2 0-1,1-1-1-15,6-3 1 0,9 2 0 16,4-2 1-16,6-2-1 16,3-1-1-16,-4 2 1 15,-1-1 0-15,-6 1 1 16,-4 1-1-16,-7-3-3 15,-11 2 1-15,-4 3 1 16,-7-3 1-16,-4 1-1 16,-3-1-1-16,-4-2-1 15,-8 0 2-15,-4 0-1 16,-9 3 0-16,2-3 0 16,-8 3 2-16,-6-1 0 0,-6 0-1 15,-6-1 1 1,-11-1 0-16,-12 0-1 0,-12 2 1 15,-19-1-1-15,-19 2-1 16,-18 2-8-16,-20 1-2 16,-14-2-10-16,-17-4-4 15</inkml:trace>
  <inkml:trace contextRef="#ctx0" brushRef="#br0" timeOffset="1510.13">14331 2830 76 0,'0'0'0'16,"0"0"-32"-16</inkml:trace>
  <inkml:trace contextRef="#ctx0" brushRef="#br0" timeOffset="10422.62">6804 7768 10 0,'0'0'5'15,"0"0"6"-15,0 0-3 16,0 0 0-16,0 0-5 16,0 0 8-16,0 0-1 15,0-66-2-15,0 63 0 16,0 3 3-16,0 0-3 16,0 0-4-16,0 0-4 15,2 0 0-15,5 11-2 16,2 7 2-16,3 9 3 0,-4 8 7 15,-1 8 0 1,-1 11 5-16,3 6-1 0,7 13-1 16,4 11 0-16,5 13 2 15,2 9-13-15,1 7 2 16,-1 3 1-16,1 4-3 16,-1-1 0-16,-3 1 5 15,2-9-1-15,-3-3 0 16,3-1-3-16,-3-2 1 15,-3 0 0-15,-2-7 2 16,-6-8-5-16,-2-7 4 16,-1-6-4-16,-4-9-1 15,-1-8 2-15,1-7-2 16,2-13 0-16,-3-9 0 16,1-9-3-16,-2-11-19 0,0-6-16 15,0-5 2-15,2 0 3 16,5-21 3-16,2-10-39 15</inkml:trace>
  <inkml:trace contextRef="#ctx0" brushRef="#br0" timeOffset="10588.27">7501 9836 95 0,'0'0'6'0,"0"0"-6"0,0 0-12 16,0 0-14 0,0 0 3-16,0 0-17 0</inkml:trace>
  <inkml:trace contextRef="#ctx0" brushRef="#br0" timeOffset="12786.77">26505 7774 68 0,'0'0'0'0,"0"0"0"16,0 0 3-16,0 0-2 16,0 0-1-16,0 0 9 0,-18 73 9 15,18-13-1-15,0 22-2 16,4 17 4-16,10 12-2 15,-1 10 2-15,1 0-6 16,1-8-6-16,-2-7 8 16,2-13-10-16,3-11-4 15,-2-14-1-15,-4-10 0 16,-1-11-5-16,-5-12-18 16,-6-9-10-16,0-10-2 15,-15-8 2-15,-16-8-1 16,-11-8-19-16</inkml:trace>
  <inkml:trace contextRef="#ctx0" brushRef="#br0" timeOffset="13429.14">26342 8158 85 0,'0'0'0'16,"35"-112"0"-16,-13 72-2 15,-1 12 2-15,-5 11-1 16,-7 9 1-16,-1 4 0 16,1 4 0-16,1 0-1 15,5 0 0-15,-1 0 1 16,-5 0 0-16,-2 0 1 0,-4 0 0 16,-3 0 5-16,0 0 5 15,0-2 3-15,0 0-5 16,-2-3-8-16,-8 0-1 15,3 1 0-15,-1-2 1 16,2 3 0-16,0-2 4 16,0 2-2-16,-1-3 5 15,-1 3-4-15,-4-2-1 16,2 2-3-16,1 0 1 16,0-2 0-16,5 2 1 15,4 0 3-15,0 1 3 16,0-1 0-16,0-5-3 0,17-1-2 15,16-3-2 1,15 2-1-16,16 10 1 0,8 0-1 16,11 25 2-16,13 18 1 15,7 17 1-15,4 19 2 16,-2 11 2-16,-15 9 0 16,-11 4-2-16,-22 4-2 15,-24-1-4-15,-24 2 0 16,-9-9 1-16,-41-9 3 15,-17-7 8-15,-19-8 4 16,-14-5 6-16,-14-2-8 16,-8-5 3-16,0-6-4 15,7-10-2-15,15-12-8 16,13-14 3-16,19-16 1 16,17-5-6-16,11-3-1 0,10-17-24 15,10-10-11-15,10-10-29 16,2-7-2-16,35-6 10 15,18-5 8-15</inkml:trace>
  <inkml:trace contextRef="#ctx0" brushRef="#br0" timeOffset="13647.79">27618 8545 134 0,'0'0'0'0,"4"75"0"16,4-26 3-16,5 1 3 16,1-6-2-16,-4-2 3 15,2-3 0-15,-6-2-4 16,0 2-3-16,-3 2-4 16,-2-8-39-16,-1-8 21 15,0-18-54-15</inkml:trace>
  <inkml:trace contextRef="#ctx0" brushRef="#br0" timeOffset="13797.39">27636 8358 51 0,'0'0'58'0,"0"0"-58"0,0 0-21 16,0 0-22-16,0 0 7 15</inkml:trace>
  <inkml:trace contextRef="#ctx0" brushRef="#br0" timeOffset="15486.45">27946 8722 89 0,'0'0'4'0,"0"0"19"15,36 83 2 1,-23-57-7-16,0 0 7 0,0-2-3 16,-4-2-4-16,-1-5-5 15,-3-1-6-15,-4-5-5 16,-1-6 0-16,0-1-2 16,0-4 2-16,0 0 2 15,0 0 4-15,0-17 2 16,0-14-10-16,0-11-1 15,0-8-3-15,15-1 2 16,6 2 0-16,1 9 2 16,-2 10-2-16,-4 10 2 15,-2 14 1-15,-1 6 5 16,5 0-5-16,8 20 2 16,5 5 5-16,-1 6 0 0,-5 2 0 15,-4-1 1-15,-8-2-2 16,-3-2-5-16,-7-4-2 15,-3-4 0-15,0-5 2 16,0-4-2-16,0-7-1 16,0-4-9-16,0 0 3 15,0-9 7-15,-1-18-1 16,-8-11-26-16,5-7 12 16,4 0 6-16,0 6 3 15,0 9 2-15,10 9 4 16,-2 6 0-16,-4 9 5 15,-1 3 2-15,2 3-4 0,4 0-2 16,10 12 1-16,6 10 6 16,4 3 2-16,0 2-1 15,1 1-1-15,0-4-2 16,-2-3-4-16,2-3 4 16,-3-6-6-16,-3-5 0 15,-2-7 0-15,-2 0-1 16,-2 0-1-16,0-23-1 15,1-8-4-15,-6-13 3 16,-4-6-4-16,-5-4-7 16,-4 6 6-16,0 10 3 15,-4 10 5-15,-6 11 1 16,1 7 0-16,0 4 5 0,3 6 6 16,-1 0-6-1,-3 11-3-15,-3 17-1 0,4 7 2 16,3 3 0-16,6 3 5 15,0-4-1-15,0 1 0 16,8-7-3-16,5-8-2 16,7-4-2-16,-1-5 2 15,4-6-2-15,0-5-1 16,3-3-27-16,-3-3 23 16,1-21-12-16,-3-8 1 15,0-7-2-15,-3 1 0 16,-3 6 9-16,-2 8 9 0,-5 10 2 15,-5 7 11 1,-2 6 1-16,1 1-4 0,-1 0-4 16,4 0-6-16,2 11 0 15,5 7 19-15,-1 2-4 16,-2 1-4-16,1-1-2 16,-3-2-4-16,-2-2-3 15,-1-4 2-15,-2-6-4 16,-1-3 0-16,4-3-4 15,-4 0 0-15,2-16 2 16,3-14-1-16,3-8-15 16,4-3 6-16,1 8 12 15,1 8-2-15,-5 10 2 16,-2 8 0-16,-4 7 10 16,5 0-7-16,0 0-2 0,5 14 3 15,3 3 4-15,-1 6-1 16,1-1-1-16,1 3 5 15,-6-1 2-15,0-4-2 16,0-3-1-16,-5-5-6 16,0-5-2-16,-3-4-1 15,0-3 0-15,-1 0 5 16,5-2 5-16,4-20-1 16,6-12-6-16,-3-10-4 15,-1-7-8-15,-3-4 1 16,-3 4 5-16,-1 5-2 15,-3 14 3-15,-2 6 1 0,-2 11 0 16,0 5 0-16,0 3 0 16,0 5-1-16,0 1-1 15,0 1-2-15,-6 0-6 16,-3 6 9-16,1 8-3 16,2 2-3-16,3 3 6 15,3-1 0-15,0-1-1 16,2 0-2-16,17 0 4 15,4 1 3-15,5 1-2 16,5 1-1-16,-2 0-2 16,-1 2 2-16,-1-2 1 15,-9-3-1-15,-3-2 3 16,-5-2-1-16,-6-5-2 16,-3-1 0-16,-3-6 0 15,0 1-2-15,0-2 2 0,0 0 2 16,0 0 1-16,-11-2-3 15,-4-12-1-15,3-8-6 16,8-3 3-16,4-2-2 16,0-2 0-16,1 7 6 15,13 2-1-15,4 6 1 16,0 5 2-16,-1 4 3 16,4 5-3-16,-3 0 0 15,5 15 0-15,0 9 2 16,-4 2-2-16,-2 3-1 0,-3-2 5 15,-2 6-4-15,-5-1-2 16,-4-5-2-16,-3-1-9 16,0-9-19-16,-7-7-35 15,-16-3 3-15,-8-7-9 16</inkml:trace>
  <inkml:trace contextRef="#ctx0" brushRef="#br0" timeOffset="15643.16">29583 8157 155 0,'0'0'7'0,"0"0"3"15,0 0-9-15,0 0-1 0,0 0-23 16,0 0-13 0,0 0 20-16,66 115-12 0,-39-64-7 15</inkml:trace>
  <inkml:trace contextRef="#ctx0" brushRef="#br0" timeOffset="16985.66">29813 8444 76 0,'0'0'21'0,"0"0"0"16,0 0 15-16,0 0-11 15,0 0-15-15,0 0-5 16,0 37 29-16,8-2 15 15,7 0-20-15,0-5-3 0,6-4-3 16,2-6-3 0,3-4-3-16,2-7-10 0,0-7-3 15,1-2 3-15,1 0 0 16,-5-19-7-16,-3-7-13 16,-10-8 2-16,-6-8-4 15,-6-6 6-15,-10 2 3 16,-11 7 4-16,-5 11 1 15,0 14 1-15,-3 8 1 16,-4 6 0-16,-1 0-1 16,0 19 0-16,4 0 2 15,9 3 1-15,11 2 0 16,6-1-1-16,4-1 1 0,0-4-1 16,8-3-2-1,9-3 4-15,4-5-4 0,4-3-1 16,0-3-8-16,5-1 1 15,0 0-6-15,0-2-1 16,2-10 4-16,-2-1 6 16,0 1 4-16,-4-2 1 15,-1 2 0-15,-6 4 0 16,-4 2 1-16,-1 3 4 16,-8 0 0-16,-2 3 2 15,-2-2 9-15,-2 2-3 16,0 0-7-16,0 0-2 15,1 0-3-15,1-2 2 16,3-2-2-16,4-5 0 0,7-5 2 16,3-1-3-16,0 3-3 15,-2 5-2-15,-3 2 5 16,3 4 0-16,2 1-4 16,3 0-2-16,0 4 1 15,-2 8 5-15,0 0 4 16,-2 0-3-16,1-3 3 15,1-1-2-15,4-6-1 16,4-2 5-16,8-2-6 16,7-15-12-16,0-5-12 15,-1-6 4-15,-11 0 0 16,-13-1 10-16,-10 5 6 16,-8 7 4-16,0 6 1 0,-5 5 11 15,-10 6-7-15,-12 0 8 16,-3 3-9-16,2 11 3 15,0 2-3-15,7 4 9 16,7-3-7-16,4-2-5 16,3-4 0-16,4-3 0 15,1-3-1-15,2-3 2 16,0-1-2-16,0 3-11 16,8 1 1-16,9 5 9 15,9-1-2-15,4-1 1 16,4-5 1-16,5-3-5 15,-2 0-2-15,-1-6-3 0,-5-18 2 16,-4-5 0-16,-5-7 5 16,-1-8-3-16,-7-7 2 15,-3-9 1-15,-6-3 3 16,-5-6 0-16,0-4 1 16,-6-6 0-16,-18-3 0 15,-6-2 2-15,-2 11 3 16,0 17 10-16,8 20 1 15,12 18 16-15,5 14-14 16,3 4-18-16,-4 18-6 16,1 22 1-16,-5 21 5 15,6 12 5-15,6 7-3 16,4 4 5-16,23-8-3 16,9-6 5-16,6-9-6 15,1-13 1-15,3-12-8 0,0-10-9 16,2-12-25-16,-1-12-48 15,-2-2 61-15,-7-25-51 16,-11-16 33-16,-10-2 12 16,-12 0 10-16,-5 8 21 15,0 12 2-15,0 12 27 16,0 11 5-16,0 0-12 16,0 7-18-16,0 17 13 15,0 3 18-15,6 1-5 16,2 1 3-16,3-2-11 0,0-7-8 15,2-3-12 1,2-6 1-16,0-2-3 0,0-6-15 16,-1-3-28-16,0 0-11 15,-2-21-6-15,-7-13-10 16</inkml:trace>
  <inkml:trace contextRef="#ctx0" brushRef="#br0" timeOffset="17105.68">31242 7850 127 0,'0'0'27'16,"0"0"-14"-16,0 0-9 16,0 0-4-16,0 0-9 15,0 0-30-15,-46-79-47 16</inkml:trace>
  <inkml:trace contextRef="#ctx0" brushRef="#br0" timeOffset="17345.09">31326 7532 12 0,'0'0'171'0,"0"0"-169"15,0 0-1-15,22 75 48 16,-2-28 14-16,4 3-21 16,-1 3-6-16,-2-3-10 15,-7-1-16-15,-5-3-9 16,-8-5-2-16,-1-2-10 15,0-1-34-15,-1-1-9 0,-7-7-25 16,-1-10 12-16,1-13 6 16,0-7 18-16,-1-10 5 15</inkml:trace>
  <inkml:trace contextRef="#ctx0" brushRef="#br0" timeOffset="17807.68">31388 7977 8 0,'0'0'35'0,"0"0"-17"15,0 0 9-15,5-80-7 16,10 69-2-16,1 7-2 15,5 3 9-15,1 1-9 16,0 0-3-16,0 0 2 16,0 5 0-16,-1 1 2 15,0-1-3-15,0-5-5 16,-3 0-8-16,0 0 2 16,-5-10-3-16,2-5-2 15,-6-4 0-15,-3-1 0 0,-2 4 2 16,-2 3 0-16,-2 5 1 15,0 7 16-15,0 1 6 16,0 0-22-16,0 19 1 16,4 17-2-16,2 13 15 15,5 10 5-15,2 11 4 16,1 16-3-16,-1 10 10 16,-4 7 6-16,-3 3-29 15,-6-11-1-15,0-10 1 16,0-15-8-16,-8-12 0 0,-2-17 0 15,-3-15 0 1,4-12 5-16,-5-8 2 0,-2-6 8 16,-8-10 32-1,-7-23-29-15,-4-17-13 0,5-19 3 16,8-12-8-16,9-8-6 16,11 4-7-16,2 11-10 15,5 17-9-15,13 12-25 16,4 12-12-16,5 6-26 15,6 1-24-15,0-5-7 16</inkml:trace>
  <inkml:trace contextRef="#ctx0" brushRef="#br0" timeOffset="18543.16">28147 9540 126 0,'0'0'9'0,"0"0"3"16,0 0-12-16,0 0 0 15,32 84 17-15,6-12 13 16,4 8 9-16,3 8 1 16,0 6-21-16,-3 1-8 15,-1-1-6-15,-2-2-3 16,-5-5-4-16,-2-7-3 16,-7-8-34-16,-4-14-16 15,-12-15-3-15,-9-13 12 0,0-18 3 16,-29-12-4-1</inkml:trace>
  <inkml:trace contextRef="#ctx0" brushRef="#br0" timeOffset="19473.28">28050 9953 112 0,'0'0'15'16,"-12"-125"-12"-16,21 62 1 15,29-5-1-15,15 2 5 16,11 5 6-16,2 13 0 15,0 12-4-15,-3 17 3 16,-7 16 1-16,-5 4-5 16,-11 32-4-16,-10 18-2 15,-9 15 3-15,-12 13 11 0,-8 12-3 16,-1 5-2 0,0 1-6-16,-10-4 2 15,2-13-6-15,4-12-1 0,2-13 2 16,2-11 4-16,0-10-7 15,0-10 2-15,11-11-2 16,8-9 0-16,10-4 2 16,14-7 3-16,12-13 2 15,9-6-5-15,2 0-1 16,-2 4-1-16,-8 1-2 16,-8-1 2-16,-11 0-2 15,-11-2-4-15,-14-1 1 16,-12-2 1-16,0-1 2 0,-11 4 1 15,-11 4 1-15,-3 8 5 16,1 5 4-16,1 7 4 16,2 0-7-16,2 17-2 15,4 13-4-15,2 7 5 16,7-2-4-16,4-1 3 16,2-6 1-16,2-4-1 15,17-4-4-15,9-6 2 16,16-6-2-16,14-8-10 15,19-8-11-15,17-19-16 16,11-9-19-16,1-5-5 16,-11-5 6-16,-17 3 7 15,-23 4 12-15,-21 8 32 16,-19 9 4-16,-15 11 25 0,0 5 17 16,-13 6-8-16,-4 0 4 15,-3 6-7-15,-3 15-3 16,1 3 3-16,1 2-5 15,3-1-1-15,8-1-12 16,3-4-11-16,7-3-2 16,0-6 0-16,0-4-2 15,5-4-8-15,9-3-16 16,6-7 8-16,7-20 3 16,0-19-2-16,-3-12-11 15,-14-18 4-15,-8-16 3 16,-2-14 5-16,-5 0 11 15,-8 4 5-15,0 13 0 0,-2 17 9 16,-2 16 14-16,-2 19 15 16,4 12-1-16,3 11 4 15,6 10-6-15,3 4-9 16,0 41-26-16,3 23-4 16,0 24 4-16,0 11 8 15,0-1-4-15,8-3-2 16,8-5-1-16,2-10-2 15,3-13-1-15,3-10-19 16,2-13-25-16,3-8-22 16,2-15-1-16,-3-18 8 15,-3-6-10-15</inkml:trace>
  <inkml:trace contextRef="#ctx0" brushRef="#br0" timeOffset="19824.38">29964 9835 138 0,'0'0'66'0,"0"0"-66"16,0 0-8-16,0 0 8 16,0 0 21-16,0 0 14 15,31 92-7-15,-22-71-16 16,-1-2-8-16,-2-6-4 16,-2-6 0-16,1-2-7 15,-4-5-14-15,4 0-1 16,-2-17 14-16,4-14 2 0,0-5-14 15,3 3 13 1,1 9 5-16,-2 11 2 0,-3 7 3 16,2 6 8-16,5 0-6 15,1 4-2-15,3 11 10 16,3 3 11-16,-2-1-14 16,0-3-4-16,-3 0-5 15,1-3 1-15,-1 0-2 16,1-5-14-16,2-3-18 15,5-3-12-15,2-1-13 16,2-21 10-16,-4-10-11 16</inkml:trace>
  <inkml:trace contextRef="#ctx0" brushRef="#br0" timeOffset="20034.86">30435 9711 114 0,'0'0'30'15,"0"0"-10"-15,0 0 19 16,0 0-18-16,0 0-12 15,0 0 2-15,-49 69 4 16,48-32 1-16,1 0-11 16,6-6-2-16,11-5 3 15,9-6-5-15,3-7-1 16,9-9-3-16,4-4-13 16,8-9-20-16,-2-20-12 15,-3-9-7-15,-11-9 7 16,-13-9-4-16</inkml:trace>
  <inkml:trace contextRef="#ctx0" brushRef="#br0" timeOffset="20230.61">30579 9271 106 0,'0'0'19'0,"0"0"1"0,0 0 13 16,0 0-24-16,0 0-6 15,-18 85 5-15,33-21 11 16,5 2-3-16,4 1-14 15,4-3-1-15,1-7 0 16,-5-3-1-16,-2-5-7 16,-4-7-31-16,-7-3-8 15,-11-11-6-15,0-9-8 16</inkml:trace>
  <inkml:trace contextRef="#ctx0" brushRef="#br0" timeOffset="20470.18">30518 9634 118 0,'0'0'5'16,"0"0"-5"-16,0 0 1 15,0 0 0-15,0 0 1 16,114-63 5-16,-53 63-3 16,5 0-2-16,-5 13 4 15,-9 3-1-15,-11 2-3 16,-11 0-2-16,-11 3-1 0,-12 1-3 15,-4-2-4-15,-3 2-6 16,0-3-1-16,-7-2-8 16,-7-8-15-16,-2-9-12 15</inkml:trace>
  <inkml:trace contextRef="#ctx0" brushRef="#br0" timeOffset="20605.87">30863 9423 121 0,'0'0'2'0,"0"0"-2"16,0 0-3-16,0 0-11 15,0 0-5-15,0 0-30 16</inkml:trace>
  <inkml:trace contextRef="#ctx0" brushRef="#br0" timeOffset="21339.24">31217 9438 118 0,'0'0'19'15,"0"0"-16"-15,0 0 7 16,-6 91 21-16,6-61-16 16,0-4 6-16,0 1-5 15,2-7-4-15,9-4 3 16,3-7-10-16,1-5-2 15,1-4-2-15,2 0 0 0,0-10 1 16,1-12 2-16,-5-10-4 16,-4-4-6-16,-10-3-5 15,0 3 7-15,-12 7 2 16,-13 8 1-16,-5 8 0 16,-6 8-2-16,1 5 1 15,0 1 2-15,4 15 0 16,9 1 0-16,8 0 0 15,8 0-1-15,6 0 0 16,0-5 1-16,3 1-2 16,11-4-1-16,3-2 1 15,1 0 1-15,3-4 1 16,3-1-1-16,0-2 1 0,0 0-2 16,0 0 0-16,-1 0 1 15,0-2 1-15,-2-6 0 16,1-3 0-16,5-9 0 15,3-1 2-15,4-9-2 16,1-3 1-16,-4 2-1 16,-6 6 0-16,-7 11 1 15,-11 9 1-15,-1 5 2 16,-1 0-4-16,1 14 0 16,4 6 0-16,-2 1 2 15,-1-1 1-15,-1-3-1 16,2-3 0-16,-2-4-2 0,1-3-1 15,2-2 1 1,6-5-10-16,6 0 3 0,3-12-1 16,6-8-11-16,-3-4-5 15,-2 4 13-15,-6 2 2 16,-7 9 5-16,-4 5 4 16,-4 2 3-16,-3 2-1 15,2 0-2-15,2 14 0 16,1 3 4-16,3 0-2 15,3 0-1-15,0-4-1 16,7-4-11-16,5-2-21 16,2-7-10-16,5 0-13 15</inkml:trace>
  <inkml:trace contextRef="#ctx0" brushRef="#br0" timeOffset="21475.94">32372 9283 112 0,'0'0'17'15,"0"0"-9"-15,0 0 14 16,0 0-22-16,0 0-19 16,0 0-25-16,8-9-8 15,-35 31 13-15</inkml:trace>
  <inkml:trace contextRef="#ctx0" brushRef="#br0" timeOffset="21864.94">29378 10648 101 0,'0'0'0'0,"0"0"-1"16,0 0-1-16,0 0 0 16,0 0 2-16,94 60 13 15,-8-74 5-15,26-23 1 0,24-19 2 16,22-11-11-16,23-10-1 16,17 0 6-16,18 1 1 15,12 4-5-15,5 5-3 16,-9 5-7-16,-23 6 0 15,-27 6 1-15,-30 4-3 16,-29 3 1-16,-30 9-5 16,-35 4-18-16,-29 8-7 15,-21 6 2-15,-28 4-13 16,-31 1-11-16</inkml:trace>
  <inkml:trace contextRef="#ctx0" brushRef="#br0" timeOffset="22367.58">27694 9755 125 0,'0'0'1'15,"0"0"-1"-15,112-64-10 16,18 8 7-16,52-20 3 16,49-21 3-16,43-12 7 15,29-4-1-15,26 1 5 16,13 8-1-16,1 12-1 16,-4 8-10-16,-16 10 3 15,-26 7-1-15,-33 9-4 16,-39 5 1-16,-46 8-1 15,-47 8 0-15,-43 8 1 0,-37 9-1 16,-26 11-5-16,-22 6-2 16,-4 3-8-16,-19 4-11 15,-24 17-17-15,-20 12 7 16,-16 9 6-16</inkml:trace>
  <inkml:trace contextRef="#ctx0" brushRef="#br0" timeOffset="22577.25">30113 10665 24 0,'0'0'0'16</inkml:trace>
  <inkml:trace contextRef="#ctx0" brushRef="#br0" timeOffset="42896.15">7319 7567 60 0,'0'0'0'15,"0"0"0"-15,0 0 0 16,0 0 1-16,0 0 2 0,0 0 3 15,0 0 0 1,0 0 4-16,6-8-3 0,-6 8 0 16,0 6-3-16,0 16 0 15,-9 14 9-15,-7 10-4 16,-1 12 1-16,-4 12 5 16,0 18-7-16,-1 16 2 15,-2 28 0-15,0 21 0 16,-1 22 0-16,1 18 4 15,0 5 2-15,3 11-2 16,3-1-10-16,0-8 2 16,5-11-3-16,-5-17 1 0,3-21 2 15,-1-14 0 1,-2-17-4-16,0-11 3 0,-3-9-2 16,10-13 2-16,1-15-3 15,9-15-2-15,1-19-1 16,0-13 1-16,0-9-3 15,0-6 1-15,1-6 1 16,-1-2-2-16,0-1 3 16,0-1 0-16,0 2 3 15,0 0-3-15,0-2 0 16,0 0-2-16,0 0 1 16,0 1 1-16,0-1 0 15,0 0-1-15,0 0 1 16,0 0 0-16,0 0 0 15,0 0 0-15,0 0 0 0,0 0 0 16,0 0 0-16,0 0-1 16,0 0-2-16,0 0 1 15,0 0 2-15,0 0-2 16,0 0-1-16,0 0 2 16,0 0-1-16,0 2 2 15,0 0-4-15,0-2 1 16,0 1 0-16,0 0 0 15,0-1-3-15,0 0 3 16,0 0 2-16,0 0 0 16,0 0 0-16,0 0 1 15,0 2 0-15,0-2-1 0,0 0 1 16,0 1-1-16,0-1 1 16,0 0 0-16,0 1 0 15,0-1 0-15,-1 0 0 16,1 2 0-16,-2-2 2 15,2 0-1-15,0 0-2 16,-1 0 2-16,1 3-1 16,0-3 1-16,0 1 0 15,-2-1 0-15,2 0 0 16,0 1 1-16,0-1-2 16,0 2 0-16,0-2-1 15,0 2 1-15,-1-2 0 16,1 0 0-16,0 0 0 15,0 0 0-15,0 0 0 0,0 0 0 16,0 0 0-16,-2 0 1 16,2 0-3-16,0 0 0 15,0 1 2-15,0-1-1 16,0 0 1-16,0 0-2 16,-1 0 2-16,1 0-2 15,0 0 2-15,0 0-1 16,0 1-2-16,0-1 2 15,0 0 1-15,0 0-2 16,0 0 1-16,0 0 1 16,0 0-1-16,0 0 0 15,0 0 1-15,-2 1 0 16,2-1 0-16,0 0 1 0,0 0-1 16,0 0 0-16,0 0 0 15,0 0 0-15,0 0 0 16,0 0 0-16,0 0-1 15,0 0 1-15,0 0 0 16,0 0 0-16,0 0-1 16,0 0 1-16,0 0 0 15,0 0 0-15,0 0 0 16,0 0-1-16,0 0 1 16,0 0 0-16,0 0 0 15,0 0 0-15,0 0 0 16,0 0-1-16,0 0 1 15,0 0 1-15,0 0-1 0,0 0-1 16,0 0 1-16,0 0 1 16,0 0-1-16,0 0-1 15,0 0 1-15,0 0 0 16,0 0 0-16,0 2 0 16,-1-2 0-16,1 0 0 15,0 0 0-15,0 0 0 16,0 1 0-16,0-1 1 15,0 0-3-15,0 0 2 16,0 0 0-16,-2 0 0 16,2 1-1-16,0-1 0 15,0 0 1-15,0 0 0 0,0 0-3 16,-1 0 1-16,1 0-1 16,0 0 0-16,0 0 0 15,0 0-2-15,0 0-1 16,0 0 0-16,0 2 1 15,0-2-3-15,0 0 1 16,0 1-1-16,0-1 2 16,0 0 2-16,0 0 0 15,0 0-3-15,0 0-1 16,0 0 0-16,0 0-4 16,0 0-4-16,0 0-7 15,9-14-13-15</inkml:trace>
  <inkml:trace contextRef="#ctx0" brushRef="#br0" timeOffset="45316.74">5393 9419 48 0,'0'0'1'16,"0"0"0"-16,0 0 0 16,0 0 0-16,0 0 4 15,0 0 10-15,24-5-4 16,-9-1-7-16,-3 1 0 16,0 4 3-16,-5 1 1 15,4 0-2-15,2 0 3 16,7 0 2-16,5 0-4 15,6 0 4-15,8 0-2 16,4-3 5-16,8 3-4 16,7-2-4-16,5-1 1 15,10-2 3-15,9-1-4 0,6-2 4 16,4-2 1-16,2 1-9 16,0-3 7-16,-6 4-6 15,-3 1 0-15,-7 0-1 16,1 1 0-16,-4 1 1 15,-4 1-3-15,-4 2 0 16,-6-1 0-16,-1 3 0 16,0 0-1-16,-2 0 1 15,0 0 0-15,-4 0-1 16,-2 0 0-16,-6 0-2 16,-4 0 0-16,-5 0 2 15,-5-5-1-15,-10-2 1 16,-1-1 0-16,-8 1 1 0,-5 3 1 15,-1-3-1 1,-4-2 3-16,0-3 2 0,2-8 0 16,-1-2-5-16,5-7 1 15,0-3-1-15,0-1 0 16,0-5 1-16,-1-2-1 16,-1-5 1-16,-4-2 1 15,-3-4-1-15,0-4 5 16,-3-2-1-16,-18-4-1 15,-6 0-1-15,-3 1 0 16,-4 2-2-16,4 6 2 16,-1 2 2-16,1 6 5 15,3-5-3-15,3 1-3 16,3 0 9-16,2 1-5 0,1 2 0 16,3 6-4-16,3 5 0 15,0 7 1-15,6 8-1 16,2 0 1-16,1 5 7 15,0 1-3-15,-4-1-1 16,-1-1 1-16,-1 0 1 16,-3-2-2-16,-3-2-3 15,-6 0-2-15,-5 2-2 16,-3-3-1-16,-5 3 0 16,-2 4 0-16,-7 0 0 15,-14 5-1-15,-12 2 1 0,-11 5 0 16,-10 1 0-1,-7 0-2-15,-7 8-2 0,-5 8-1 16,-4 1 5-16,0 6 0 16,3-1 0-16,11-5 0 15,15-6 7-15,10-3-3 16,6-6-3-16,3 4 2 16,-1 3-1-16,6-3-1 15,4 2-2-15,4-3-1 16,1 2 0-16,8 0 2 15,2 1-2-15,8 1-1 16,11-4-3-16,6 0-6 16,11-4 1-16,2-1-6 15,2 0 0-15,-1 2 14 0,1-1-2 16,-5 3 5-16,-7 5 0 16,-7 5 1-16,-7 7-1 15,-3 3 0-15,2-1-2 16,4 1 2-16,9-3-1 15,3 2 0-15,5 4 1 16,4 4 0-16,3 7-3 16,0 4 2-16,3 4 2 15,9 5-1-15,7 4 1 16,-1 8 1-16,-3 3 2 16,3 9 0-16,-6 3 0 15,-3 3-2-15,1 1 10 16,-4 1-9-16,0-3 5 0,-1-2 3 15,2-4-5 1,2-4-6-16,0-5 2 0,2-8-2 16,-3-10 0-16,-2-10 0 15,-1-7 0-15,-1-7-10 16,-2-6-9-16,-1-4-13 16,1-7 1-16,-2-3-2 15,0-3 6-15,0 0 4 16,3 0 2-16,-3 0-10 15,7-3-6-15,4-9-16 16,-1-2-19-16</inkml:trace>
  <inkml:trace contextRef="#ctx0" brushRef="#br0" timeOffset="45798.52">6058 9535 38 0,'0'0'0'0,"0"0"-25"15</inkml:trace>
  <inkml:trace contextRef="#ctx0" brushRef="#br0" timeOffset="46000">6533 9252 92 0,'0'0'0'15,"0"0"-4"-15,0 0-16 16,0 0 3-16,0 0-2 16</inkml:trace>
  <inkml:trace contextRef="#ctx0" brushRef="#br0" timeOffset="46149.6">6533 9252 62 0,'76'16'33'16,"-81"-15"-33"-16,4-1 0 0,1 0 0 16,0 0-7-16,3 0-25 15,6-1-2-15</inkml:trace>
  <inkml:trace contextRef="#ctx0" brushRef="#br0" timeOffset="46269.46">6667 9238 78 0,'0'0'3'0,"0"0"-3"16,0 0-3-16,0 0-18 15,0 0-35-15</inkml:trace>
  <inkml:trace contextRef="#ctx0" brushRef="#br0" timeOffset="46590.65">6667 9238 66 0,'-88'-110'0'0,"78"92"3"16,7 4 14-16,1 5-1 15,2 7-2-15,0 2-4 16,0 0-8-16,0 0 0 15,0 0 4-15,0 0 8 16,0 0 8-16,0 0 1 16,0 21-3-16,0 13 10 15,3 19 9-15,7 18-8 0,4 15 3 16,4 7-9-16,4 4 0 16,5 0-13-16,3-6-4 15,0-8-7-15,1-11-1 16,-4-13 0-16,-3-11-12 15,-7-7-7-15,-9-7-33 16,-5-6-13-16,-3-3-9 16,-9-8 0-16,-16-15 16 15</inkml:trace>
  <inkml:trace contextRef="#ctx0" brushRef="#br0" timeOffset="46919.8">6452 9989 115 0,'0'0'0'16,"0"0"5"-16,-4-106-1 15,17 47 6-15,1-10 1 16,-1-6 3-16,-7-5 1 16,-3-11-6-16,-3-7 2 15,0 0-1-15,-8 8-3 16,-3 21-1-16,5 24 0 15,4 18 20-15,2 18-10 16,0 6 5-16,0 3-21 16,13 12-3-16,16 19-1 15,8 13 4-15,5 9 0 16,1 6 0-16,2 3 0 0,-5 1 1 16,-1-2-1-16,-6-7-26 15,-5-2-22-15,-5-6-3 16,-4-2-2-16,-7-13-8 15</inkml:trace>
  <inkml:trace contextRef="#ctx0" brushRef="#br0" timeOffset="47080.7">7021 9444 105 0,'0'0'4'15,"0"0"-3"-15,0 0-1 0,0 0-7 16,0 0-20 0,0 0-36-16</inkml:trace>
  <inkml:trace contextRef="#ctx0" brushRef="#br0" timeOffset="49441.98">7429 9151 22 0,'0'0'0'0,"0"0"0"15,0 0 0-15,0 0 2 16,0 0 3-16,0 0 2 16,0 0-1-16,-25 3 1 15,25-3 3-15,0 0 4 16,0 0 0-16,0 0-5 16,0 0-3-16,0 0-4 15,6 1-2-15,16 1 3 16,11 1 8-16,12-3 4 15,13 0-7-15,12 0-1 16,5 0-1-16,5 0 4 16,6 0-5-16,-5 0-4 0,0-8 2 15,-11 0-2-15,-9-4-1 16,-9 1 0-16,-10-3-1 16,-12 1 1-16,-8 1 0 15,-13 6 0-15,-7 2 0 16,-2-3-1-16,0 4-14 15,-23 1-27-15,-14 2 1 16,-11 0-8-16</inkml:trace>
  <inkml:trace contextRef="#ctx0" brushRef="#br0" timeOffset="49653.41">7602 9290 73 0,'0'0'5'0,"0"0"-5"15,0 0 6 1,0 0 5-16,0 0 4 0,0 0-1 16,103 17-4-16,-48-34-8 15,3-5-2-15,-1 1 0 16,0 2-2-16,0 2-10 16,-7 5 0-16,-9 2-12 15,-9 2-3-15,-9 1 3 16</inkml:trace>
  <inkml:trace contextRef="#ctx0" brushRef="#br0" timeOffset="51490.84">7540 9327 36 0,'0'0'8'16,"0"0"3"-16,0 0 9 15,0 0 0-15,0 0-3 16,0 0-3-16,-35-39-6 0,35 37-5 16,5-1-1-16,26-2 0 15,20-5 7-15,16-4 1 16,18-3 0-16,6 0-7 16,15 0-2-16,-2 0 1 15,-1 3-2-15,-10 2 0 16,-14 1-4-16,-17 5-4 15,-16-2-1-15,-16 5 4 16,-16 2-1-16,-11 1 3 16,-3 0 3-16,-12 0 1 15,-24 1-1-15,-18 15-1 16,-20 4-1-16,-10 6 1 16,-14 1-1-16,-5 6 2 15,1-2-1-15,11-5 1 16,20-4 0-16,29-12 4 0,18-4 9 15,18-6 3 1,6 0-4-16,0 0-7 0,8-6-4 16,26-13-1-16,20-8 0 15,20-2 0-15,7 1 0 16,10 3 0-16,-3 1-1 16,-8 5-1-16,-14 1 1 15,-8 2-1-15,-16 4 1 16,-12 3 0-16,-14 5-2 15,-11 2 2-15,-5 2 1 16,-11 0-1-16,-26 6 1 16,-23 14-1-16,-19 8-4 0,-22 6-2 15,-2 2 4-15,0-3 2 16,12-7-3-16,21-6 4 16,25-10 0-16,21-5 0 15,17-5 3-15,7 0 5 16,0 0-7-16,12-2-1 15,24-14-4-15,16-2 4 16,12-7 0-16,13-2 1 16,4 1 0-16,1 0-1 15,-8 2-1-15,-8 3 1 16,-16 5-1-16,-15 2-1 16,-15 6 2-16,-11 4-2 15,-9 4 2-15,0 0 0 0,-9 0 1 16,-26 16-1-16,-20 9 0 15,-18 8-2-15,-12 4 0 16,3-3-1-16,12-2 2 16,16-9-1-16,20-8 2 15,13-6 0-15,14-6 0 16,5-3 1-16,2 0 2 16,0 0-1-16,19-18-2 15,19-3-2-15,20-9 2 16,14 2 1-16,5 2-1 15,-2 5 0-15,-11 4 0 16,-12 3 0-16,-9 4 0 0,-14 3-1 16,-13 4 1-1,-13 3 0-15,-3 0 1 0,0 0 4 16,-14 4 4-16,-24 18-6 16,-15 7-1-16,-21 9-2 15,-11 8 1-15,-2-3 1 16,4 1 1-16,7-7-2 15,18-11 3-15,19-7 4 16,17-11 9-16,14-5 2 16,8-3-7-16,0 0-2 15,0 0-3-15,9 0-3 16,27-11-2-16,16-6 2 16,21-6 3-16,13-1-6 15,1-1 1-15,-5 5-1 16,-6 1-2-16,-12 5-2 0,-11 4 1 15,-12 2-7-15,-17 2 9 16,-15 6-2-16,-9 0-2 16,0 0 2-16,-16 0 0 15,-20 3 0-15,-22 14-9 16,-14 4 1-16,-7 1 7 16,6-5 3-16,13-9 0 15,13-7 0-15,11-1 0 16,12 0 0-16,9 0 1 15,9 0 4-15,6 0 5 16,0 0-6-16,0 0-4 16,0 0-3-16,20 0-2 0,11 0 5 15,15-1 3-15,8-7-3 16,-2-2 3-16,-1-5-3 16,-7 1-1-16,-11 2-1 15,-7 1-7-15,-13 5-8 16,-7 4 6-16,-6-1 10 15,0 3 1-15,-24 0 0 16,-9 0 0-16,-10 0-4 16,0 11 3-16,6 0 1 15,10-5 1-15,13-1 2 16,8-5 3-16,6 0 1 16,0 0-4-16,0 0-1 15,0 0-2-15,5-2-2 0,14-5-2 16,7-7 1-16,5 0-6 15,2 1-7-15,-6 2-8 16,-4 3 3-16,-5 2 2 16,-3 2 1-16,0-1 1 15,-3-2-3-15,-3 0-2 16,0 2-9-16</inkml:trace>
  <inkml:trace contextRef="#ctx0" brushRef="#br0" timeOffset="73992.88">12062 9350 59 0,'0'0'8'15,"0"0"-8"-15,0 0-11 0,0 0 11 16,0 0 12 0,0 0 2-16,109 6-5 0,-59-6 2 15,12 0-3 1,12 0 3-16,11 0-3 0,12-5 1 15,9-3 5-15,8-1-4 16,7-3 0-16,8 0-5 16,2-8-1-16,4-2 4 15,0-5 0-15,0-6 9 16,-4-1-8-16,-3-3-2 16,-6-3-1-16,-7-4-2 15,-9-2-2-15,-10-7 1 16,-8-3-2-16,-12-2 3 15,-14-2-3-15,-17-5-1 0,-18-4 1 16,-18-5-1-16,-9-1 1 16,-14-2 0-16,-23 4 0 15,-17 0 0-15,-10 3 0 16,-13 1-1-16,-11 4 0 16,-8 7-2-16,-10 8 2 15,-13 11 0-15,-8 5-1 16,-7 5 1-16,-5 2 2 15,-11 8-1-15,-8 7 0 16,-2 7-1-16,-6 5-1 16,3 5 1-16,1 13 0 15,6 5 0-15,2 6 1 16,5 5 0-16,7 9 0 0,14 7 2 16,10 9-2-16,20 4 5 15,16 3-1-15,13-4-1 16,18-1 0-16,17 0-1 15,15-4-2-15,19 1-1 16,0 1 1-16,28-3 4 16,17-1-1-16,10-1 4 15,9 4-3-15,9-2 2 16,8-2-4-16,11-1 2 16,13-6-2-16,14-4 2 15,16-5-5-15,9-8 0 16,4-4 0-16,1-7 1 15,-2-4 0-15,-7-2 1 16,-7-1-2-16,-7-2-2 0,-13-4-4 16,-13 2-27-16,-11-5-17 15,-10 2-20-15,-8-4 1 16,-7-1-6-16</inkml:trace>
  <inkml:trace contextRef="#ctx0" brushRef="#br0" timeOffset="74187.36">14527 9019 174 0,'0'0'0'16,"0"0"-22"-16,0 0-66 15,0 0 67-15,0 0-11 16</inkml:trace>
  <inkml:trace contextRef="#ctx0" brushRef="#br0" timeOffset="74382.84">15187 8863 226 0,'0'0'0'16,"0"0"-129"-16</inkml:trace>
  <inkml:trace contextRef="#ctx0" brushRef="#br0" timeOffset="79062.73">6998 7870 39 0,'0'0'0'0,"0"0"0"15,0 0 0-15,0 0 2 16,0 0 3-16,0 0 1 16,0 0 0-16,0 0 1 15,-6 17-3-15,6-14 1 16,0 1 2-16,0-1-1 16,0 0-2-16,0-1 0 15,0 1 1-15,0-1-2 16,0 2 1-16,0 2 0 15,0 2 3-15,0 0-1 0,0 4 2 16,0 4 1 0,0 4 3-16,0 5-6 0,2 8 1 15,5 9 1-15,-1 16 1 16,0 11 3-16,6 14 1 16,-5 14 6-16,-1 7-10 15,-3 7-1-15,-3-1-1 16,2-9-3-16,1-9 0 15,0-12 2-15,3-7 2 16,3-3-5-16,-5 2 1 16,1 0 1-16,-4 2-2 15,1-1 0-15,-2-4 0 16,0-2 0-16,0-5 1 16,0-6 0-16,3-6 1 15,1-11-3-15,3-6 0 16,-4-11 0-16,0-8-2 0,-1-5 0 15,-2-3 0-15,3-4 0 16,-3 0 1-16,0-2-1 16,0 1 1-16,0-1 1 15,0 0-1-15,0 0 1 16,0 0-1-16,0 2 0 16,0-2 1-16,0 0-2 15,0 0 2-15,0 0 0 16,0 0-1-16,0 0 1 15,0 0 2-15,0 0-3 16,0 0 0-16,0 0 2 0,0 0-3 16,0 1 2-1,0-1-2-15,0 0 2 0,0 0-2 16,0 0 0-16,0 0 0 16,0 1 0-16,0-1 0 15,0 0 0-15,0 2 0 16,0-2 0-16,0 0 0 15,0 0-1-15,0 0 0 16,0 0 0-16,0 0 0 16,0 0 1-16,0 0-2 15,0 0 0-15,0 0 0 16,0 0-5-16,0 0 2 16,0 0-1-16,0 0-1 0,0 0-6 15,0 0-4-15,0 0-11 16,-8 0-22-16,-2-7 1 15,0-3 9-15,1-4-6 16</inkml:trace>
  <inkml:trace contextRef="#ctx0" brushRef="#br0" timeOffset="80884">12095 9255 77 0,'0'0'0'16,"0"0"-1"-16,0 0 1 0,0 0 0 15,0 0 8-15,0 0 5 16,71 16-4-16,-29-12 7 16,13-1-4-16,14-3-1 15,13 0 0-15,18 0-2 16,18-4 0-16,10-6-1 16,15-3 3-16,11 0-1 15,1-1 2-15,2 0-7 16,-8 2-1-16,-12-1-1 15,-15 2-1-15,-19 5-2 0,-18 2 1 16,-22 2 1 0,-20 2-1-16,-16 0-2 0,-12 0 1 15,-9 0 0-15,-6 0 0 16,0 0 1-16,0 0 7 16,0 0 8-16,0 0 1 15,0 0-2-15,0 0-5 16,0 0-7-16,0 0-2 15,0 0-1-15,0 0 1 16,0 0 0-16,0 0-1 16,0 0-2-16,0 0 0 15,0 0-5-15,0 0-13 16,0 0-14-16,0 2-32 0,-5 5 10 16,-11-2-10-1</inkml:trace>
  <inkml:trace contextRef="#ctx0" brushRef="#br0" timeOffset="81113.89">14741 9065 62 0,'0'0'54'16,"0"0"-54"-16,0 0-13 15,0 0 0-15,0 0-40 16</inkml:trace>
  <inkml:trace contextRef="#ctx0" brushRef="#br0" timeOffset="84064">16059 17479 97 0,'0'0'9'0,"0"0"-6"16,0 0 14-16,0 0 12 15,0 0 15-15,-15-73-9 16,-2 58-12-16,-7-2 9 15,-8-5-9-15,-6 1-16 16,-10 0-3-16,-12-2 0 16,-13 1-4-16,-9-5 1 15,-4-7 1-15,2-5-2 16,2-3-5-16,12 1 3 16,13 9-3-16,19 10-3 0,21 8 2 15,11 7-5 1,6 6-20-16,0 1-7 0,12 0-29 15,21 0 11-15,11-5-3 16</inkml:trace>
  <inkml:trace contextRef="#ctx0" brushRef="#br0" timeOffset="84318.11">15523 16931 150 0,'0'0'4'0,"-105"0"-2"0,47 16 20 16,0 7 11 0,3 9-3-16,8 5-12 0,11 6-9 15,11 8 1-15,7 3-6 16,14-2 0-16,4-1-2 16,1-8-2-16,23-2-2 15,9-9-5-15,6-5-9 16,8-8-5-16,8-5-22 15,5-14-8-15,6 0-6 16,3-22-34-16</inkml:trace>
  <inkml:trace contextRef="#ctx0" brushRef="#br0" timeOffset="84483.19">16135 17106 203 0,'0'0'1'0,"0"0"13"15,0 0 19-15,0 0 5 16,0 0-20-16,0 0-17 16,0-3-1-16,0 3-28 15,-5 6-41-15,-4 0-22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54:1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 5061 54 0,'0'0'0'15,"0"0"0"-15,0 0 0 16,0 0 0-16,0 0 1 16,0 0 0-16,0 0 0 15,-12-21 1-15,15 13 5 16,6-2-3-16,6 1-3 16,3-1 0-16,10 0-1 15,12 5 1-15,11 1 1 16,16 4 0-16,8 0 0 15,7 12 1-15,4 9-2 16,8 7-1-16,9-2 0 16,9 2 0-16,15-2 0 0,13-3 0 15,8-4 0-15,17 2 0 16,11-2 0-16,15-1 0 16,18-1 0-16,21-2-2 15,20-1-4-15,5-2-2 16,12-2 2-16,6-3 4 15,6-4-2-15,5-3 4 16,-4 0-1-16,-3-3 1 16,-4-9 2-16,-3-5-1 15,-7-5 3-15,-15 1-2 16,-11 0-1-16,-15 1 0 16,-18 1-1-16,-13 4-1 15,-30 3 1-15,-25 6 0 0,-29 2-2 16,-30 4 0-16,-28 0-2 15,-24 0 3-15,-13 0 0 16,-12 0 1-16,0 0 0 16,0-2 13-16,0 1-6 15,-6-2-7-15,-5-1-3 16,-3-1-1-16,-3 0 1 16,1 1-2-16,2-4 2 15,3 1-2-15,3-4-7 16,2 0-16-16</inkml:trace>
  <inkml:trace contextRef="#ctx0" brushRef="#br0" timeOffset="548.53">2837 7200 15 0,'0'0'0'16,"0"0"-15"-16</inkml:trace>
  <inkml:trace contextRef="#ctx0" brushRef="#br0" timeOffset="2507.03">2837 7200 13 0,'-36'-110'16'0,"30"104"-3"15,1 3-1-15,4 1-4 0,1 2-7 16,0 0-1-1,0 0-2-15,0 6 1 0,9 2 1 16,12 2 0-16,4-1 0 16,9-1 2-16,10 1 0 15,9-2-2-15,10-2 0 16,7 0 1-16,3 1-1 16,5-2 0-16,7 3 0 15,6 4 1-15,9 3 0 16,10 2 0-16,8 7 0 15,6 0 1-15,10 1-1 16,15-2 0-16,15-3-1 0,15-6 0 16,12-6 1-16,6-4 0 15,4-3-1-15,2 0 0 16,6 0 0-16,1 0 1 16,8 0-1-16,-3 0 0 15,-5 0-2-15,0 0 0 16,-5 0 1-16,-2 0-3 15,-1 0 1-15,-9 0 1 16,-8 0 2-16,-17-2 0 16,-17-6 0-16,-12 4 0 15,-20-1 1-15,-16 1 1 16,-28 4-1-16,-23 0 1 16,-19 0-1-16,-20 0 0 0,-6 0 0 15,-5 0 1 1,-2 0 5-16,0 0 3 0,0 0-4 15,0 0 3-15,0 0 1 16,0 0 0-16,0-4-2 16,0-1-4-16,0-2-3 15,0 0-1-15,0 3 0 16,0 1 0-16,0 3 0 16,0 0 0-16,0-3 0 15,0 3 0-15,0 0-2 16,0 0 1-16,0 0 0 15,0 0 1-15,0 0 0 16,0 0 0-16,0 0 0 16,0 0 1-16,0 0 1 0,0 0-1 15,0 0-1-15,0 0 0 16,0 0 1-16,0 0-1 16,0 0 0-16,0 0 0 15,0 0 0-15,0 0 0 16,0 0-1-16,0 0 1 15,0 0-1-15,0 0 1 16,0 0 0-16,0 0 0 16,0 0 0-16,0 0 0 15,0 0 0-15,0 0 1 16,0 0-1-16,0 0 1 16,0 0 0-16,0 0-1 15,0 0 1-15,0 0 0 0,0 0 1 16,0 0 0-1,0 0 0-15,0 0 2 0,0 0-1 16,0 0 2-16,0 0-1 16,0 0-2-16,0 0-1 15,0 0 0-15,0 0 0 16,0 0 0-16,0 0-1 16,-2 0 0-16,2 0 0 15,0 0-1-15,0 0 0 16,0 0 0-16,-2 0 1 15,0 0 0-15,2 0 0 16,0 0 0-16,0 0 0 0,0 0 0 16,0 0 0-16,0 0 0 15,0 0 0-15,0 0 0 16,0 0 0-16,0 0 0 16,0 0 0-16,0 0 0 15,0 0 0-15,0 0 0 16,0 0 0-16,0 0 0 15,0 0 0-15,0 0 0 16,0 0 0-16,0 0 0 16,0 0 0-16,0 0 0 15,0 0 0-15,0 0 0 16,0 0 0-16,0 0 0 16,0 0 0-16,0 0 0 0,0 0 0 15,0 0 0-15,0 0 0 16,0 0 0-16,0 0-1 15,0 0 1-15,0 0 0 16,0 0 0-16,0 0 0 16,0 0 0-16,0 0 0 15,0 0 0-15,0 0 1 16,0-3-1-16,0 3 0 16,0-1 0-16,0 0 0 15,0-1 1-15,0-1-1 16,0 1 0-16,0 0 1 15,0 2-1-15,0-1 0 16,0 1-1-16,0-2 1 16,0 2 0-16,0 0 1 0,0 0-2 15,0 0 1-15,0 0 0 16,0 0 0-16,0 0 0 16,0 0-1-16,0 0 1 15,0 0-1-15,0 0 1 16,0 0 0-16,0 0-2 15,0 0 1-15,0 0 1 16,0 0 0-16,0 0-2 16,0 0 2-16,0 0 0 15,0 0-2-15,0 0 2 16,0 0 0-16,0 0 0 16,0 0 0-16,0 0 0 15,0 0 0-15,0 0 0 0,0 0 0 16,0 0 1-1,0 0-1-15,0 0-1 0,0 0 1 16,0 0 0-16,0 0 0 16,0 0 0-16,0 0 0 15,0 0 0-15,0 0 0 16,0 0-1-16,0 0 1 16,0 0-1-16,0 0 1 15,0 0 0-15,0 0-1 16,0 0 1-16,0 0-2 15,0 0-1-15,0 0-2 16,0 0 0-16,0 0 1 0,0 0 1 16,0 0-3-16,0 0 0 15,0 0-2-15,0 0 4 16,0 0 1-16,6 2-1 16,-3 1 2-16,0-1-1 15,0 1-1-15,-3-1 0 16,3-1-1-16,-3 0 2 15,0 2 0-15,0-3 0 16,0 3 1-16,0-3 1 16,0 0-2-16,0 0-1 15,0 0 1-15,3 3-3 16,-3 1-1-16,0 3 3 16,3-1-3-16,-3 2-3 15,0 3 2-15,0 0 2 16,0-1 0-16,0-1-1 0</inkml:trace>
  <inkml:trace contextRef="#ctx0" brushRef="#br0" timeOffset="9902.81">6982 11028 37 0,'0'0'7'15,"0"0"-4"-15,0 0 8 16,0 0-7-16,0 0 1 15,0 0 6-15,0 0-4 16,0 0-3-16,-84-68-2 16,63 68-2-16,-7 0 0 0,-9 0 0 15,-4 4 0 1,-4 14 0-16,-2 8 1 0,5 3 0 16,2 5 3-16,9 2 1 15,2 4-1-15,5 5-1 16,3-1-1-16,2 5-1 15,7-4 1-15,3 4 3 16,5 0 1-16,4 6-3 16,0 8 2-16,10 1 0 15,7 2-2-15,5 1 0 16,5 0-1-16,1 6 1 16,3 3-2-16,4 0-1 15,2-6 1-15,9-7 0 16,8-10-1-16,7-8 2 0,6-3-2 15,5-6 1-15,10-5 0 16,9-4 1-16,7-4 0 16,8-5 0-16,2-3 1 15,-1 2-1-15,-4-1 2 16,2-1-4-16,0 0 1 16,1-4-1-16,0-7 1 15,-6-4-1-15,-7 0 1 16,-7-10-1-16,-1-11-2 15,1-7 2-15,-6-6-1 16,-3-4 1-16,-5-4-2 16,-2-2 2-16,-2-4-1 15,-2-2 1-15,-2-4 0 0,-6-3-3 16,-6-2-3-16,-5-1 2 16,-1-5-1-16,-3-1 0 15,-7-9 0-15,-9-2-6 16,-11-2 5-16,-13 0 4 15,-3 9 1-15,-10 9 0 16,-22 6 1-16,-5 4 0 16,-6-5 0-16,-3 0 0 15,-2-3 4-15,-4-5 3 16,-3-5 2-16,-5-1-5 16,-6-4 2-16,1 5-2 15,-4 8 0-15,1 8 2 0,-1 11 5 16,-1 8-1-16,-8 3 0 15,1 5-5-15,-11 3 4 16,-8 2-1-16,-10 3-5 16,-6-3 4-16,-1 4-3 15,9 0 9-15,13 4-1 16,10 5 0-16,8 2-1 16,6 6-7-16,3 0-3 15,-5 0-1-15,-2 1 0 16,-4 11 0-16,-1 3 3 15,0 8-3-15,-6 7-2 16,-9 6 2-16,0 5 1 16,13-2-1-16,14-1-2 0,21 1 1 15,22 2 0 1,9 7-2-16,9 6-1 0,3 6 1 16,0-4-16-16,14-5 0 15,5-7 0-15,9-7-6 16,5-6-1-16,6-9-8 15,7-9-5-15,2-10-6 16</inkml:trace>
  <inkml:trace contextRef="#ctx0" brushRef="#br0" timeOffset="10449.01">7551 11017 66 0,'0'0'5'0,"0"0"4"16,0 0 10-16,0 0-10 16,0 0-3-16,0 0 1 15,0 0-1-15,-40-16-1 16,27 21-5-16,-11 14 0 15,-6 7 2-15,-3 6 2 16,-1 4 5-16,4 2 1 16,2 3 1-16,3 4 1 15,8 1-2-15,5 0-2 16,12 0 1-16,0 0-5 16,7-4 1-16,13-1-2 15,5-4-1-15,7-8-2 0,-1-4 1 16,8-5 2-16,2-9-3 15,1-8-1-15,3-3-5 16,1 0-11-16,0-12-9 16,2-10-3-16,-2 0-3 15,-5 0-11-15,-7-4-4 16</inkml:trace>
  <inkml:trace contextRef="#ctx0" brushRef="#br0" timeOffset="10735.02">7960 11328 95 0,'0'0'3'0,"0"0"-3"16,0 0 2-16,0 0 6 15,-7 97 2-15,8-58 2 16,14 3-1-16,0 5-3 15,1-2-2-15,-1-1-5 16,0-4 2-16,-4-3-2 16,-2-2-1-16,-3-9 0 15,-2-1-1-15,0-5-9 16,-2-4-5-16,1-2-6 16,0-6-6-16,0-7-11 15,-3-1-10-15</inkml:trace>
  <inkml:trace contextRef="#ctx0" brushRef="#br0" timeOffset="13065.34">15634 10401 44 0,'0'0'1'0,"0"0"-1"15,0 0 3-15,-80-32 3 16,62 30 0-16,-1-2-2 16,3 1 9-16,3-2-2 15,0 2-3-15,-2 1-2 16,-5 2-4-16,-7 0 1 0,-7 0-2 16,-12 5 2-16,-6 9 1 15,-9 6-1-15,-2 5 0 16,-1 0 2-16,3 2-1 15,3 0-1-15,7 2-1 16,8 0-1-16,7 2 0 16,6 5-1-16,8 6 1 15,5 8 2-15,5 7 0 16,8 9 2-16,4 6-2 16,0 4 2-16,4 4-3 15,14 3 0-15,4 2 1 16,1-1-3-16,7 1 0 15,3 3 1-15,5-1-1 16,3 0 1-16,5-4-1 16,3-3 1-16,3 1-1 0,5-1 0 15,6 1 0-15,2-3 0 16,9-5-2-16,6-6 2 16,9-4-6-16,4-8 3 15,1-8-2-15,-3-8 3 16,-2-8 2-16,-2-6-1 15,-2-4 0-15,-2-6 1 16,-2-10 0-16,-2-5 2 16,6 0-1-16,2-17 1 15,8-3 0-15,6-1 1 16,4 3 1-16,8 1 0 16,-1 1 4-16,-3-4 0 0,-8-2-5 15,-14-3 0-15,-14-3 0 16,-9-4 0-16,-4-6 0 15,-2-6-1-15,3-8 0 16,-1-4-1-16,-5-5-1 16,-10-2 0-16,-9-4 0 15,-10-2 0-15,-5-1 0 16,-12-1-2-16,-9-5 2 16,0-4 0-16,-15-1 0 15,-10-3 2-15,-3 7-2 16,-1 4 0-16,1 1 2 15,0 0 0-15,1 1 7 16,-1 1-4-16,-4 0 2 0,-4 3 0 16,-4 3-5-1,-6 4 1-15,-8 6 1 0,-11 6 1 16,-9 6 0-16,-11 2 3 16,-6 3 9-16,-6 1-4 15,-4 0 1-15,-3-1-2 16,5 3-7-16,3 2-1 15,7 9-4-15,1 4-3 16,0 7 3-16,-1 3 1 16,-7 9-1-16,-11 0 0 15,-8 4 0-15,-11 18 1 16,-5 1-1-16,11 4 1 0,16-1-2 16,23-4 1-16,24-2-3 15,17-1-1-15,5 6 1 16,4 4-7-16,-5 12-2 15,-2 2-1-15,0 7-11 16,8 2-14-16,14-4-3 16,14-2-5-16,2-7-2 15,27-10 3-15</inkml:trace>
  <inkml:trace contextRef="#ctx0" brushRef="#br0" timeOffset="13576.97">16378 11003 98 0,'0'0'0'16,"0"0"0"-16,0 0 16 0,0 0-10 15,-85-83 3-15,66 73 10 16,0 8-5-16,-2 2 3 15,-4 0-14-15,-4 2-1 16,2 16 0-16,1 6 2 16,2 5 1-16,6 4-1 15,7 2 1-15,4 3-3 16,7 2 4-16,0 6 1 16,7-1-4-16,11 2-1 15,6-1 4-15,1-2-2 16,7-2-2-16,1-4 1 15,2-4-1-15,4-3-2 16,4-11-7-16,4-6-6 16,5-9-9-16,4-5-14 15,3-6-2-15,-8-16-12 0,-8 0-16 16</inkml:trace>
  <inkml:trace contextRef="#ctx0" brushRef="#br0" timeOffset="14009.66">16747 11344 81 0,'0'0'9'0,"0"0"-8"15,0 0 7-15,0 0-4 16,0 0-2-16,0 0 9 0,37-78 2 16,-20 67-1-1,1 5-3-15,1 3-6 0,-1 0 1 16,-2 3 0-16,-1 0 0 15,0 0-1-15,-4 7-1 16,-4 12 5-16,0 4 2 16,-4 3 3-16,-3 3-2 15,0 3-1-15,0 2 6 16,-11 3-4-16,-4-1 0 16,-6 1 5-16,-1-3-3 15,2-5-4-15,4-6-2 16,7-7-6-16,3-4 0 15,4-6 0-15,2-2-1 0,0-1-1 16,0-2 0 0,0 0 0-16,11-1 1 0,11 0 3 15,11 0-3-15,6-9 0 16,5-5-5-16,0-3-13 16,-2-2-6-16,1 1-14 15,-3-2-5-15,-3 2-4 16,-1 1-9-16,-10 1-15 15</inkml:trace>
  <inkml:trace contextRef="#ctx0" brushRef="#br0" timeOffset="14152.98">17347 11469 93 0,'0'0'4'0,"0"0"-4"16,0 0 0-16,0 0-16 15,0 0-6-15,0 0-28 16</inkml:trace>
  <inkml:trace contextRef="#ctx0" brushRef="#br0" timeOffset="16503.63">11606 14921 98 0,'0'0'0'16,"0"0"-2"-16,0 0 2 15,0 0 1-15,0 0-1 16,0 0 12-16,0 0-1 15,-6-69-4-15,23 70-7 16,15 18 4-16,10 13 5 16,11 9-4-16,10 7 0 15,1 3-2-15,0-5-3 0,-7-7 1 16,-5-2-1 0,-7-9-2-16,-4-9-6 0,-6-3-3 15,-7-8-12-15,-8-8-2 16,-10 0-12-16</inkml:trace>
  <inkml:trace contextRef="#ctx0" brushRef="#br0" timeOffset="16731.27">11934 14800 115 0,'0'0'4'0,"0"0"-4"16,0 0 0-16,0 0-1 15,-18 88 1-15,15-33 0 16,0 3 5-16,-3 2-1 16,0-5 1-16,-3-3-4 15,-3-4-1-15,0-2 0 16,-1-8-9-16,1-9-16 16,1-11-9-16,-2-11-12 15</inkml:trace>
  <inkml:trace contextRef="#ctx0" brushRef="#br0" timeOffset="17433.74">13224 14787 98 0,'0'0'4'0,"-87"-14"-4"16,29 14 7-16,-6 1 0 16,0 18 0-16,4 4 1 15,8 10 10-15,12 9 3 16,7 10-10-16,3 8 1 15,11-2-3-15,7-7-3 16,8-10 0-16,4-11-4 0,8-9-2 16,16-6-2-1,10-11-5-15,5-4-8 0,9-23-10 16,7-23 3-16,2-18-3 16,0-15-2-16,-14-7 5 15,-16-6 2-15,-17 2 7 16,-10 11 2-16,0 11 11 15,-18 15 16-15,-4 16 6 16,-2 7 12-16,0 8-6 16,5 5-4-16,7 7 1 15,3 5 7-15,6 5-7 16,3 3-22-16,0 31-1 16,10 19-2-16,4 22 16 15,-1 13 1-15,-7 11-11 0,0 2-4 16,2-4-2-16,5-11-6 15,8-15-17-15,10-20-8 16,12-15-14-16,12-20-1 16,10-16-7-16,6-20-10 15</inkml:trace>
  <inkml:trace contextRef="#ctx0" brushRef="#br0" timeOffset="17741.41">13646 14862 135 0,'0'0'8'16,"-91"18"-7"-16,43 18 27 16,6 6-5-16,7-3-13 15,9-2 2-15,7-13-6 16,14-7-1-16,5-9-5 0,0-4-1 16,0-4-8-16,17 0-11 15,7-14 1-15,7-12 10 16,5-4-12-16,-3 3 10 15,-3 9 8-15,-6 11 3 16,-5 7 1-16,-1 0 1 16,1 6 5-16,-1 5-2 15,-1-5-4-15,3-3-1 16,6-3 1-16,6-9-1 16,6-23-13-16,-1-9-27 15,-2-5-4-15,-10-3 5 16</inkml:trace>
  <inkml:trace contextRef="#ctx0" brushRef="#br0" timeOffset="17935.89">13731 14364 91 0,'0'0'25'0,"0"0"6"16,0 0 2-16,0 0 2 16,0 0-34-16,0 0 3 15,-24 33 3-15,47 22 18 16,-1 7-5-16,5 3-17 15,0 1-3-15,-2-3-1 16,-1 0-21-16,-5-2-19 16,-7-2-9-16,-8-9-1 15,-4-14-7-15</inkml:trace>
  <inkml:trace contextRef="#ctx0" brushRef="#br0" timeOffset="18304.11">13779 14894 128 0,'0'0'9'0,"0"0"-9"16,67-114 0-16,-16 71-1 16,2 1 1-16,-5 2-2 15,-7 5 2-15,-12 7 0 16,-9 9-4-16,-14 8 1 16,-6 7 3-16,0 4 7 15,-12 0 2-15,-8 21-2 0,2 8 15 16,0 3-5-16,9-2-1 15,6-5 0-15,3-7-7 16,0-5-4-16,15-5-2 16,8-5-3-16,7-3-1 15,1 0-9-15,2-19-8 16,-3-4-1-16,-7 0-1 16,-8 8 10-16,-4 6 9 15,-8 6-2-15,-3 3 3 16,3 0-2-16,3 0-2 15,11 0 4-15,9 0-2 16,13 0 2-16,10-12-19 16,6-17-23-16,0-7-21 15</inkml:trace>
  <inkml:trace contextRef="#ctx0" brushRef="#br0" timeOffset="18521.78">14529 14263 96 0,'0'0'26'0,"0"0"-8"15,0 0 20-15,0 0-23 16,0 0-15-16,-42 108 15 16,66-35 6-16,6 9 8 15,6 8-9-15,1-1-9 16,2 3-5-16,-5 3-6 16,-3-4 0-16,-5-11-13 0,-8-14-26 15,-6-20-2 1,-6-17-8-16,-6-14 4 0,-5-15 1 15,-26-12-8-15</inkml:trace>
  <inkml:trace contextRef="#ctx0" brushRef="#br0" timeOffset="18763.05">14386 14623 96 0,'0'0'21'0,"-6"-75"-21"15,6 43 7-15,21-4 4 16,16 3-6-16,3 4 0 15,5 7 7-15,3 9-1 16,-5 13-1-16,-3 0-7 16,-7 13-1-16,-6 9-1 15,-12 4 0-15,-5 0-1 0,-10 4 1 16,0-4 0-16,-7 3-1 16,-10 0 0-16,-5 0-2 15,-2-4-18-15,1-6-17 16,3-17-7-16,7-2-21 15</inkml:trace>
  <inkml:trace contextRef="#ctx0" brushRef="#br0" timeOffset="19241.24">14796 14403 126 0,'0'0'0'15,"0"0"0"-15,0 0 0 0,0 0 6 16,0 0 4-16,64 82 1 15,-41-62 3-15,2-5 0 16,2-3-8-16,-2-8-2 16,0-4-2-16,4-2-1 15,0-23 0-15,-3-8-1 16,-5-6-5-16,-15 2 4 16,-6 1 1-16,-14 5-1 15,-18 8 1-15,-10 5 2 16,-1 9 1-16,-1 6 2 15,6 3 1-15,6 0 3 16,11 0-1-16,10 0 1 16,7 0-6-16,4 7-3 15,0 3-2-15,17 0 2 16,5-1 1-16,7-4-1 0,5-5-1 16,3 0-4-16,6-10-4 15,2-12 0-15,-3-1-1 16,-6 3-5-16,-6 13 11 15,-5 7 3-15,0 19-1 16,0 22 2-16,0 5 9 16,-2 0-4-16,-5-6-4 15,-3-8 5-15,0-12-3 16,-6-8-3-16,-1-12-7 16,-4 0-23-16,-4-23 6 15,0-13-28-15,-9-11 3 16</inkml:trace>
  <inkml:trace contextRef="#ctx0" brushRef="#br0" timeOffset="19406.7">15030 13808 156 0,'0'0'0'0,"0"0"0"15,0 0 0-15,0 0-13 16,0 0-27-16,0 0 13 15,33 44 18-15,3-1-4 16,-1 1-16-16</inkml:trace>
  <inkml:trace contextRef="#ctx0" brushRef="#br0" timeOffset="19727.05">15415 14149 124 0,'0'0'1'0,"0"0"13"16,33 99 22-16,-21-67-8 15,-3-4-11-15,-5-6-3 16,1-5-3-16,-1-5-8 16,-1-7-3-16,2-3-1 15,-1-2-16-15,3-9 5 16,4-24-5-16,1-12-18 16,1-5 10-16,-2 4 11 15,-1 10 10-15,-1 16 4 0,-3 13 13 16,3 7 2-1,7 0-13-15,3 6 7 0,4 8 2 16,1 0 0-16,1-2-2 16,-1-1-3-16,-1 0-3 15,1 1-3-15,-2-3 0 16,-1-2-5-16,-5-5-24 16,-1-2-15-16,-1-16-16 15</inkml:trace>
  <inkml:trace contextRef="#ctx0" brushRef="#br0" timeOffset="19924.83">15715 13573 139 0,'0'0'3'16,"0"0"-1"-16,0 0-2 0,4 95 12 16,22-30 7-16,5 7-8 15,3-5-2-15,1-8-5 16,-4-8-4-16,-6-5 0 15,-10-7-3-15,-6-2-19 16,-9-7-16-16,0-4-18 16,-24-10-17-16</inkml:trace>
  <inkml:trace contextRef="#ctx0" brushRef="#br0" timeOffset="20058.47">15634 14166 100 0,'0'0'24'15,"0"0"-24"-15,0 0 0 16,99-65-2-16,-41 30-23 16,8-6-17-16,7-6-3 15</inkml:trace>
  <inkml:trace contextRef="#ctx0" brushRef="#br0" timeOffset="20186.13">16447 13768 68 0,'0'0'0'16,"0"0"-2"-16,0 0 2 15,0 0-26-15</inkml:trace>
  <inkml:trace contextRef="#ctx0" brushRef="#br0" timeOffset="20709.38">12502 15704 22 0,'-130'37'9'0,"17"-9"-2"15,17-9 7-15,22-5-2 16,23-9 12-16,20-2 6 16,17-3 5-16,14 0-2 15,29-6-26-15,41-20-2 16,49-14 13-16,47-14 5 15,35-12-1-15,35-7-8 16,22-8 3-16,16-3 12 16,10 0-14-16,2 0-4 15,11-3 2-15,3-1-4 16,-1 1-9-16,-8 3-1 0,-16 6 1 16,-20 10 0-16,-21 12-6 15,-19 7-4-15,-33 9-2 16,-35 8 8-16,-44 6 2 15,-38 9-18-15,-34 4 9 16,-19 6 3-16,-12 2-1 16,0-2-9-16,-21-3-19 15,-12 2-10-15,-12 4 2 16,-4 0 1-16,-2 3-8 16</inkml:trace>
  <inkml:trace contextRef="#ctx0" brushRef="#br0" timeOffset="20884.27">16456 14526 142 0,'0'0'0'0,"0"0"-3"15,0 0 1-15,0 0 1 16,0 0-38-16,0 0-4 15</inkml:trace>
  <inkml:trace contextRef="#ctx0" brushRef="#br0" timeOffset="21025.9">16748 14582 80 0,'0'0'0'0,"0"0"-6"15,0 0-9-15,0 0-27 16</inkml:trace>
  <inkml:trace contextRef="#ctx0" brushRef="#br0" timeOffset="22577.38">11962 14587 41 0,'0'0'6'0,"0"0"-4"16,0 0 12-16,0 0-4 0,0-81 2 15,0 65 8-15,-12 1-3 16,-6 1-2-16,-10 1-4 16,-9 1-10-16,-11-2 0 15,-9 2-1-15,0-1 0 16,1 7-1-16,7 4 1 15,7 2 1-15,2 22 3 16,4 19 1-16,0 14 6 16,3 10-1-16,5 10-7 15,6 4-1-15,8 0-1 16,9 6 2-16,5 4 2 16,0 7 3-16,3 2 1 15,11 3 5-15,5-4 3 16,5-4-8-16,10-5 2 0,10-12-5 15,11-11 1-15,17-12-4 16,14-13 4-16,14-13 1 16,6-16-2-16,9-11-4 15,1-3 2-15,-7-28-3 16,-3-10-1-16,-14-13 7 16,-14-16-4-16,-11-10 0 15,-16-12 1-15,-10-7-2 16,-19-3-1-16,-19 0 2 15,-6 0 4-15,-41 7 0 0,-19 8-1 16,-20 9 0 0,-13 10 4-16,-9 10-5 15,-1 16 9-15,0 14-2 0,3 15-5 16,0 13-2-16,3 0-3 16,12 14-1-16,13 6-1 15,16 3-3-15,11-1 0 16,14 4 3-16,10 2-3 15,12 9-9-15,12 5-11 16,0 4-3-16,27 0-16 16,13-6-5-16,14-4-14 15,9-5 11-15,4-9-6 16,1-9-19-16</inkml:trace>
  <inkml:trace contextRef="#ctx0" brushRef="#br0" timeOffset="23562.47">11788 14867 29 0,'0'0'1'0,"0"0"2"0,0 0 10 15,0 0-3 1,0 0 2-16,0 0 3 15,20 5 7-15,-20-5-1 0,0 0-4 16,0 0-1-16,0 0-3 16,0 0-1-16,0-2-2 15,-3-13-5-15,-7-4-5 16,-2-5 0-16,-3-5 3 16,-1 0 4-16,-2-3 3 15,-6-2-1-15,-1-2-2 16,-4 0 0-16,-4-2-4 15,-1-7-1-15,-2-3-2 16,-4-9 0-16,1-7-1 16,-3-6 0-16,-4-6 0 0,-3-8-2 15,0-4-8-15,-8-5 8 16,-7-1 3-16,-3-1 0 16,-9 2-2-16,-3 0 2 15,-2-6-1 1,-1-1-4-16,-3-5 3 0,0-2 1 15,-3-6-2-15,3-8 1 16,6-3-1-16,6-1 0 16,6 5 1-16,-3 4 2 15,6 7 2-15,-3 5 1 16,-5 6 1-16,-4 7 1 16,-2 7 0-16,-2 5-3 15,4 0-2-15,7-2 0 0,5 4 1 16,6 2-1-1,4 8 0-15,6 7 0 0,7 5 0 16,6 5-1-16,6 8 1 16,7 10 1-16,5 7-1 15,6 11 2-15,8 6 4 16,3 5 1-16,0 2-6 16,0 1-1-16,0 0-1 15,0 0-10-15,8 1-6 16,5 14 5-16,5 5-5 15,-3 5-7-15,0 0 0 16,-5 2 3-16,-5-3 7 16,-2-3-2-16,-3-5-5 15,-5-7-15-15</inkml:trace>
  <inkml:trace contextRef="#ctx0" brushRef="#br0" timeOffset="24132.76">8806 11791 77 0,'0'0'29'0,"0"0"-27"16,0 0 4-16,0 0 10 15,0 0-13-15,0 0-3 16,22-89 1-16,-4 42 1 15,5-2 4-15,-1-2-5 16,-1 0 2-16,-8 0-2 16,-2-4 4-16,-4-1-3 15,-4 1 0-15,6 8 3 0,-1 9 0 16,3 12 3-16,1 6 3 16,2 6-4-16,5 1-3 15,2 3-3-15,9 1 0 16,3 4 1-16,1 4-1 15,5 1-1-15,7 0 1 16,0 17-1-16,5 8 1 16,3 8 1-16,-5 2-1 15,-1 4 0-15,-3 1-1 16,-1-3-1-16,-5 0 0 16,0-7-13-16,-4-5-2 15,-5-8-7-15,-7-8-6 0,-2-6-5 16,-5-3-13-16</inkml:trace>
  <inkml:trace contextRef="#ctx0" brushRef="#br0" timeOffset="24342.2">9810 10982 152 0,'0'0'4'16,"0"0"-4"-1,0 0-7-15,0 0-5 0,0 0-23 16,0 0-10-16,30-22 7 16</inkml:trace>
  <inkml:trace contextRef="#ctx0" brushRef="#br0" timeOffset="25527.24">11832 14737 60 0,'0'0'3'16,"0"0"-3"-16,0 0-4 16,0 0 3-16,0 0 0 15,0 0 1-15,84-4-1 16,-74 1 1-16,2-5 0 15,3-10-9-15,9-15-13 16</inkml:trace>
  <inkml:trace contextRef="#ctx0" brushRef="#br0" timeOffset="27926.62">11604 14802 5 0,'0'0'6'0,"0"0"2"15,0 0-3-15,0 0 2 16,0 0 0-16,0 0-2 0,-34-36-3 16,29 31-1-16,4-5 0 15,1-1 0-15,0-3-1 16,0-1 0-16,6-3 0 15,12 1 2-15,3 3 1 16,7-3-2-16,5 0 0 16,7-2-1-16,3-1 0 15,5 1 0-15,4 2 0 16,8 3 1-16,5 7-1 16,4 7-1-16,1 5 1 15,-1 20-1-15,1 11 1 16,-3 4 1-16,0 7-1 15,-4 5-2-15,-5 2 2 0,-7 2-1 16,-9 5 1 0,-11 3 0-16,-12 5 0 0,-14 5 0 15,-5-2 0-15,-17-2 4 16,-15-4 0-16,-13-6-1 16,-10-2 2-16,-10-2 2 15,-12-8-4-15,-7-6-1 16,-10-9-2-16,-4-8 0 15,7-14 0-15,2-11 0 16,8 0-1-16,0-28 1 16,8-14-1-16,9-11 0 15,9-5 0-15,15-4 1 16,14 3 1-16,8 4-1 16,14-3 1-16,4-7-1 0,7-4 0 15,22-7 0-15,14-3-1 16,14-1 0-16,8 5-1 15,7 12-1-15,-5 17-5 16,2 22-6-16,-10 19-3 16,-5 5-6-16</inkml:trace>
  <inkml:trace contextRef="#ctx0" brushRef="#br0" timeOffset="28106.38">12456 14896 33 0,'0'0'0'15</inkml:trace>
  <inkml:trace contextRef="#ctx0" brushRef="#br0" timeOffset="28472.09">12676 14925 76 0,'0'0'0'0,"0"0"-20"0,0 0 13 15,0 0 3-15,0 0-3 16,0 0 4-16,54 37-1 16,-31-33-4-16</inkml:trace>
  <inkml:trace contextRef="#ctx0" brushRef="#br0" timeOffset="77615.77">25400 11287 67 0,'0'0'5'15,"0"0"1"-15,-109 2 9 16,64 16-2-16,-1 5-3 16,4 8-1-16,2 13 1 15,6 5-4-15,1 6 0 16,5 0 5-16,6-4-2 16,9-9-3-16,10-6-1 15,3-11-4-15,8-6-1 16,15-8 0-16,13-5-1 15,7-6-3-15,5-14-7 16,3-18-3-16,-8-9 0 16,-4-8 1-16,-12-9 2 15,-11-1 10-15,-8 8 1 16,-8 12 1-16,0 18 9 0,0 14 4 16,0 7 5-16,0 0-6 15,0 10-10-15,-5 22 0 16,-1 12 11-16,2 4-1 15,2 3-3-15,2-6 0 16,2-8-3-16,14-5-5 16,10-6 0-16,3-9-2 15,9-8-1-15,8-9-13 16,6-8-17-16,6-22-5 16,-2-11-3-16,-4-8-2 15,-12-10 10-15,-16-5-3 0</inkml:trace>
  <inkml:trace contextRef="#ctx0" brushRef="#br0" timeOffset="77819.24">25765 11268 31 0,'0'0'34'16,"0"0"-9"-16,0 0 0 16,0 0 4-16,0 0-6 15,0 0-21-15,-37 62 14 16,27 21 15-16,2 18-9 16,-1 7-1-16,-1 2-2 15,4-6-5-15,-3-4-6 16,3-7-5-16,-3-5-3 15,1-11 0-15,-4-5 0 16,-1-11-12-16,-2-13-25 0,0-11-13 16,2-19 1-1,-2-18-11-15,3-19-24 16</inkml:trace>
  <inkml:trace contextRef="#ctx0" brushRef="#br0" timeOffset="78089.17">25610 11456 91 0,'0'0'0'15,"89"-95"0"-15,-35 69 5 16,2 10 4-16,-4 15-2 16,-6 1 3-16,-4 0-2 0,-7 17-3 15,-6 6-5 1,-9 4 0-16,-7 5 0 0,-13 7 0 15,0 2 0-15,-20 2 0 16,-14-3 1-16,-9-2 0 16,-6-4-1-16,-4-5 0 15,2-6-9-15,5-11-10 16,11-10-15-16,14-2-23 16</inkml:trace>
  <inkml:trace contextRef="#ctx0" brushRef="#br0" timeOffset="78329.03">26117 11318 128 0,'0'0'5'0,"0"0"3"16,30 118-1-16,-15-34 19 15,-3 8-7-15,-3-2 0 16,-3-4-4-16,-5-5-8 15,-1-6-5-15,0-8-2 16,0-10-1-16,-13-11-7 16,-1-9-17-16,4-15-16 15,-2-11 1-15,3-11-5 16,-3-34-10-16</inkml:trace>
  <inkml:trace contextRef="#ctx0" brushRef="#br0" timeOffset="78584.08">26016 11354 93 0,'0'0'1'0,"0"0"-1"15,88-101 3-15,-42 74 1 16,2 12 8-16,-5 11 2 16,0 4-5-16,-7 11-4 15,-6 17-2-15,-9 3 2 16,-11 7-1-16,-8 3 1 15,-2 0-1-15,-5 1 1 16,-14-5-2-16,-8-3 0 16,-3-4-2-16,-2-6-1 15,-1-6-5-15,3-10-17 0,7-8-14 16,8-22-30-16</inkml:trace>
  <inkml:trace contextRef="#ctx0" brushRef="#br0" timeOffset="79033.87">26496 10930 123 0,'0'0'3'16,"0"0"-2"-16,0 0-1 0,0 0 16 15,9 124 5 1,6-59-3-16,1 3-3 0,10 0-7 15,4-2-4-15,2-7-2 16,6-5 0-16,2-12 1 16,-1-12-2-16,-3-13 2 15,-5-10-3-15,-7-7 2 16,-4-4 2-16,-8-21-3 16,-2-11-1-16,-10-7-3 15,0 0-2-15,-13 2 3 16,-10 13 0-16,0 7 2 15,5 15 2-15,2 6 7 16,-1 11-6-16,-3 23 1 16,-3 13 11-16,4 3 1 15,6 1-8-15,10-6 3 0,3-9-1 16,3-7-1-16,17-5-5 16,9-6-1-16,10-9-1 15,13-6-2-15,13-3-12 16,9 0-19-16,-3 0-10 15,-10 0 0-15,-13 0-11 16,-15 0-11-16</inkml:trace>
  <inkml:trace contextRef="#ctx0" brushRef="#br0" timeOffset="81314.27">25773 13089 0 0,'0'0'0'0,"0"0"0"16,0 0 12-16,0 0-2 15,0 0 2-15,0 0-1 16,0 0-5-16,-23-52-1 16,19 51 0-16,-1-1 2 15,-2 1 0-15,-3-3 2 16,-3 4 3-16,0 0-5 16,-5 0 1-16,-1 4-2 15,-2 13 4-15,-2 8 1 16,1 10-4-16,4 10 4 0,5 10 3 15,8 9-4-15,5 5 4 16,6-3-4-16,21-3 3 16,11-9-1-16,6-9 1 15,6-9-3-15,3-10-1 16,-1-8-4-16,0-11 0 16,-1-7-1-16,0-1 0 15,-2-23-1-15,-3-11-2 16,-7-9 2-16,-10-5 0 15,-15-11-1-15,-14-6 3 0,-14-8-5 16,-30 1 4 0,-15 0-4-16,-10 12 0 0,-2 13 1 15,2 18 1 1,5 17 7-16,4 13-2 0,5 0-6 16,10 12 0-16,6 9-2 15,10 2 0-15,7 9-2 16,9 5-3-16,9 7-11 15,4 5-5-15,10 3-14 16,29-1-3-16,16-7-7 16,15-11 8-16,9-12-3 15,3-12-8-15</inkml:trace>
  <inkml:trace contextRef="#ctx0" brushRef="#br0" timeOffset="82767.12">26211 13297 119 0,'0'0'3'16,"0"0"8"-16,0 0 5 15,0 0-8-15,0 0-5 16,0 0 10-16,111 25-3 16,-83 5-4-16,-4 1-2 15,-9 2-1-15,-5-4-1 16,-4-2 0-16,-3-6 0 15,-1-9-2-15,-2-6 0 16,0-5 0-16,0-1 0 0,0 0 2 16,0-21-2-16,0-11-2 15,0-6-5-15,0-2 1 16,1 5 1-16,23 10 2 16,10 4 0-16,8 6 0 15,6 3-3-15,1 0 0 16,-3 2-3-16,-7-2 1 15,-12 0 4-15,-12 2 0 16,-12 0 4-16,-3 2 1 16,-9 5 3-16,-18 3 1 15,-6 3 16-15,-6 19-7 16,7 4-3-16,3 1 0 16,13-4-6-16,7-4-1 0,9-6-4 15,0-3 0-15,21-6 0 16,9-4-8-16,5-2 0 15,5-18-4-15,-4-4-8 16,-7 2 8-16,-10 7 6 16,-4 6 3-16,-9 7 3 15,-4 0 0-15,-1 2 0 16,-1 0 4-16,0 0 0 16,3 0 0-16,6 0 4 15,6 0 4-15,6 0-5 16,8 0-3-16,6-3-2 15,8 2-2-15,5 1 0 16,1 0 0-16,3 0 0 16,0 8-1-16,-4 1 1 0,-3-3 0 15,-9-4 0-15,-9-2 0 16,-4 0-2-16,-7-14-3 16,-5-1 3-16,-3-5 1 15,-7-1-1-15,-1-1 1 16,0 3 1-16,0 2 1 15,-7 5 4-15,-6 2-1 16,-4 1 0-16,-7 4 0 16,-4 5 0-16,-8 0-2 15,0 4 0-15,-2 13 5 16,8 3-3-16,10 2-3 16,7-1 1-16,11-1-2 15,2-1 0-15,12-2 0 0,12-3 0 16,9-1-2-1,1-9-1-15,0-1-5 0,-1-1 0 16,-4 1 4-16,-7 5 3 16,-6 9 0-16,-2 5 1 15,-2 8 5-15,-5 2 1 16,-4 1-1-16,0-2 3 16,-3-3-4-16,0 0 6 15,0 1-3-15,0-2-5 16,-7-3 0-16,-5-2-1 15,0-5 1-15,3-8-2 16,3-6-1-16,4-3-2 0,-1-14 2 16,2-22-7-16,1-12-12 15,0-6 7-15,3 1 7 16,12 7 3-16,4 9 3 16,-2 7 0-16,-2 5 3 15,-2-1-3-15,0 3-1 16,-2 1 1-16,-5 0 0 15,-1 0-1-15,-3 4 1 16,-2 3 0-16,0 8 0 16,0 4 1-16,0 1 5 15,0 2-6-15,0 0 0 16,0 0-1-16,2 5-1 16,5 4 2-16,4 2 0 0,5 0 0 15,1-3 0 1,5-4 0-16,3-4-1 0,3 0-6 15,4-4-6-15,-4-13 0 16,-4-2 2-16,-6-1 5 16,-9 0 5-16,-9 1 1 15,0 2 0-15,-3-1 0 16,-14 4 2-16,-2 3 1 16,1 5 5-16,2 6 5 15,5 0-6-15,4 0-5 16,7 1-2-16,0 9 0 15,0 2 0-15,16 0 0 16,7 2 2-16,-1-4-2 16,4 1 0-16,-1 2 0 0,-6-1 0 15,-4 4 0-15,-3 1 0 16,-5-1 0-16,-2 1 0 16,-3 0-1-16,-2-5 1 15,0 0-3-15,-2-3-12 16,-7-3-6-16,-3-5-18 15,-1-1-23-15</inkml:trace>
  <inkml:trace contextRef="#ctx0" brushRef="#br0" timeOffset="82905.8">27909 12980 93 0,'0'0'0'0,"0"0"-5"15,0 0-2-15,0 0-28 16</inkml:trace>
  <inkml:trace contextRef="#ctx0" brushRef="#br0" timeOffset="83594.59">27137 12705 88 0,'0'0'0'0,"0"0"0"16,-52-83 5-16,13 57 3 15,-20 1 4-15,-20 5 1 16,-18 4 3-16,-21 7-4 16,-13 8 1-16,-17 1-9 15,-10 15 3-15,-10 21 3 16,-7 11 2-16,-1 12-2 16,0 12 1-16,3 15-2 15,16 14 10-15,14 7 4 16,28 9-6-16,29 2-8 0,29 6-8 15,33-2 1-15,24-2-1 16,28-14 0-16,44-12-1 16,31-16 0-16,30-20 1 15,25-12 4-15,33-17 5 16,22-10-4-16,29-8 1 16,26-11-5-16,19 0-2 15,15-13 2-15,1-16 1 16,-12-8-3-16,-31-9-6 15,-43-5 6-15,-39-9 3 16,-38-8 1-16,-34-5-4 16,-27-4 1-16,-26-8 5 0,-25-4-2 15,-18-1-4-15,-10-8 6 16,-22-6 1-16,-30 4-2 16,-23 13 1-16,-22 17-1 15,-24 22 7-15,-24 23-6 16,-19 16-6-16,-18 9-2 15,-2 16 2-15,10 15-4 16,22 4-11-16,31 0-8 16,36-4-11-16,43-5-15 15,34-2-8-15,16-4 3 16,45-1 22-16,21-8-2 16,17-9-13-16</inkml:trace>
  <inkml:trace contextRef="#ctx0" brushRef="#br0" timeOffset="97530.02">19817 10902 15 0,'0'0'27'16,"0"0"-24"-16,0 0 3 0,0 0 4 15,0 0-3-15,0 0-1 16,0 0 0-16,-18-31 3 15,18 31-5-15,0 0-4 16,0 0 0-16,3 9 4 16,10 12 2-16,4 8 0 15,5 16 5-15,5 12 1 16,1 16-2-16,-3 14 1 16,-8 8-4-16,-7 10-2 15,-5-10-3-15,-4-7-2 16,-1-20 2-16,0-18-2 15,0-16 0-15,0-10-2 0,0-12-2 16,0-10-4 0,0-2 6-16,0-19 1 0,0-22 1 15,0-13-10-15,0-12 7 16,0-2 2-16,0 4 1 16,5 9 0-16,4 18 0 15,0 18 2-15,-3 9 1 16,1 10-1-16,7 0-1 15,10 10-1-15,7 12 1 16,5 10 2-16,2 11-2 16,0 3 2-16,-6 8-2 15,-2-4 0-15,-1-4 0 16,-4-9 0-16,-4-8-1 16,-2-9 1-16,-3-7-1 15,-3-10 1-15,-3-3 0 0,0-5 4 16,1-22-1-16,0-16-1 15,-3-15-2-15,-2-20 1 16,-4-9-1-16,-2-10 0 16,0 1-1-16,0 1 0 15,-9 14 0-15,-1 14 0 16,2 19 0-16,2 18 0 16,1 11-1-16,2 12 1 15,2 5-4-15,1 2-14 16,0 2-16-16,1 21-5 15,13 15 23-15,2 14-2 16,-5 16-3-16</inkml:trace>
  <inkml:trace contextRef="#ctx0" brushRef="#br0" timeOffset="97837.8">20552 11773 53 0,'0'0'0'16,"0"0"7"-16,0 0 3 15,93-88-8-15,-57 25-1 16,-7-8-1-16,-9 6 3 16,-14 12-2-16,-6 17 0 15,0 20 3-15,-23 14 8 16,-6 2-8-16,-7 17 0 0,0 15 4 16,1 11 0-16,9 3 0 15,5 5-1 1,10-1-1-16,7-1 1 0,4-6-3 15,1-7 1-15,23-8 1 16,9-8 2-16,10-4-4 16,11-15-3-16,10-1-1 15,2-23-14-15,5-18-14 16,1-16-10-16,-9-11-15 16</inkml:trace>
  <inkml:trace contextRef="#ctx0" brushRef="#br0" timeOffset="98279.61">20998 11051 119 0,'0'0'2'0,"0"0"3"0,0 0 10 15,0 0-5-15,0 0-9 16,0 0 7-16,-51 134 4 16,64-70-5-16,1 6 0 15,-2 0-7-15,-2-1 1 16,-2-4 2-16,-3-10-2 15,-2-12-1-15,1-14 0 16,-2-14 0-16,-1-9-5 16,2-6-4-16,-3-9 9 15,0-20-1-15,0-15-5 16,0-11-5-16,4 6 4 16,7 8 0-16,7 11 6 0,3 12 1 15,3 8-1-15,1 4 2 16,2 6-1-16,2 0 1 15,1 9 0-15,-1 16 2 16,-4 12-1-16,-5 5 1 16,-7 5-1-16,-9-2 3 15,-4-2-2-15,0-7 1 16,-19-4-1-16,-6-5 0 16,-5-6-2-16,-4-4-1 15,-4-5 0-15,-1-10-4 16,2-2-11-16,6-7-2 15,11-17-10-15,14-5-13 16,6-1-6-16</inkml:trace>
  <inkml:trace contextRef="#ctx0" brushRef="#br0" timeOffset="98729.09">21680 11308 70 0,'0'0'3'16,"0"0"4"-16,0 0 15 15,0 0-6-15,-100-12-8 16,76 24 2-16,2 1 2 0,7-2-1 16,5-5-3-1,6-2-4-15,4-4-2 0,0 0 1 16,0 0 0-16,0 0 0 15,0-3 6-15,0-12 1 16,0-6-10-16,0 3 0 16,0 2 0-16,0 10 0 15,0 3 2-15,0 3 3 16,0 0-2-16,4 0-3 16,4 19-4-16,4 20 4 15,6 21 15-15,-1 25 0 16,-6 17 6-16,-8 14-4 15,-3 4-6-15,0-5-4 16,-4-13-4-16,-3-16-2 16,4-19-1-16,3-15-11 0,0-15-8 15,0-15-14-15,0-11-4 16,0-11-10-16,-5-21 27 16,-13-24-25-16,-14-22-18 15</inkml:trace>
  <inkml:trace contextRef="#ctx0" brushRef="#br0" timeOffset="98972.18">21304 11480 19 0,'10'-73'50'0,"13"10"-48"15,6 8 1-15,6 14 8 16,1 10 2-16,1 15 2 16,2 13 1-16,-4 3-5 0,-2 17-4 15,-4 16-2-15,-7 8-1 16,-9 11 2-16,-8 1 1 15,-5 4-2-15,0-4-2 16,-6-4-3-16,-15-7 1 16,-3-8-1-16,-3-8 0 15,-1-9-7-15,7-10-10 16,9-7-10-16,12-15-19 16,2-17-27-16</inkml:trace>
  <inkml:trace contextRef="#ctx0" brushRef="#br0" timeOffset="99419.48">21820 11321 105 0,'0'0'12'0,"0"0"5"16,0 0-1-16,0 0-10 16,0 0 2-16,-82 47 5 15,68-23-8-15,3-1-3 16,3 1-2-16,2-5-1 15,3-6-1-15,3-9-15 16,0-4-2-16,0 0 4 16,2 0 7-16,8-7 1 15,3-3 2-15,-2 0 5 16,0 1 0-16,0-2 0 0,1 1 4 16,4 0 0-1,1-1-1-15,2 0 1 0,1 1 0 16,1-2-2-16,-2 3-1 15,-4 4 1-15,-2 2 2 16,-1 3-3-16,3 0-1 16,3 7 0-16,5 10 1 15,0 0 3-15,-2-2-3 16,2-4-1-16,-1-3 1 16,-4-5 0-16,0-3 0 15,-2 0-1-15,-2-7 0 16,3-10-8-16,-1-4-6 15,-2 0-6-15,1 3-2 0,0-2-1 16,-3 3-6 0,0-1 2-16</inkml:trace>
  <inkml:trace contextRef="#ctx0" brushRef="#br0" timeOffset="99981.77">22214 11168 46 0,'0'0'5'0,"0"0"18"15,0 0 0-15,0 0-10 16,0 0-1-16,-46-83-5 16,43 76 5-16,0 2-4 15,0 5 2-15,1-2-1 16,-1 2-4-16,-3 0-3 16,-4 0-2-16,-5 2-1 0,-6 13 1 15,-1 4-1-15,-3 5 1 16,0 7 1-16,3 8 2 15,1 6 4-15,8-2 6 16,11-2-2-16,2-4-8 16,12-11-1-16,16-8 1 15,5-12-3-15,2-6 1 16,-2-7-1-16,-5-18-9 16,-6-8-2-16,-6-1 0 15,-7 3 2-15,-6 6 4 16,-3 9 5-16,0 5 1 15,0 8 9-15,-3 3-1 16,-1 3-2-16,1 22-7 0,1 13 4 16,2 19 10-1,0 15 0-15,8 10 3 0,2 4 4 16,-3 1-8-16,-3-4 0 16,-4-5-5-16,0-7-2 15,0-10-2-15,-2-14-2 16,-7-10 1-16,-1-13 1 15,-3-10-3-15,-7-11-1 16,-13-3 0-16,-14-10-3 16,-13-22-22-16,-1-15-12 15,11-9-11-15,22-5 11 16,22 3 2-16,16 7 10 0,32-2 5 16,17 0-6-16,5-5-14 15</inkml:trace>
  <inkml:trace contextRef="#ctx0" brushRef="#br0" timeOffset="100207.18">22455 11039 40 0,'0'0'7'16,"0"0"17"-16,0 0-2 16,0 0-6-16,0 0-8 15,0 0-4-15,-50-4 7 16,39 40-2-16,2 0-6 15,9-6 1-15,0-3 1 16,9-4 1-16,11-3-3 0,4-5 0 16,4-2-3-16,5-5-7 15,6-5-17-15,4-3-9 16,3 0-21-16</inkml:trace>
  <inkml:trace contextRef="#ctx0" brushRef="#br0" timeOffset="100306.45">23018 11117 6 0,'0'0'0'15</inkml:trace>
  <inkml:trace contextRef="#ctx0" brushRef="#br0" timeOffset="100732.51">20048 12342 78 0,'0'0'87'0,"0"0"-87"16,0 0-6-16,182-26 6 0,-23-10 15 16,52-14 1-1,44-8 4-15,39-5-5 0,11-2-7 16,0 0-4-16,-17 2-1 16,-29 2-1-16,-32 7-2 15,-36 7-1-15,-39 11 1 16,-38 7-4-16,-31 9 1 15,-26 8 3-15,-23 5 0 16,-16 3 0-16,-12 2 0 16,-6 0-2-16,0 2-8 15,0-2-4-15,0 1-10 16,0 1-1-16,-2 0 0 0,-16 0-6 16,-10 0-8-16,-6 1-23 15</inkml:trace>
  <inkml:trace contextRef="#ctx0" brushRef="#br0" timeOffset="101632.33">21037 9774 40 0,'0'0'16'16,"0"0"-9"-16,0 0-5 0,0 0 47 16,0 0-35-16,0 0-14 15,36 87 0-15,5-24 6 16,7 10-1-16,1 1 4 15,-1 6-1-15,0 6 0 16,-6 2-4-16,-6 1 2 16,-7-3-6-16,-5-6 2 15,-3-5-1-15,-6-6-1 16,0-5-3-16,-8-8-5 16,-2-6-8-16,-5-6-4 15,0-10-2-15,-14-7-7 16,-16-11 6-16,-10-16-9 15</inkml:trace>
  <inkml:trace contextRef="#ctx0" brushRef="#br0" timeOffset="101830.34">20999 10649 76 0,'0'0'12'16,"0"0"-1"-16,0 0-9 15,0 0-2-15,0 0 10 16,118 55 2-16,-60-29-7 15,4 1-4-15,2-5-1 16,0-2 0-16,-1-3 0 16,-1-3-2-16,-2-5-12 15,-5-2-8-15,-4-7-6 16,-5 0-5-16</inkml:trace>
  <inkml:trace contextRef="#ctx0" brushRef="#br0" timeOffset="102022.92">21842 10592 117 0,'0'0'4'0,"0"0"-4"15,-89 31 5-15,55 6 4 16,-1 6-3-16,1 10 3 16,3 1 0-16,-1 1-6 15,7 2-3-15,2 0-1 16,6 0-13-16,9 0-12 15,8-7-6-15,0-11-20 16</inkml:trace>
  <inkml:trace contextRef="#ctx0" brushRef="#br0" timeOffset="105254.51">19211 13343 74 0,'0'0'6'15,"0"0"1"-15,0 0 4 16,0 0 0-16,0 0-9 15,0 0-1-15,0 0 1 16,28 53 9-16,11-16-4 16,9 5-2-16,-6-5-4 15,-3-1 1-15,-6-5-2 16,-7-3 0-16,-3-4 0 0,-6-4-3 16,-3-8-6-16,-5-4-14 15,0-8-8-15,-6-8 0 16,-3-20-12-16</inkml:trace>
  <inkml:trace contextRef="#ctx0" brushRef="#br0" timeOffset="105431.04">19424 13297 98 0,'0'0'7'0,"0"0"4"16,0 0-5-16,0 0-6 15,0 0 0-15,-39 84 1 16,26-30 5-16,1 2-4 0,1-1-2 15,0-4 0 1,5-5-2-16,4-7-11 0,2-10-18 16,0-13-12-16</inkml:trace>
  <inkml:trace contextRef="#ctx0" brushRef="#br0" timeOffset="105592.17">19168 13597 144 0,'0'0'0'16,"0"0"0"-16,0 0-1 16,0 0-3-16,0 0-7 15,0 0 3-15,148-43 2 0,-46 14-7 16,21-6-17 0,5-8-12-16</inkml:trace>
  <inkml:trace contextRef="#ctx0" brushRef="#br0" timeOffset="106064.37">20670 12914 109 0,'0'0'0'16,"-45"-92"0"-16,10 54 0 15,-1 7 12-15,-3 9 9 16,-6 9-9-16,-6 13 7 15,-5 0-3-15,-6 13-8 0,3 11-4 16,5 7-1 0,12 2-1-16,12 5-1 0,14 1 1 15,12 2-2-15,4 2 0 16,19-3 0-16,21 1 0 16,15-4 0-16,10-3 0 15,8 1 1-15,4 2 0 16,5 2 0-16,-3 6-1 15,-3 5 1-15,-16 1-1 16,-21 2 0-16,-22 2 0 16,-17-1 1-16,-13 0 4 15,-30 0 16-15,-20-2 2 16,-14 1-5-16,-9-7-7 0,-5-6 0 16,1-10-7-16,2-10-4 15,12-15 0-15,16-5 0 16,24-5-6-16,23-20-9 15,13-6-10-15,30-10-22 16,30-7-3-16,20-6 15 16,15-4 0-16,9-3-10 15,0 4-4-15</inkml:trace>
  <inkml:trace contextRef="#ctx0" brushRef="#br0" timeOffset="106387.18">20830 13343 52 0,'0'0'31'16,"0"0"-13"-16,0 0 3 0,0 0-1 15,0 0-3 1,-91 27 6-16,68-11 1 0,4-2 2 16,-2 4-9-16,-1 0-7 15,0 2-5-15,5-6-4 16,9-5-1-16,8-4-8 16,0-5-25-16,8 0 11 15,14 0 3-15,9-7 0 16,7-11 5-16,-1 1 4 15,-2 3 5-15,-6 2 5 16,-5 7-1-16,-6 2 2 16,-5 1-1-16,-2 1 5 15,-7 1 4-15,-2 0 1 16,-2 0 5-16,3 0-11 16,1 0-4-16,5 0-7 0,11 0-9 15,3 0-8-15,7 0-10 16,3 0-3-16,1-9-13 15</inkml:trace>
  <inkml:trace contextRef="#ctx0" brushRef="#br0" timeOffset="107017.82">21200 13193 112 0,'0'0'14'0,"0"0"-8"15,-83 17 18-15,63 7-1 16,7 0-13-16,8 1 4 15,5 3-4-15,1-3 0 16,19-3-5-16,6-1-3 0,7-8-2 16,8-5 0-16,8-8-5 15,6-11-12-15,4-23-1 16,0-14-7-16,-8-18 0 16,-7-11 3-16,-17-12 3 15,-21-6 10-15,-6 1 8 16,-19 11 1-16,-14 13 1 15,-5 21 24-15,0 14-9 16,1 13 0-16,9 12 4 16,8 3 3-16,11 7-4 15,1 24-14-15,7 27-3 16,1 19 4-16,0 10 4 0,0 1 2 16,7-5-4-16,5-5-2 15,0-4-1-15,0-8-3 16,2-11-1-16,-1-10-2 15,2-11 0-15,-2-15-15 16,-1-7-16-16,3-5 3 16,3-14 14-16,4-13-2 15,2 0-8-15,-4 6 20 16,-1 8 4-16,-2 8 1 16,-1 3 4-16,0 2 5 15,4 0 3-15,-1 0 1 16,-4 0 0-16,-2 2 4 0,-1-1-4 15,-1-1-3-15,2 0-8 16,1-1 0-16,0-12-2 16,-2-4-8-16,-2 4-1 15,-3 6-3-15,-4 4 3 16,-2 3-2-16,4 0-8 16,1 13 16-16,7 4 3 15,4-2-1-15,8-4-2 16,9-9-16-16,12-2-22 15,1-24-29-15</inkml:trace>
  <inkml:trace contextRef="#ctx0" brushRef="#br0" timeOffset="107175.04">21833 12824 172 0,'0'0'0'0,"0"0"-30"16,0 0 27-16,0 0 0 15,0 0-41-15,0 0 32 16,-21 38 2-16,56-20-11 16,2-2-11-16</inkml:trace>
  <inkml:trace contextRef="#ctx0" brushRef="#br0" timeOffset="107454.49">22027 13006 67 0,'0'0'7'0,"11"78"4"15,-5-39 15-15,1-7-11 0,2-8-6 16,0-7 1 0,0-8-8-16,4-7-2 0,1-2-1 15,5-19-8-15,1-15-3 16,1-4-5-16,-2 1 9 16,-4 8 5-16,-3 8 3 15,-8 12 6-15,-2 6 12 16,-2 3-5-16,1 0-10 15,2 0-1-15,6 0 1 16,7 0 3-16,10 6 0 16,5-3-6-16,5-3-1 15,3 0-21-15,-3 0-21 16,-5-12-14-16</inkml:trace>
  <inkml:trace contextRef="#ctx0" brushRef="#br0" timeOffset="107654.97">22457 12375 182 0,'0'0'1'15,"0"0"2"-15,0 0 2 16,0 0-2-16,0 0 5 16,55 125 10-16,-21-52-7 15,-1 5-5-15,-5 0-4 16,-9-3-2-16,-8-12-11 0,-9-3-26 15,-2-12-12 1,-2-16-13-16</inkml:trace>
  <inkml:trace contextRef="#ctx0" brushRef="#br0" timeOffset="107820.54">22353 12694 160 0,'0'0'0'16,"0"0"0"-16,-22-98 10 15,30 68-3-15,23 0-7 16,16 8-8-16,14 5-2 16,6 11-10-16,-2 6-6 15,-10 20-18-15,-14 17-11 0</inkml:trace>
  <inkml:trace contextRef="#ctx0" brushRef="#br0" timeOffset="108480.37">22886 12917 96 0,'0'0'6'16,"0"0"-4"-16,0 0 9 16,0 0-11-16,-6-101 0 15,2 64 0-15,-3 6 0 16,-1 7 4-16,-1 9 3 16,1 11 6-16,-2 4 7 15,1 4-7-15,0 19-10 16,-1 7 0-16,2 0 7 15,7 2-1-15,1-6-4 0,0-7-2 16,16-4 0 0,4-6-2-16,5-9-1 0,3 0-6 15,1-17-19-15,-3-12-9 16,-4-4 8-16,-5 3 1 16,-4 11 10-16,-6 7 15 15,-3 12 5-15,1 0 9 16,-2 9-9-16,1 6 18 15,2 2-3-15,3-6-8 16,-3-2 13-16,3-5-9 16,1-3-10-16,5-1-4 15,9-5-2-15,9-17-1 16,6-5-10-16,0-5-7 0,-1 8-2 16,-9 5 6-16,-10 13 6 15,-3 6 6-15,-5 0 1 16,2 12-1-16,-1 1 1 15,8-1 1-15,6-7-1 16,6-5-7-16,5 0-17 16,2-17-1-16,-9-8-2 15,-9-3 3-15,-17 1 25 16,-4 7 9-16,-9 1 12 16,-16 3-2-16,-2 8 1 15,-3 6-3-15,-1 2 0 16,1 4-2-16,0 19-3 0,2 7 0 15,6 0-1-15,8-2 0 16,8-6-8-16,6-8-3 16,0-5 0-16,10-9-6 15,14-9-11-15,8-26-1 16,0-15-20-16,-2-9 3 16,-7-4 5-16,-11-7 6 15</inkml:trace>
  <inkml:trace contextRef="#ctx0" brushRef="#br0" timeOffset="108652.11">23447 12085 13 0,'0'0'22'0,"-15"-105"30"16,14 89-16-16,-1 11-6 16,1 5 4-16,1 13-32 15,0 25-1-15,0 16 15 16,7 14-3-16,7 13-1 16,1 5-2-16,2-2-6 0,2-3-4 15,-2-9-1-15,-2-12-17 16,2-14-13-16,2-20-13 15,5-20 1-15,3-9-5 16</inkml:trace>
  <inkml:trace contextRef="#ctx0" brushRef="#br0" timeOffset="108901">23663 12478 121 0,'0'0'2'15,"0"0"2"-15,0 0 0 16,0 0 11-16,0 0-2 15,0 0-4-15,23 50-4 0,-7-57-5 16,4-17-10-16,-1-9-23 16,-3-1 5-16,-8 7 0 15,-4 10-3-15,-1 14 27 16,1 3 4-16,-1 2 4 16,0 15 17-16,2 0-9 15,3 0-5-15,2-5-5 16,10-5-2-16,5-7-1 15,2-2-16-15,-2-22-44 16</inkml:trace>
  <inkml:trace contextRef="#ctx0" brushRef="#br0" timeOffset="109124.15">23779 11615 160 0,'0'0'0'16,"0"0"1"-16,19 89 14 16,15-10 11-16,14 13-6 15,0 3-5-15,-4-1-2 16,-11-10-9-16,-15-8-4 16,-11-9-10-16,-7-16-9 15,0-10-19-15,0-18-12 16,-5-23-19-16</inkml:trace>
  <inkml:trace contextRef="#ctx0" brushRef="#br0" timeOffset="109889.57">24062 11940 159 0,'0'0'0'0,"0"0"0"15,0 0 16-15,22 99-1 16,-10-62-2-16,0 2 8 15,0-2-11-15,-3-2-6 16,-3-8-4-16,-3-6-8 16,-2-10-15-16,1-11-12 15,-2 0-3-15,0-28 24 0,0-14-36 16,0-3 14 0,0 6 15-16,-5 12 21 0,-1 13 31 15,2 9 0-15,-1 5 2 16,1 0-16-16,1 0-13 15,-1 10 2-15,-1 7 11 16,2 3 0-16,3 4-6 16,0 2 7-16,8 2-6 15,8-2 3-15,4-2-7 16,2-5-1-16,3-7-4 16,0-6-1-16,2-6-2 15,3-1-7-15,0-21-9 16,-3-2-10-16,-8 2 4 15,-10 4 7-15,-6 7 14 16,-3 3 1-16,0 4 10 0,-10 3-4 16,-4 1 9-16,1 0-9 15,2 0-1-15,5 0-1 16,5 0-1-16,1 0-1 16,0 0-2-16,0 0-3 15,0 0 0-15,0 0-3 16,0 0-1-16,0 1-1 15,3 3 6-15,3 1-1 16,0-2-1-16,4-3 1 16,4 0 2-16,5 0 1 15,-1-12 0-15,1-5 1 16,-7 0-1-16,-7 0 0 0,-5 3 0 16,0 3-1-1,-8 4 1-15,-4 3 0 0,-1 2 0 16,6 2 2-16,2 0-2 15,4 0 1-15,1 0 1 16,0 0-1-16,0 7 1 16,0 6 2-16,0 4 2 15,9 2 5-15,2 1-1 16,0-1-4-16,-1-3-3 16,5-6-2-16,0-3-1 15,3-7-1-15,7 0-11 16,5-11-11-16,1-15-30 15,2-9-19-15</inkml:trace>
  <inkml:trace contextRef="#ctx0" brushRef="#br0" timeOffset="110034.73">24700 11967 103 0,'0'0'27'0,"0"0"-26"15,0 0 30-15,0 0-27 16,0 0-4-16,0 0-13 15,0 2-14-15,0 12-22 16,-13 6-12-16</inkml:trace>
  <inkml:trace contextRef="#ctx0" brushRef="#br0" timeOffset="110714.95">20279 14255 137 0,'0'0'5'0,"-119"5"-4"0,101-3 9 16,14-2 11-16,4 1-14 16,20-1-6-16,42 0 6 15,39-20 10-15,57-18-5 16,48-16 5-16,46-18-1 16,34-13-6-16,33-12 0 15,26-4-6-15,22-4 2 16,10-2-6-16,-5-1-3 15,-23-10-3-15,-38-8 2 16,-42-14-4-16,-39-18-9 16,-35-21-4-16,-31-5 3 15,-25 5 13-15,-30 22 5 16,-30 34 0-16,-31 30 20 0,-25 24 15 16,-23 15-13-16,-13 4-6 15,-45 5 4-15,-46 2-14 16,-53 7-4-1,-55 7-2-15,-58 15-2 0,-48 14 0 16,-37 6-2-16,-26 39 2 16,-10 22 0-16,-4 25-5 15,8 22 5-15,4 23-1 16,11 33-8-16,20 35 11 16,23 32 0-16,36 20-1 15,53 2 0-15,63-9-1 16,80-38 2-16,81-45 0 0,66-45-1 15,83-48-3 1,59-35 4-16,48-31 0 0,41-18 0 16,40-39 3-16,29-21-3 15,20-14-18-15,7-7-33 16,-11 2-21-16,-32 5-7 16</inkml:trace>
  <inkml:trace contextRef="#ctx0" brushRef="#br0" timeOffset="110872.52">23633 13455 186 0,'0'0'0'0,"0"0"-23"16,0 0 21-16,0 0 0 0,0 0-6 15,0 0-31-15,-29 0-14 16</inkml:trace>
  <inkml:trace contextRef="#ctx0" brushRef="#br0" timeOffset="112494.2">21622 13554 51 0,'0'0'1'0,"0"0"0"16,0 0 15-16,0 0 2 16,0 0-1-16,0 0-7 0,0 0-8 15,0 0-2-15,6 63 9 16,28 9 7-16,3 13 0 15,0 9-5-15,-2 6-3 16,-4 5-2-16,-6 1-2 16,-2-3-3-16,-4-6-1 15,2-10-1-15,-2-12-11 16,-4-7-5-16,-6-7-1 16,-9-9-3-16,0-8-3 15,-28-13-12-15,-15-12-22 16</inkml:trace>
  <inkml:trace contextRef="#ctx0" brushRef="#br0" timeOffset="112650.54">21613 14741 121 0,'0'0'0'16,"0"0"-6"-16,0 0-1 16,0 0 7-16,0 0-1 15,0 0 1-15,83-4 0 16,-52 4-1-16,7-15-11 15,7-11-16-15,5-8-5 16</inkml:trace>
  <inkml:trace contextRef="#ctx0" brushRef="#br0" timeOffset="112791.69">22057 14469 35 0,'0'0'55'15,"0"0"-53"-15,-42 94 3 0,24-49 4 16,1 1-6-16,0 1-3 15,-1-1-1-15,-1 4-4 16,-4-1-16-16,-5-3-26 16</inkml:trace>
  <inkml:trace contextRef="#ctx0" brushRef="#br0" timeOffset="117972.43">22916 13433 68 0,'0'0'0'0,"0"0"-51"16,0 0 34-16</inkml:trace>
  <inkml:trace contextRef="#ctx0" brushRef="#br0" timeOffset="126588.99">21610 13537 69 0,'0'0'0'0,"0"0"-47"16</inkml:trace>
  <inkml:trace contextRef="#ctx0" brushRef="#br0" timeOffset="131236.9">7474 9531 7 0,'0'0'12'15,"0"0"-11"-15,0 0 1 16,0 0 0-16,0 0-2 16,0 0-3-16,0 0-3 15,-15-53-1-15</inkml:trace>
  <inkml:trace contextRef="#ctx0" brushRef="#br0" timeOffset="133485.45">6789 9389 46 0,'0'0'0'0,"0"0"0"15,0 0 4-15,-98-43 9 16,80 33-8-16,2 5 3 16,-1 4 5-16,1 1-1 0,-5 0-5 15,-6 20-3-15,-10 11-2 16,-2 7 3-16,5 1 3 16,2 1-4-16,10-7-2 15,10-3-1-15,6-6-1 16,6-2 0-16,0 0 0 15,12 0 0-15,16-3 0 16,11-2 1-16,10-3-1 16,9-3 1-16,8 3-1 15,3-2 1-15,-8 5 0 16,-6 0-1-16,-19 7 0 16,-15 4 0-16,-15 4 0 0,-6 5 2 15,-21 2 6-15,-16 6 9 16,-20-3-8-16,-4-4 1 15,-3-3-4-15,1-7 2 16,3-5-2-16,4-9 1 16,6-6-5-16,9-8-2 15,14 0 0-15,13 0-4 16,13-6-14-16,1-14-14 16,28-10-14-16,14-14-1 15,15-10-8-15</inkml:trace>
  <inkml:trace contextRef="#ctx0" brushRef="#br0" timeOffset="133719">7002 9660 33 0,'0'0'64'16,"0"0"-64"-16,0 0 0 16,0 0 5-16,0 0 12 15,62 114-2-15,-44-60 3 16,1 7 6-16,-1 1-8 15,0 3-6-15,-5-4-8 16,1-3-1-16,-2-8-1 16,1-8 0-16,-4-4-4 15,4-9-11-15,-5-5-13 16,-1-7-4-16,-4-13-9 16,-3-4-11-16</inkml:trace>
  <inkml:trace contextRef="#ctx0" brushRef="#br0" timeOffset="134010.35">6961 9772 73 0,'0'0'0'0,"3"-96"0"16,22 60 3-16,2 11 7 15,3 11-1-15,3 10 0 16,1 4-2-16,3 4-4 15,0 17-1-15,-5 5 0 16,-7 2-1-16,-10 2 2 16,-9 0-2-16,-6 1 0 0,0-1 5 15,-6 3-3-15,-16-2-1 16,-9 1 0-16,-5-3-2 16,-2-1-2-16,7-10-5 15,7-8-8-15,15-10-4 16,9 0-10-16,5-14-13 15</inkml:trace>
  <inkml:trace contextRef="#ctx0" brushRef="#br0" timeOffset="134348.23">7343 9766 78 0,'0'0'6'15,"0"0"-4"-15,0 0 15 16,26 98 1-16,-15-68-4 15,5-2 1-15,2-2-9 16,8-7 2-16,2-5-3 16,3-6-2-16,-4-5-3 15,-5-3-1-15,-8 0-4 16,-1-11 0-16,-8-12 3 16,-5-5-3-16,-2-7 0 15,-17 4 1-15,-6 2 3 16,-2 5 1-16,-3 9 3 15,-3 5 5-15,0 6-8 16,2 2 1-16,7 2 2 0,9 0-2 16,6 2-1-16,9 5-1 15,0 5-5-15,0 2-10 16,18-4-15-16,6-5-5 16,4-5-7-16</inkml:trace>
  <inkml:trace contextRef="#ctx0" brushRef="#br0" timeOffset="134626.26">7596 9776 85 0,'0'0'15'0,"0"0"-12"15,0 0-3-15,94 21 13 16,-51-5-1-16,-4 3 3 16,-6 0-1-16,-12 2-4 0,-9-1-2 15,-12 0-6-15,0-1 0 16,-3-5 9-16,-11-3-3 15,-5-7-3-15,-3-4-2 16,-5-7 2-16,1-15-3 16,-2-7-2-16,9-5-1 15,7 1-6-15,10 2 0 16,2 4-1-16,6 5-9 16,14-1-1-16,8 1 0 15,5-1-11-15,7-3-6 16,-1 0 0-16</inkml:trace>
  <inkml:trace contextRef="#ctx0" brushRef="#br0" timeOffset="134842.76">7929 9486 65 0,'0'0'12'0,"0"0"14"16,0 0 4-16,0 0-9 16,0 0-18-16,0 0-2 15,-2 49 15-15,20 1 6 16,0 8 4-16,3 5-5 15,-2-3-8-15,-4-2-4 16,3-7-7-16,-3-7-2 16,0-7-3-16,2-10-20 15,-7-7-22-15,-7-9-1 16,-3-9 1-16,-12-2 8 16,-18-12-31-16</inkml:trace>
  <inkml:trace contextRef="#ctx0" brushRef="#br0" timeOffset="134970.72">7898 9890 99 0,'0'0'20'16,"0"0"3"-16,0 0 6 16,0 0-17-16,-8-72-12 15,41 47-1-15,10-6-4 16,14 0-18-16,7-1-11 16,-1 1-15-16</inkml:trace>
  <inkml:trace contextRef="#ctx0" brushRef="#br0" timeOffset="135960.71">16577 9749 52 0,'0'0'1'0,"0"0"-1"16,0 0 2-16,-22-73 7 15,4 56-4-15,-8 2 11 16,0 6 0-16,-3 5-1 16,-1 4-2-16,-1 0-4 15,-3 20 1-15,-1 14 0 16,2 13 1-16,5 4 3 16,7 2-7-16,9-4 7 15,12-10-7-15,0-7-3 16,9-10-1-16,15-6-3 15,3-9 1-15,4-7-1 16,1-2-9-16,1-24-3 0,-2-8-5 16,-6-5-1-1,-5 0 5-15,-7 5 1 0,-7 10 9 16,-3 10 3-16,-3 11 4 16,0 3 13-16,0 10-14 15,0 12-2-15,-3 9 11 16,-2 3-2-16,5 0 2 15,0-6-8-15,0-4-2 16,13-6-2-16,9-4 0 16,6-4-9-16,11-7-14 15,9-3-7-15,8-13-10 16,5-16-2-16,2-7-14 0</inkml:trace>
  <inkml:trace contextRef="#ctx0" brushRef="#br0" timeOffset="136359.47">17011 9765 49 0,'0'0'25'15,"0"0"-11"-15,0 0 5 16,0 0-1-16,-97-27-5 16,52 52-1-16,-5 9 6 15,-5 8-3-15,8 4-1 16,10-6-1-16,14-5-5 16,15-10-6-16,8-10-1 15,0-4-1-15,13-8-1 16,11-3-4-16,6-10-1 15,7-19 3-15,3-15-5 0,2-11-5 16,-5-15-2-16,-8-17 4 16,-8-8-7-16,-7-14 7 15,-12-1 8-15,-2 5 3 16,-6 18 0-16,-13 23 7 16,0 29 11-16,2 22 4 15,2 9-9-15,6 4 1 16,1 24-11-16,7 26-2 15,1 23 6-15,0 19 3 16,6 12-3-16,12 5-3 16,0-1 2-16,3-5-6 15,2-14 0-15,4-16-14 16,5-17-19-16,2-14 2 16,2-11-5-16,-2-15-9 0,-6-16-9 15</inkml:trace>
  <inkml:trace contextRef="#ctx0" brushRef="#br0" timeOffset="136608.46">17511 9835 138 0,'0'0'10'0,"0"0"-10"0,0 0 2 16,0 0-2-16,0 0 0 15,0 0-13-15,13-10 0 16,-4 10-6-16,0 0-17 16,2 0 9-16,-7 7-8 15</inkml:trace>
  <inkml:trace contextRef="#ctx0" brushRef="#br0" timeOffset="138556.14">17212 10023 31 0,'0'0'13'15,"0"0"-12"-15,0 0-1 16,0 0 9-16,0 0 2 16,0 0-4-16,0 0 1 15,41-40-2-15,-13 13-2 16,0-7-2-16,-1 4 3 0,-4-1-1 16,-8 2 2-16,-2 3-2 15,-7 5 0-15,-5 1 3 16,-1 4-3-16,0 3 1 15,0 3-3-15,-9 2-1 16,-5 1 0-16,0 3-1 16,-4 1 0-16,3 3-1 15,-1 0 1-15,5 0 0 16,4 0 0-16,3 0 0 16,4 2-3-16,0 3 0 15,0 3 2-15,11 2 1 16,3 4 0-16,7 0 0 15,1 3-1-15,2 3 1 0,5 3 1 16,-3-2-1 0,1 0 0-16,-6 1 0 0,-8-3 0 15,-4 0 0-15,-9-2 1 16,0 0 1-16,-15 2 1 16,-13-1 3-16,-9 1-3 15,-5-2-2-15,-3-5 0 16,3-5-1-16,2-5 0 15,8-2-1-15,10 0-3 16,9-13-8-16,13-4-13 16,15-3-7-16,24-5-13 15</inkml:trace>
  <inkml:trace contextRef="#ctx0" brushRef="#br0" timeOffset="139727.15">18430 9875 16 0,'0'0'26'0,"0"0"-26"15,0 0 4-15,0 0 6 16,0 0-6-16,0 0 4 16,-91-9-2-16,50 9 2 15,-8 0-5-15,-9 0 2 16,-5 8 3-16,1 3-3 15,-1-2-3-15,3 0 0 16,7-2-2-16,8-3 0 16,12-3 0-16,14-1 0 15,13 0 0-15,4 0-2 16,2 0-6-16,0 0-13 0,14-5 3 16,11-13-17-1</inkml:trace>
  <inkml:trace contextRef="#ctx0" brushRef="#br0" timeOffset="139968.29">17920 9740 70 0,'0'0'5'0,"0"0"2"15,-93 64 7-15,73-36-7 16,6-2 0-16,5 4-1 15,3-3 0-15,4 3-4 0,2-2-2 16,0 0 1 0,5-3-1-16,13 0 0 0,10-4-1 15,11-6-8-15,9-7-10 16,10-8-12-16,6-5-11 16</inkml:trace>
  <inkml:trace contextRef="#ctx0" brushRef="#br0" timeOffset="141201.29">16352 10353 25 0,'0'0'20'0,"0"0"-13"16,0 0-1-16,0 0 1 0,0 0 2 16,0 0 8-1,112 41 5-15,-42-29-6 0,12-4-1 16,19-7-3-16,10-1 1 16,7-2-2-16,7-15-7 15,-6-2-3-15,-12-3-1 16,-13 5-1-16,-19 0 1 15,-20 1-1-15,-13 3-6 16,-15 3 3-16,-9 2-5 16,-8 2-2-16,0-4-6 15,0 3-3-15,0-4-7 16,2 0-18-16</inkml:trace>
  <inkml:trace contextRef="#ctx0" brushRef="#br0" timeOffset="141381.62">17923 10146 111 0,'0'0'0'16,"0"0"-6"-16,0 0 6 15,0 0-2-15,0 0-8 16,0 0-13-16,17-3-4 15</inkml:trace>
  <inkml:trace contextRef="#ctx0" brushRef="#br0" timeOffset="144147.47">8450 10218 62 0,'0'0'0'15,"1"-83"-5"-15,18 30 5 16,2-3 6-16,0 0-1 15,-3 8 5-15,-6 4 5 16,-6 7-5-16,-6 4 0 16,0 7 3-16,0 1-7 15,-18 8 3-15,4 3 0 16,-2 6-5-16,1 5 0 16,5 2 5-16,4-1-7 0,4 2-1 15,2 0-1 1,0 0-2-16,2 4 1 0,14 11 1 15,8 0-1-15,8 1 1 16,2 1 0-16,1 0-1 16,0 2 1-16,-10 2 0 15,-4 4-1-15,-11 0 1 16,-10 1-2-16,0 6 2 16,-19-1 0-16,-15 1 0 15,-5-1 0-15,-3-4-2 16,3-6-12-16,5-8-11 15,9-11 0-15,9-2-21 0</inkml:trace>
  <inkml:trace contextRef="#ctx0" brushRef="#br0" timeOffset="144268.1">8812 9687 129 0,'0'0'0'0,"0"0"-5"16,0 0 2-16,0 0-15 15,0 0-40-15</inkml:trace>
  <inkml:trace contextRef="#ctx0" brushRef="#br0" timeOffset="146607.82">21025 13987 45 0,'0'0'0'16,"0"0"-3"-16,0 0 3 16,0 0 2-16,0 0-1 15,0 0 1-15,85 7-2 0,-57-7 2 16,11 0 4-16,4-3-1 15,14-7-1-15,7 0 1 16,12-3-2-16,5-2 2 16,4 1 3-16,1-1-2 15,1 1 1-15,1 3-3 16,3 0-1-16,1 1 0 16,1 1-3-16,-1-1 1 15,-1-3-1-15,6-4-1 16,5-6-2-16,6-2 3 15,10-3 0-15,3-2 0 16,7-1 0-16,7 2 0 0,5-4 0 16,4-3 0-1,6 1 0-15,-1-6 0 0,0-5-1 16,2-2-1-16,-5-4 1 16,-3-5-1-16,-1-4 2 15,-9-1-1-15,-5-4 0 16,-9-2 0-16,-9-2 1 15,-8 2-1-15,-10-1 1 16,-5-3 0-16,-10-4 0 16,-6-4 0-16,-9 0 0 15,-5 0 0-15,-9 0-2 16,-8 3-2-16,-12-5-2 16,-11 2 3-16,-17 2 2 15,-2 2 0-15,-32 2-1 16,-21 4 0-16,-22 5 0 0,-17 4-1 15,-19 2-1-15,-14 3-1 16,-10 1 1-16,-7 4 0 16,-10 5 2-16,-7 3-2 15,-5 10 4-15,-11 7-1 16,-5 6 1-16,-9 7 0 16,-5 6-1-16,-5 7 0 15,-5 0-2-15,-1 0-1 16,-5 14 4-16,3 6 0 15,1 4 0-15,-1 7 1 0,3 9 2 16,1 5-1 0,1 9 0-16,4 6 0 0,5 3-1 15,1 11 1-15,3 8 0 16,6 6-2-16,2 6-1 16,7 4 0-16,7 1 0 15,11 3-1-15,15 1 2 16,17 3 0-16,21-1 0 15,24-4 0-15,21-5 0 16,22-5 0-16,26-2 0 16,12-4 0-16,16-2 1 15,30-4 0-15,15-2-1 16,14-9 0-16,12-4 0 16,8-9 0-16,8-7-7 15,1-8-11-15</inkml:trace>
  <inkml:trace contextRef="#ctx0" brushRef="#br0" timeOffset="146827.26">20841 13927 27 0,'0'0'0'16</inkml:trace>
  <inkml:trace contextRef="#ctx0" brushRef="#br0" timeOffset="147019.76">20974 13906 81 0,'0'0'39'0,"0"0"-39"0,0 0-89 15,0 0 67-15</inkml:trace>
  <inkml:trace contextRef="#ctx0" brushRef="#br0" timeOffset="147200.43">20831 13941 143 0,'0'0'0'15,"0"0"-63"-15,0 0 15 16</inkml:trace>
  <inkml:trace contextRef="#ctx0" brushRef="#br0" timeOffset="161174.49">15669 8165 37 0,'0'0'4'15,"0"0"-4"-15,0 0 0 16,0 0 1-16,0 0-1 16,0 0 4-16,88 32 4 15,-48-26 0-15,9-2-2 16,9-3-1-16,11 1-3 0,10-2 1 15,6 0-2-15,12 0 0 16,6 0-1-16,12 0 0 16,7 0 0-16,5 0-1 15,8-2 0-15,4 1 0 16,6-2 1-16,4 0-1 16,0-1 1-16,3-2 0 15,0 3 0-15,-4 2 0 16,0 0 1-16,-3 1 0 15,-2 0 1-15,1 0-1 0,-2 0 0 16,1-4 0 0,4 1 0-16,-6 1 0 0,-5-1 0 15,-6 0 0-15,-8 0-1 16,-10 3 1-16,-12-3-1 16,-14 1-1-16,-10-1 1 15,-10 0 0-15,-9 0 0 16,-9 0 0-16,-10 0 0 15,-10-2 1-15,-8 1 1 16,-10 3 5-16,-5-1 2 16,-5 2 6-16,0-1-4 15,0-2 4-15,0 0 0 16,0-2-9-16,0-1-1 16,-5 0 0-16,1 4-1 15,3-1 0-15,-1 3-1 0,2 0-2 16,-1 0-1-16,1 0 0 15,0 0 0-15,-2 0-1 16,2 0 1-16,0 0-2 16,-1 0 2-16,1 0-1 15,0 0-2-15,0 0 2 16,0 0 0-16,0 0 0 16,0 0 0-16,0 0-3 15,-2 0-1-15,-1 5 0 16,0 1 4-16,0 0-2 15,0-2 3-15,0-3-2 16,1 1 1-16,2-1 0 0,0-1 0 16,0 0 0-16,0 0-2 15,0 0-1-15,0 0-3 16,-1 0-1-16,1 0 3 16,0 0 0-16,0 0 0 15,0 0-1-15,0 0-4 16,0 0 1-16,0 0-8 15,0 0 4-15,0 1-1 16,0 2-5-16,3 1 2 16,0-1 6-16</inkml:trace>
  <inkml:trace contextRef="#ctx0" brushRef="#br0" timeOffset="162725.76">20912 11778 55 0,'0'0'1'0,"0"0"0"16,0 0 6-16,0 0 1 16,0 0 2-16,0 0 1 15,0 0-5-15,-4-10-4 0,12 19-1 16,17 14 0-16,10 8 6 16,11 13-3-16,6 6-1 15,11 8-1-15,10 5 2 16,3 5-2-16,4 3 1 15,-5-2-1-15,-3 2-1 16,-10-5 1-16,-9 1 0 16,-9-4-2-16,-11-4 0 15,-9-7 0-15,-7-8-2 16,-9-8-9-16,-6-7-10 16,-2-8-10-16,-5-11-1 15</inkml:trace>
  <inkml:trace contextRef="#ctx0" brushRef="#br0" timeOffset="162958.93">20992 12472 93 0,'0'0'0'0,"0"0"2"15,0 0 2-15,0 0-4 16,0 0 0-16,0 0 0 15,124 10 6-15,-60 9-1 16,5 6-3-16,1-1-2 16,3 2 0-16,-2-4-2 15,0-5-8-15,-2-7-15 16,-9-10-1-16,-10 0-22 0</inkml:trace>
  <inkml:trace contextRef="#ctx0" brushRef="#br0" timeOffset="163176.87">21792 12288 75 0,'0'0'47'0,"0"0"-47"16,0 0 0-16,0 0 2 16,-81-24-2-16,63 46 1 15,-7 9 0-15,-2 10 2 0,-3 6-1 16,2 8-2-16,3 6 0 15,5 2 0-15,7-2-7 16,13-9-16-16,0-13-13 16,14-15-14-16</inkml:trace>
  <inkml:trace contextRef="#ctx0" brushRef="#br0" timeOffset="170191.5">22753 9406 34 0,'0'0'2'15,"0"0"5"-15,0 0 1 16,0 0-4-16,0 0 1 16,0-82 4-16,0 68-3 15,0-2-1-15,-4 0-1 16,-3-2 2-16,-7-4-5 15,-7 2 1-15,-4 0 2 16,-5 4 1-16,1 5-2 16,3 4 1-16,5 3-2 15,2 4 3-15,2 0-2 16,-1 9-2-16,1 8-1 16,0 1 0-16,2 2 0 0,8 3 0 15,4-1 0-15,3 3 0 16,0 3 0-16,7 0 1 15,13 2-1-15,3-1 0 16,4 2 0-16,4 4 0 16,5 2 0-16,-3 2 0 15,-3 3 1-15,-5 0-1 16,-10-1 0-16,-5-5 0 16,-10-2 1-16,0-4-1 15,-11-3 1-15,-16-3 1 16,-9-4 4-16,-7-3-1 15,-2-6-1-15,8-8-2 16,4-3 1-16,5-2 2 16,4-18-2-16,2-8-1 0,7-11-2 15,7-10 1-15,8-9-1 16,6-3-3-16,28 1-2 16,13 10-3-16,8 6 2 15,2 5 2-15,-1 5 0 16,-4 4-3-16,-7 5 2 15,-9 8 3-15,-10 6-1 16,-10 10 2-16,-6 1 0 16,-4 3-1-16,4 18 1 15,-2 8 1-15,0 5 0 16,-1 2 0-16,5 0 4 0,1 3-1 16,5-3 0-16,0-4-2 15,3-4-1-15,3-8 1 16,1-4-1-16,2-7 1 15,-1-9 0-15,2 0-1 16,2-12 1-16,0-13-1 16,-8-4 0-16,-11-7 1 15,-11 0 1-15,-8-3 0 16,-28-2 1-16,-13-2-2 16,-4 5 2-16,0 7-2 15,4 14 3-15,10 12 3 16,9 5-5-16,8 10 0 0,10 14-2 15,10 6-1 1,2 3 0-16,12 1-9 16,21-4-5-16,13-6-10 0,8-10-9 15,3-11-9-15</inkml:trace>
  <inkml:trace contextRef="#ctx0" brushRef="#br0" timeOffset="170478.05">23701 8846 104 0,'0'0'1'0,"0"0"-1"15,0 0-1-15,-16 94 1 16,6-37 1-16,1 14 6 15,-1 10-1-15,0 10 1 16,-10 0-3-16,-5-2-2 16,-4-3-1-16,-3-11-2 15,8-10 0-15,6-17-10 16,10-14-14-16,4-16-3 16,-1-15 1-16,1-3-6 15</inkml:trace>
  <inkml:trace contextRef="#ctx0" brushRef="#br0" timeOffset="170634.28">23390 9316 101 0,'0'0'2'16,"0"0"-1"-16,0 0 9 16,0 0-8-16,0 0-2 15,0 0-2-15,-14-48-18 16,48 43-19-16,11-1-3 15</inkml:trace>
  <inkml:trace contextRef="#ctx0" brushRef="#br0" timeOffset="170784.69">23925 9307 75 0,'0'0'1'0,"0"0"-1"16,0 0 4-16,0 0-4 15,0 0-7-15,0 0-17 16,14 6-23-16</inkml:trace>
  <inkml:trace contextRef="#ctx0" brushRef="#br0" timeOffset="171867.82">25531 8913 44 0,'0'0'0'0,"0"0"0"15,0 0 11-15,0 0-1 16,0 0 6-16,0 0 2 15,0 0-3-15,-33-74-6 16,17 74-2-16,-8 0-4 16,-12 8-2-16,-6 14 0 15,-3 10 1-15,1 3 3 16,7 5 0-16,7 3 1 16,6 6 2-16,7 6-1 15,6 3 0-15,6 1-2 0,5 0 2 16,0-5 1-16,9-4-5 15,16-5-1-15,10-7-1 16,9-9 1-16,10-9-2 16,6-11 0-16,4-9-2 15,0-7-7-15,-3-18-5 16,-7-9-3-16,-11-5 8 16,-10-6 4-16,-17 0 4 15,-10 3-1-15,-6 1 2 16,-10 10 0-16,-11 0 1 15,-7 8 4-15,-2 2 1 16,0 6 0-16,3 7-4 0,3 3-2 16,6 5-1-16,5 0-1 15,7 5 2-15,6 13-3 16,0 4 2-16,0 8 0 16,18 0 1-16,4-3 1 15,7 2-1-15,-1-5 0 16,-1-2 0-16,-2 2 1 15,-3-6-1-15,-3 0 0 16,-3-6 0-16,-4-1-1 16,-5-2 1-16,2-5 1 15,0 0-1-15,3-3-1 16,6-1 1-16,4 0-2 16,5 0 1-16,-1-12 0 15,1-8 0-15,-2-3 1 16,-1-1 0-16,-9 2-1 0,-5 7 1 15,-6 5 0-15,-4 6 9 16,0 4 7-16,0 0-9 16,0 0-3-16,0 7-4 15,-6 7 0-15,3 4 3 16,2-4-3-16,1-2-1 16,0-1-5-16,1-3-20 15,14-8-10-15,8 0-17 16</inkml:trace>
  <inkml:trace contextRef="#ctx0" brushRef="#br0" timeOffset="172027.12">26033 9019 122 0,'0'0'0'16,"0"0"-1"-16,0 0-4 15,0 0 5-15,0 0-4 16,0 0-38-16,11-21 27 15,30 33 9-15,3-1-15 16</inkml:trace>
  <inkml:trace contextRef="#ctx0" brushRef="#br0" timeOffset="172219.89">26240 9117 72 0,'0'0'3'0,"0"0"0"16,-35 108 7-16,31-73-4 15,4-7 3-15,0-5 1 16,1-3-1-16,12-7-4 16,1-6-4-16,7-7-1 15,0 0-3-15,7-15-10 16,2-16-9-16,-2-10-13 16,-2-12-5-16</inkml:trace>
  <inkml:trace contextRef="#ctx0" brushRef="#br0" timeOffset="172430">26480 8889 90 0,'0'0'13'0,"0"0"-13"0,0 0 0 15,0 0 7-15,0 98 10 16,0-46-7-16,-3 8 3 16,-11-2-3-16,-4-2-5 15,2-6-5-15,1-13 1 16,6-10-2-16,9-11 1 15,0-13-23-15,5-3-6 16,18-22 10-16,4-19-19 16,-3-10 2-16,-3-7 23 15</inkml:trace>
  <inkml:trace contextRef="#ctx0" brushRef="#br0" timeOffset="172821.32">26530 9039 7 0,'0'0'30'16,"0"0"-3"-16,0 0 0 0,0 0-5 15,0 0-4-15,0 0-11 16,0-28-6-16,-9 56-1 15,-4 12 5-15,1 7 9 16,0-1-5-16,5 0 0 16,2-9 1-16,5-4-4 15,0-8-2-15,0-8-2 16,3-8-1-16,13-4 2 16,10-5-3-16,7-8-2 15,7-15-4-15,0-11-10 16,-1-4-3-16,-12-4 3 15,-5-2 0-15,-7 4 3 16,-7 7 5-16,-5 7 5 16,-3 10 3-16,0 7 2 0,-2 4 9 15,-7 5 2-15,-1 0-3 16,-1 14-8-16,1 19-1 16,0 5 5-16,7 3 0 15,3-2-1-15,0-9 2 16,11-7-4-16,4-4 2 15,9-9-1-15,9-10 0 16,7 0-4-16,8-18-16 16,0-17-10-16,-1-9-1 15,-5-11-6-15,-9-7-4 16</inkml:trace>
  <inkml:trace contextRef="#ctx0" brushRef="#br0" timeOffset="173010.14">27081 8707 91 0,'0'0'18'0,"0"0"-11"0,0 0-3 16,0 0-1-16,0 0 7 16,-24 118-2-16,24-60 6 15,0 6-4-15,0 1-2 16,-1 2-4-16,-4-6-4 16,-1 0 0-16,3-11 0 15,3-8-8-15,0-11-26 16,0-16-11-16,0-11-12 15</inkml:trace>
  <inkml:trace contextRef="#ctx0" brushRef="#br0" timeOffset="173145.82">26933 9053 96 0,'0'0'0'15,"0"0"-14"-15,133-42 9 16,-41 25 0-16,11-1-7 15,0-2-28-15</inkml:trace>
  <inkml:trace contextRef="#ctx0" brushRef="#br0" timeOffset="173984.17">23231 10652 87 0,'0'0'0'16,"0"0"0"-16,0 0 0 15,0 0 1-15,101-87 9 16,-62 61 1-16,5 2 2 16,3 2-5-16,-6 10-3 15,-10 7-2-15,-9 5-3 16,-11 28-1-16,-10 16 1 16,-1 14 6-16,-13 10 3 15,-13 4-3-15,3-8 0 0,7-10-3 16,15-15-2-16,1-14 1 15,12-13-2-15,18-9 2 16,6-3 2-16,10-15-4 16,7-14-3-16,1-2-3 15,-2 2-2-15,-7 2 3 16,-14 1-1-16,-9 1 3 16,-8 1 2-16,-9-2 0 15,-5 4 1-15,0 4 0 16,0 7 4-16,0 5 8 15,0 6 8-15,0 0-19 16,0 3-1-16,0 14 0 0,13 1 0 16,14-3 3-1,9-4 1-15,13-11 3 0,8 0-1 16,1-8-6-16,-5-16-1 16,-9-5-9-16,-19-2 0 15,-22-1 5-15,-4 3 5 16,-38 3-3-16,-19 6 2 15,-12 11 1-15,-6 9 9 16,1 0 1-16,14 9 2 16,18-2-3-16,17 1-7 15,16-3-2-15,10-1-1 16,6 4-19-16,28-1 1 16,24-7-17-16,21 0-10 15,11-24-15-15</inkml:trace>
  <inkml:trace contextRef="#ctx0" brushRef="#br0" timeOffset="174207.62">24636 10048 141 0,'0'0'3'16,"0"0"-3"-16,0 0 1 15,-37 81 4-15,26-22 1 16,4 11 10-16,4 7-4 15,1 2-1-15,2-6-1 16,0-2-9-16,0-8-1 16,0-5-6-16,0-9-8 0,0-10-26 15,0-13 0-15,0-17-1 16,-7-9-19-16</inkml:trace>
  <inkml:trace contextRef="#ctx0" brushRef="#br0" timeOffset="174367.19">24321 10529 166 0,'0'0'0'15,"0"0"-1"-15,0 0 0 16,0 0 1-16,0 0-19 16,0 0-17-16,73-37 12 15,-10 19-4-15,9 3-20 0</inkml:trace>
  <inkml:trace contextRef="#ctx0" brushRef="#br0" timeOffset="174509.93">25134 10432 144 0,'0'0'6'16,"0"0"-6"-16,0 0-5 15,0 0 5-15,0 0-26 16,0 0-23-16,54-18-9 15</inkml:trace>
  <inkml:trace contextRef="#ctx0" brushRef="#br0" timeOffset="175342.13">26342 9987 72 0,'0'0'48'0,"0"0"-39"16,0 0 9-16,-104-37-6 16,46 37-8-16,-11 3 8 15,-2 19 0-15,3 6 5 0,12 7-2 16,11 8-6-16,12 2 3 15,14 3-4-15,9 0-3 16,10-5-3-16,3-4-2 16,23-13 1-16,12-10 0 15,9-16-1-15,10-6 0 16,1-27-23-16,-1-16-6 16,-11-3 4-16,-11-2 7 15,-13 5 7-15,-13 11 4 16,-5 11-6-16,-4 15 13 15,0 9 5-15,0 3 8 16,0 0-9-16,3 8-3 16,3 12 2-16,2 4 10 0,4 2-5 15,4 0 1-15,5-2-2 16,4-2-5-16,9-7 1 16,13-8 1-16,12-7-2 15,13-5-2-15,9-21-6 16,-3-8-27-16,-6-4-3 15,-15 3 9-15,-21 6 2 16,-16 12 20-16,-17 6 5 16,-3 8 13-16,-25 3 5 15,-11 2-9-15,-8 16 4 16,0 5 5-16,5 4 4 16,5-1-5-16,7 1-6 15,7-3-2-15,9-6-1 0,4-6-5 16,7-7-2-1,0-5-1-15,0 0-1 0,7-13 0 16,13-18 0-16,8-18-9 16,0-13 1-16,-4-9 1 15,-10-7-3-15,-6 4 8 16,-3 16 2-16,-1 19 1 16,-1 20 4-16,0 10 9 15,-3 7 5-15,0 2-9 16,6 2-9-16,5 24-5 15,5 18 5-15,5 16 7 16,-2 12-5-16,-4 8-1 0,-6-1-1 16,-1-1 0-16,-5-5 0 15,0-10-16-15,3-10-25 16,4-19-9-16,8-25-8 16</inkml:trace>
  <inkml:trace contextRef="#ctx0" brushRef="#br0" timeOffset="175467.55">27251 9936 80 0,'0'0'0'0,"0"0"-29"16,0 0 0-16</inkml:trace>
  <inkml:trace contextRef="#ctx0" brushRef="#br0" timeOffset="175759.48">25266 10741 130 0,'0'0'26'16,"0"0"-26"-16,80 8-6 15,8-8 6-15,34-21 11 16,27-14 8-16,20-7-4 16,20-5 0-16,5-6-2 0,1 2-12 15,-8 0 0-15,-11 2 0 16,-13 4 0-16,-24 4-1 16,-22 8 0-16,-32 8-10 15,-34 9-28-15,-33 8 5 16,-18 8-12-16,-37 0-7 15</inkml:trace>
  <inkml:trace contextRef="#ctx0" brushRef="#br0" timeOffset="175963.93">25550 10865 142 0,'0'0'18'0,"0"0"-17"15,112 3-1-15,-1-25 10 16,33-19 2-16,28-8-2 16,25-11-10-16,18-2 0 15,14-2-12-15,0 5-28 16,-13 4-16-16,-23 2 9 16</inkml:trace>
  <inkml:trace contextRef="#ctx0" brushRef="#br0" timeOffset="176114.53">28022 10268 131 0,'0'0'25'0,"0"0"-21"0,0 0-2 16,0 0 4-16,0 0-6 16,0 0-7-16,0-7-17 15,-1-6-46-15</inkml:trace>
  <inkml:trace contextRef="#ctx0" brushRef="#br0" timeOffset="178729.5">8927 10263 85 0,'0'0'7'0,"0"0"-6"16,-88-31 10-16,52 28 0 15,0 0-5-15,9 1 2 16,8 0-1-16,8 2 5 15,5 0 0-15,-2 0-1 16,-4 2-8-16,-9 18 1 16,-5 8 0-16,-4 10 1 15,2-1-1-15,10-3-2 16,11-4-1-16,7-9-1 16,0-4-1-16,21 0 1 15,16 0 0-15,8 3 1 16,11 1-1-16,9 1 2 15,-1 5 0-15,-3 1-2 0,-6 2 0 16,-10 1 0-16,-16 3 0 16,-12 0 1-16,-15 5 0 15,-2 2-1-15,-19-2 2 16,-22-3-1-16,-4-4 0 16,-7-10 3-16,3-9-3 15,5-12 5-15,7-1 5 16,9-20-3-16,4-16-5 15,12-14-3-15,12-7-2 16,1-3-10-16,29 2-3 16,9 3 4-16,0 6 5 15,4 6 2-15,-7 7 1 0,-3 4-2 16,-5 10 1-16,-4 10 1 16,0 12 0-16,0 7 1 15,4 22 0-15,2 14 1 16,1 6 1-16,4-1 1 15,-4-4-1-15,3-8 1 16,-4-7-1-16,-2-7 0 16,-4-8 0-16,-6-9 0 15,-6-5 0-15,-4 0-1 16,-5-9 1-16,-3-17 3 16,0-7-2-16,-14-8 2 15,-16 2 5-15,-9 1 7 16,-7 3-9-16,-7 5 7 15,-1 6-2-15,-6 3-8 16,5 7-2-16,10 5 1 0,20 6-1 16,13 3-1-16,12 0-1 15,0 9-27-15,13 16 5 16,11 4-4-16,10-8-8 16,8-10-6-16,9-11-7 15</inkml:trace>
  <inkml:trace contextRef="#ctx0" brushRef="#br0" timeOffset="178954.7">9629 9982 128 0,'0'0'0'16,"0"0"0"-16,0 0 7 15,63 108 8-15,-39-51 5 16,-2 6 0-16,0 2-6 15,-2 4-7-15,-2 2-6 16,-3-8-1-16,1-7-6 16,-4-11-13-16,1-12-17 15,-7-8-5-15,-6-13-5 16,0-10-18-16</inkml:trace>
  <inkml:trace contextRef="#ctx0" brushRef="#br0" timeOffset="179097.32">9462 10453 125 0,'0'0'3'0,"0"0"-2"15,0 0 4-15,0 0-5 16,0 0-18-16,0 0-18 16,61-67 12-16</inkml:trace>
  <inkml:trace contextRef="#ctx0" brushRef="#br0" timeOffset="179253.9">10279 10229 178 0,'0'0'0'16,"0"0"-4"-16,0 0 4 15,0 0-41-15,0 0-19 16,0 0 17-16</inkml:trace>
  <inkml:trace contextRef="#ctx0" brushRef="#br0" timeOffset="180235.53">9182 11218 47 0,'0'0'16'15,"0"0"-11"-15,126-12 12 16,-54 3-2-16,13-8-3 0,14-12 2 16,11-12-6-16,8-13-5 15,-3-13 2-15,-8-12-3 16,-16-2-2-16,-11-2 2 15,-17-3-2-15,-10-6 0 16,-13-7 1-16,-15-10 0 16,-7-8-1-16,-15-4 0 15,-3-2 0-15,-27 2 0 16,-25 10 0-16,-26 17 1 16,-20 19 4-16,-23 26 9 15,-19 23-2-15,-17 23-1 16,-19 6 2-16,-7 31-4 15,-5 19 2-15,3 11-10 0,9 12 2 16,12 15 2-16,21 13-1 16,26 16 3-16,29 22 0 15,39 17 2-15,28 4-8 16,21 0 1-16,36-19-2 16,36-16 0-16,30-21-1 15,25-16 3-15,19-14 4 16,5-15 1-16,3-9-2 15,-2-14-2-15,-9-14-1 16,-10-10 1-16,-12-15-3 16,-18 0 0-16,-20-15-2 15,-17-3 2-15,-20-1-2 0,-18 6 2 16,-11 3 0-16,-7 4 1 16,-7 5-2-16,0 1 2 15,-3 0 1-15,0 0 0 16,0 0 0-16,0 0 2 15,0 0 1-15,0 0-3 16,0 0-2-16,0 0 1 16,0 0 0-16,0 0 3 15,0 0-4-15,0 0 1 16,0 0 2-16,0 0-3 16,0 0 2-16,0 0-2 15,0 0 2-15,0 0-3 16,0 0 3-16,0 0-4 0,0 0 4 15,0 0-4-15,0 0 1 16,0 0-11-16,0 0 3 16,0 0 0-16,0 0-7 15,0 0-7-15,0 0-5 16,0 8 6-16,0 9 11 16,0 3-26-16,0-2-5 15,-3-7-19-15</inkml:trace>
  <inkml:trace contextRef="#ctx0" brushRef="#br0" timeOffset="186190.36">16209 10452 44 0,'0'0'2'16,"0"0"-2"-16,0 0 6 15,-81-37-2-15,71 30-1 16,2 0 2-16,3-3 2 16,0-1-3-16,0 0-3 0,2 2 1 15,0 1 2-15,0 3 1 16,0 2 3-16,2 3-6 15,-1 0 0-15,1 0-2 16,1 0-3-16,0 9-12 16,0 10 5-16,-2 0-11 15,-1-4-20-15</inkml:trace>
  <inkml:trace contextRef="#ctx0" brushRef="#br0" timeOffset="187960.53">16202 10338 54 0,'0'0'0'0,"0"0"0"15,0 0-3-15,0 0 3 16,0 0-2-16,0 0 2 16,11-8 1-16,-2 8 7 15,4 0-2-15,6 0 3 16,9 9-2-16,13 7 8 16,19 7-3-16,19 4 0 0,19 0-2 15,19-2-6-15,16-6 0 16,7-5-2-16,8-14 0 15,-2 0-2-15,-5-21 0 16,-5-18 0-16,-6-10 0 16,-11-8-5-16,-8-7 2 15,-10-3 2-15,-8-4 1 16,-7-3 0-16,-10-7 0 16,-13-8 1-16,-18-9 2 15,-23-14 0-15,-22-6-1 16,-11-9-1-16,-39 0-1 15,-25 15 1-15,-19 18-1 16,-16 28 6-16,-23 28 5 0,-20 21 3 16,-29 17-5-16,-22 12-2 15,-17 21-2-15,4 15 3 16,14 14-2-16,24 8-5 16,35 11 0-16,30 8-1 15,31 8 0-15,27 15 0 16,25 11 0-16,24 6 2 15,10-1-2-15,44-10 0 16,25-16 0-16,21-18 0 16,23-16-3-16,16-17-8 15,15-14-7-15,9-15-14 16,-2-13-11-16,-7-9-26 0</inkml:trace>
  <inkml:trace contextRef="#ctx0" brushRef="#br0" timeOffset="188155.39">18489 10314 198 0,'0'0'0'0,"0"0"-53"15,0 0 29-15,0 0-17 0,0 0-23 16</inkml:trace>
  <inkml:trace contextRef="#ctx0" brushRef="#br0" timeOffset="205587.82">27949 11364 53 0,'0'0'12'16,"0"0"-12"-16,0 0 0 15,0 0 0-15,0 0 3 16,3 91 4-16,6-56 7 16,0 1-5-16,3-5 0 15,-3-6-3-15,1-6 1 16,3-7 1-16,6-3-4 0,13-8 3 16,24-1 1-1,32-25 1-15,32-30 0 0,33-19-3 16,21-15-3-16,18-5-1 15,13 4 1-15,5 4-3 16,-3 12 1-16,-5 10-2 16,-12 12-3-16,-22 12-12 15,-19 11-4-15,-24 8-7 16,-27 4-11-16,-26 3-17 16</inkml:trace>
  <inkml:trace contextRef="#ctx0" brushRef="#br0" timeOffset="206158.67">29018 13104 96 0,'0'0'12'0,"0"0"-12"16,0 0 1-16,0 0 6 16,-12 84 10-16,23-43-2 15,10 3-8-15,1-3 2 16,8 0-3-16,7-7-2 16,6-9 2-16,14-11 0 15,22-14 0-15,27-9 3 16,21-35-6-16,22-20-2 15,9-21-1-15,6-11-1 0,5-3-5 16,-4 7 1 0,-5 8 4-16,-8 13 1 15,-19 13-1-15,-18 11-1 0,-24 11-7 16,-26 11-3-16,-17 7-2 16,-20 2 1-16,-13 2 5 15,-7 3 2-15,-5 0-7 16,-3 5-5-16,0 1-4 15,-11 3-3-15,-11 2-2 16,-8 0 5-16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9:59:57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29502 2419 90 0,'0'0'4'0,"0"0"-3"16,0 0 0-16,0 0 5 0,0 0 6 15,0 0-3-15,0 0 4 16,13 7 2-16,-13-7-1 16,0 2-2-16,-13 4 0 15,-26 3 5-15,-21 3 8 16,-22 2-17-16,-18-2-2 15,-15 3 3-15,-12 3 7 16,-14 0-3-16,-11 4 9 16,-10 2-9-16,-9 1 2 15,-6 2 4-15,-7 1-5 16,-5-1-5-16,-6-2 1 16,0 3-4-16,7-2-3 15,12-1 3-15,26-1-2 16,20-5-1-16,24-1-2 15,25-2-2-15,10-2 1 16,17-3-4-16,10-2-9 16,14-4-6-16,15-2-8 0,8-2-5 15,7-1-10-15,1-4 1 16,27-16-14-16,21-9-5 16,19-8 17-16,9-2 5 15</inkml:trace>
  <inkml:trace contextRef="#ctx0" brushRef="#br0" timeOffset="307.29">27433 2327 62 0,'0'0'9'16,"0"0"5"-16,-123 5-5 16,52 15 1-16,-13 8 1 15,-15 5 10-15,-5 6-3 16,-1 10 3-16,0 4 2 15,8 3-2-15,3 2-10 16,5 1-4-16,7-1 2 16,11 4-4-16,15-2 0 15,17-2 0-15,21 0-1 16,18-2-2-16,3-5 2 16,29-3-4-16,15-7 0 15,11-8-3-15,13-10-5 0,12-6 6 16,11-12-10-16,15-5-16 15,19-3-16 1,13-23-7-16,11-13-9 0</inkml:trace>
  <inkml:trace contextRef="#ctx0" brushRef="#br0" timeOffset="449.91">28478 2774 92 0,'0'0'0'0,"0"0"-54"0</inkml:trace>
  <inkml:trace contextRef="#ctx0" brushRef="#br0" timeOffset="12720.01">13133 14780 58 0,'0'0'2'16,"0"0"7"-16,0 0 7 15,0 0 1-15,-42-72 2 16,41 72-1-16,-1 0-7 16,-4 15-9-16,-7 28-2 15,-11 28 20-15,-11 21 2 16,-6 13 7-16,-2 5-8 16,1-3-5-16,3-3 3 15,5-6-6-15,4-9-3 16,6-15-5-16,6-9-4 15,3-12 0-15,6-12-1 16,2-12-1-16,1-17-15 0,3-5-10 16,3-7 6-1,0-18 18-15,0-21-9 0,0-23-39 16,6-16 27-16,4-19 9 16,1-16 1-16,-1-8 6 15,2-4 5-15,-3 6 2 16,1 15 0-16,-1 19 0 15,-1 16 12-15,4 15-2 16,-2 13 6-16,2 10 5 16,3 9-7-16,0 11 3 15,7 11-9-15,7 2-6 16,10 26 7-16,10 19 6 16,4 18 12-16,0 14 1 15,-4 11-7-15,-7 7 0 16,-5-4-11-16,-6-4-2 0,-5-5-8 15,-2-4-2-15,-4-10-11 16,-6-10-23-16,2-8-14 16,-8-11-3-16,-5-9-16 15,-3-15 16-15,0-14-17 16</inkml:trace>
  <inkml:trace contextRef="#ctx0" brushRef="#br0" timeOffset="12900.58">13043 15494 115 0,'0'0'2'16,"0"0"23"-16,0 0 8 0,0 0-10 15,0 0-23-15,0 0-2 16,42-74-13-16,30 52-2 16,11-2-10-16,7 0 0 15,4-1-1-15,-2-1 0 16,-5 1-4-16</inkml:trace>
  <inkml:trace contextRef="#ctx0" brushRef="#br0" timeOffset="13325.15">13859 15187 47 0,'0'0'31'0,"0"0"-4"16,0 0-4-16,0 0 6 16,-96 3-4-16,61 20 1 15,1 11 7-15,-1 7-5 0,6 4 5 16,3-1-13-16,10-5-6 15,4-5-5-15,9-6-7 16,3-5-2-16,0-6 0 16,12-6-14-16,7-7-5 15,8-4-8-15,3-14 9 16,7-18-7-16,-1-14-16 16,-3-12 8-16,-12-12-3 15,-10-13 12-15,-11-13 3 16,-4-9 2-16,-20 9 11 15,-7 13 8-15,-2 20 4 16,8 22 23-16,1 14 0 0,6 13 12 16,9 7 1-16,6 7 5 15,3 7-44-15,0 27 3 16,0 18-3-16,18 19 16 16,5 9 2-16,5 7-3 15,3 2 0-15,1-3-9 16,-1-5-7-16,0-5-2 15,-1-11-18-15,-2-10-27 16,1-16-14-16,-3-16 4 16,1-16 15-16,-6-7 1 15</inkml:trace>
  <inkml:trace contextRef="#ctx0" brushRef="#br0" timeOffset="13686.95">14031 15138 115 0,'0'0'5'0,"0"0"3"16,0 0 13-16,-2 75 32 16,7-18-2-16,14 13-18 15,5 10 5-15,7 8 5 16,2 5-13-16,3 6 3 16,-3 3-12-16,0 4-1 15,-3 1-8-15,-8-6-5 16,-5-8-5-16,-9-12 0 15,-6-22-2-15,-2-14 1 16,0-14-1-16,-15-18 6 16,-6-12 3-16,-8-1 21 0,-7-27-17 15,-6-19-13 1,1-18 0-16,-3-20-13 0,2-13-33 16,6 5-4-16,6 10 5 15,8 19 27-15,13 16-7 16,6 0-8-16,3-2-15 15,13-2-11-15,17-5-16 16,3-4 18-16,-3-3-14 16</inkml:trace>
  <inkml:trace contextRef="#ctx0" brushRef="#br0" timeOffset="13831.66">14061 14869 32 0,'0'0'70'0,"0"0"-57"15,-75-76 1-15,59 63 0 16,8 3-14-16,7 6 0 16,1 4-26-16,0 0-25 15</inkml:trace>
  <inkml:trace contextRef="#ctx0" brushRef="#br0" timeOffset="15143.1">15761 14480 42 0,'0'0'6'0,"0"0"17"16,0 0 1-16,-39-79-2 15,33 69 2-15,3 7 2 0,2 3 12 16,1 0-22 0,0 28-16-16,6 15 0 0,6 18 27 15,0 11-11-15,1 6-3 16,1 2 6-16,-1 3-3 15,1 2-10-15,-4-5-1 16,-3-9-4-16,1-14-1 16,-2-15 0-16,-1-14-19 15,-1-12-11-15,-1-12-2 16,-3-4-9-16,0-7 24 16,0-27 8-16,-2-21-39 15,-11-23 30-15,-2-14 2 0,-8-9 11 16,-2-1 4-1,0 12 1-15,7 12 12 0,3 18 3 16,8 13 6-16,3 12 5 16,4 12-6-16,0 9 3 15,0 8-4-15,23 6-17 16,11 9-1-16,14 21 7 16,13 10 4-16,8 9-1 15,1 5 10-15,0 4-8 16,-2 4-2-16,-5-1 1 15,-6-1-9-15,-8-2 2 16,-4-5-5-16,-10-8 1 16,-8-10 0-16,-9-14-1 15,-7-10 0-15,-7-9-2 16,-4-2 2-16,0-22 9 0,0-23 12 16,-15-22-19-16,-3-19-2 15,-7-13 0-15,-5-9-1 16,-3-5-3-16,2 2 1 15,3 12-4-15,7 23 5 16,7 22 2-16,4 17 0 16,6 15 0-16,1 8 0 15,3 8-1-15,0 4-3 16,0 2-39-16,6 2-17 16,14 20-5-16,12 15 26 15,1 16 4-15,-1 7 0 16,-2 7-20-16</inkml:trace>
  <inkml:trace contextRef="#ctx0" brushRef="#br0" timeOffset="15587">16625 14558 124 0,'0'0'5'0,"0"0"22"15,0 0-5-15,0 0-10 16,-21 84 20-16,34-44-13 16,8 4-4-16,4-2-2 15,5-1-6-15,6-7-3 16,5-5-1-16,3-9 0 0,0-8-3 16,-4-8-1-16,-8-4 1 15,-3-6 0-15,-5-19-3 16,-6-8 3-16,-6-6-1 15,-8-8-2-15,-4-6 1 16,-16-7-2-16,-20-2 0 16,-13 8-1-16,-9 10 2 15,-2 16 3-15,4 13 1 16,1 15 0-16,8 0 0 16,5 17 1-16,9 9-1 15,9 5 0-15,8 1-1 0,8 3 0 16,8 0-1-16,0-1-11 15,8-2-10-15,11-8-9 16,10-3-3-16,6-13-3 16,8-8 11-16,5-3-11 15,4-23-13-15</inkml:trace>
  <inkml:trace contextRef="#ctx0" brushRef="#br0" timeOffset="16367.81">17020 14502 85 0,'0'0'14'0,"0"0"-13"16,0 0 10-16,0 0 25 16,0 0 2-16,58 85 4 0,-38-54-16 15,2-1-8 1,0 1 3-16,-2-2-16 0,-1-5-5 16,-1-2 3-16,-2-8-5 15,1-4 2-15,-4-5-8 16,2-5-8-16,-3 0-1 15,2-17 6-15,0-9-2 16,-1-9-16-16,-3-3 15 16,-1 0 5-16,-5 1 5 15,-2 4 3-15,1 6 1 16,-3 4 3-16,0 9 4 16,0 5 13-16,0 6 4 15,0 3-4-15,1 0-20 0,9 12-1 16,6 9 1-16,3 4 6 15,1 2 9-15,0 0-7 16,-2-1 0-16,-1-2-7 16,-3-2 1-16,-2-5 0 15,-6-6-4-15,-1-5-3 16,-2-3-6-16,-2-3-3 16,-1 0 5-16,0-6 9 15,0-16-1-15,0-7-6 16,0-5-4-16,0 2 7 15,3 1-5-15,5 4 7 16,-1 9 0-16,1 6 2 16,-3 8 0-16,1 4 3 15,1 0-2-15,2 0-1 16,-1 11 2-16,0 1 1 0,-4 5 3 16,-1 0-5-16,-1 0 0 15,-2-2-1-15,0-4 3 16,0-4-3-16,0-4-1 15,0-3-5-15,0 0 6 16,0-7 3-16,0-17 0 16,0-8-3-16,3-7-2 15,7 3 2-15,1 2 0 16,1 3-1-16,2 9 1 16,-1 3 4-16,0 9 3 15,0 7 0-15,5 3-3 0,2 0-2 16,4 13 6-16,1 8 3 15,0 6-4-15,-1 1 4 16,-6 5-4-16,-2-2-6 16,-4 3-1-16,-3 0 0 15,0 2-3-15,-3-2-29 16,2-2-25-16,-4-8-13 16,2-14-5-16</inkml:trace>
  <inkml:trace contextRef="#ctx0" brushRef="#br0" timeOffset="16510.43">18003 14277 91 0,'0'0'9'0,"0"0"4"0,0 0-13 16,0 0-18-16,0 0-7 15,0 0-11-15</inkml:trace>
  <inkml:trace contextRef="#ctx0" brushRef="#br0" timeOffset="16959.74">16383 15518 67 0,'0'0'0'16,"0"0"1"-16,0 0 10 15,0 0 3-15,0 0-10 16,0 0 9-16,57 2 2 15,0-25 5-15,19-11 0 16,22-9-4-16,21-8 6 16,21-2 6-16,19-1-13 15,3-1-6-15,-1 5 4 0,-6 1-6 16,-16 4-7-16,-16 2 1 16,-16 5 1-16,-21 3-4 15,-16 7 0-15,-19 10-13 16,-23 7 1-16,-16 9-4 15,-12 2-10-15,-12 3 9 16,-32 22-11-16,-17 9-9 16,-16 10 10-16,-6 2-5 15,-5-3 0-15</inkml:trace>
  <inkml:trace contextRef="#ctx0" brushRef="#br0" timeOffset="17191.41">16619 15729 89 0,'0'0'2'0,"0"0"-2"15,0 0 3-15,0 0 21 16,116-2-5-16,-22-27 2 16,23-15-8-16,20-9-3 15,10-11-4-15,4-5 0 16,-1 1-4-16,-9 1-2 15,-13 9-4-15,-14 10-10 16,-16 13-26-16,-18 6-7 16,-23 10-26-16</inkml:trace>
  <inkml:trace contextRef="#ctx0" brushRef="#br0" timeOffset="17851.93">15108 18040 61 0,'0'0'0'15,"0"0"-1"-15,0 0 1 16,0 0 0-16,0 0 9 16,0 0 9-16,13 70-3 15,-10-70 1-15,0 0 15 0,3-10 0 16,6-25 0-16,10-16-21 16,8-21-9-16,4-12-1 15,1-14 0-15,-4-12 2 16,-9-11-2-16,-9-19 0 15,-12-1-5-15,-1 1-2 16,0 19 0-16,-1 28 6 16,1 32 1-16,0 29 13 15,0 20 19-15,0 12-17 16,16 7-15-16,14 29 0 16,10 18 6-16,9 18 20 15,7 15-7-15,3 10-4 0,-1 5 6 16,-1-1-14-16,-8-4-2 15,-7-10-3-15,-5-12-4 16,-4-11-5-16,-6-12-34 16,-6-11-13-16,-8-8-12 15,-11-12 4-15,-2-12 3 16,-23-9-13-16</inkml:trace>
  <inkml:trace contextRef="#ctx0" brushRef="#br0" timeOffset="18459.43">15526 17726 33 0,'0'0'93'0,"0"0"-90"16,0 0 15-16,0 0-15 15,7-81-3-15,47 50-4 16,20-4-5-16,11-3-9 16,6-1-7-16,0-4-6 15,-3 3 0-15,-7-2 4 16,-11 6 22-16,-22 6 5 15,-20 9 0-15,-17 8 6 16,-11 8 25-16,0 2 7 16,-7 2-13-16,-3 1 1 15,-1 0-4-15,0 6-1 16,2 11-3-16,-3 5 0 16,4 5 13-16,-2 3-11 0,-1 4-2 15,-1 4-6 1,3 3-2-16,3 2-5 0,3-1-5 15,3-9-1-15,0-8 1 16,8-10-1-16,9-11-20 16,3-4-9-16,4-31 12 15,1-22-19-15,-3-18-6 16,-12-13 9-16,-9-9-3 16,-1-1-5-16,-1 7 24 15,-9 8 18-15,-3 13 12 16,-1 10-3-16,-3 8 12 15,-2 7 1-15,2 4 1 16,1 3-1-16,2 7 13 16,4 7-6-16,6 12 15 15,2 8 7-15,2 0-37 0,2 24-14 16,17 19 0-16,9 18 13 16,5 10 3-16,0 4-3 15,3 8 0-15,-2-2-6 16,5 3-6-16,-4-12-1 15,3-8 0-15,-1-15-17 16,1-8-30-16,-1-12-12 16,-3-13-21-16,-3-16 16 15,-8-7 6-15</inkml:trace>
  <inkml:trace contextRef="#ctx0" brushRef="#br0" timeOffset="18773.53">16574 17188 134 0,'0'0'26'0,"0"0"28"16,0 0-22-16,0 0-30 16,0 0 5-16,0 0 33 15,70 90-12-15,-41-55-4 16,-1-1-8-16,0-4-2 16,-3-3-9-16,-1-6-2 15,-6-6-1-15,-4-10-2 16,-5-1 0-16,-8-4 0 15,-1-12 6-15,0-22 13 16,0-17-18-16,-6-16-1 16,-12-10-7-16,-3-2 2 0,-4 3-10 15,4 10 7 1,8 9-19-16,1 13 3 0,6 15 6 16,3 13-16-16,3 11-5 15,0 5-23-15,0 0-9 16,1 0 13-16</inkml:trace>
  <inkml:trace contextRef="#ctx0" brushRef="#br0" timeOffset="21061.73">18141 15872 64 0,'0'0'0'15,"0"0"3"-15,0 0 12 16,0 0-8-16,0 0-5 16,0 0 2-16,0 0 2 15,-17-19 4-15,17 18 2 16,0 1 3-16,0 0-6 16,0 0-3-16,0 0-3 15,0 0-2-15,0 0 1 0,0 5 5 16,0 12-2-16,9 15 9 15,15 17 17-15,9 19-4 16,13 16-2-16,9 13-6 16,7 6-2-16,7-2-9 15,0-6-2-15,-3-11-5 16,-8-17 2-16,-11-15-3 16,-11-14 0-16,-9-14 1 15,-10-9-1-15,-7-9 0 16,-6-6 1-16,-2-6-1 15,-1-30 7-15,1-24 6 16,-2-24-12-16,0-16 1 0,-6-16-2 16,-18-14 2-1,-6-8 1-15,2 9-3 16,2 23 0-16,10 32 0 0,7 29-1 16,6 18 0-16,3 13 1 15,0 6-16-15,0 7-18 16,19 1-19-16,10 4-8 15,4 22 15-15,5 15 8 16,1 11 0-16,-6 13-7 16</inkml:trace>
  <inkml:trace contextRef="#ctx0" brushRef="#br0" timeOffset="21578.83">19007 16409 36 0,'0'0'59'0,"0"0"-53"15,0 0 2-15,-5-84-7 16,5 29-2-16,0-9 1 16,0 3-2-16,0 12 0 15,0 17 2-15,-7 19 4 16,-5 13 14-16,0 2-2 16,-4 27-15-16,2 10 1 15,5 11 4-15,5 4 6 16,4 1-3-16,0 0 8 15,13-2 11-15,8-5-15 16,0-7 5-16,6-7-13 16,1-14 1-16,2-11-2 15,3-9-4-15,4-5 2 0,3-26 0 16,2-12-2-16,0-9-5 16,-11-2-5-16,-14-3-5 15,-16 2 0-15,-1 6 3 16,-12 9 9-16,-9 12 3 15,1 8 7-15,-5 9 8 16,5 6-7-16,0 5-2 16,5 1 5-16,5 21-3 15,6 10-7-15,4 8 4 16,0 5 4-16,16 4 10 16,8-3-8-16,1-5-5 15,9-7-3-15,5-6-2 0,2-11 0 16,5-9-1-16,0-8-15 15,0-11-17-15,-1-22-9 16,-4-9-22-16,-6-10 12 16,-11-9-2-16,-15-14-3 15</inkml:trace>
  <inkml:trace contextRef="#ctx0" brushRef="#br0" timeOffset="22030.07">19531 15725 16 0,'0'0'64'0,"0"0"-31"16,0 0 13-16,0 0 7 15,0 0-20-15,0 0-29 16,-35-1-2-16,62 52 22 0,7 11-5 16,2 5 4-16,3 4 0 15,-2 0-1-15,-3 3-7 16,-4-6-12-16,-8-6-1 16,-6-12-2-16,-6-15-2 15,-6-14-12-15,-1-11-2 16,-1-10 0-16,-2 0 16 15,0-25-4-15,0-14-1 16,-6-17-8-16,0-11 12 16,2-3-6-16,4 7-4 15,0 17 10-15,1 18 1 16,14 11 0-16,7 4-4 16,6 8 4-16,7 1 1 15,4 4 3-15,3 0-2 16,4 17 0-16,-6 6 4 0,-3 6 1 15,-7 3-5-15,-9 4 5 16,-8-2-3-16,-10 3 7 16,-3-3 5-16,-1-3 11 15,-20 0-13-15,-4-4 3 16,-7-1-5-16,-5-4-12 16,-8-1-1-16,-1-5-19 15,-2-9-30-15,5-7-32 16,4-17-14-16,12-25 4 15</inkml:trace>
  <inkml:trace contextRef="#ctx0" brushRef="#br0" timeOffset="22180.67">20310 15752 116 0,'0'0'10'0,"0"0"10"16,0 0-20-16,0 0-23 15,0 0-12-15,0 0 6 16,5 55-12-16</inkml:trace>
  <inkml:trace contextRef="#ctx0" brushRef="#br0" timeOffset="22570.09">18720 17258 185 0,'0'0'6'0,"0"0"-4"16,0 0-4-16,0 0 4 15,106-53-1-15,8 0 16 16,26-8-7-16,15-4-2 16,11 0-3-16,3-4 1 15,2 1-6-15,-9 2 0 0,-13 4-2 16,-22 10 2-16,-24 8-13 16,-25 12-7-16,-30 11-9 15,-22 9-3-15,-20 9 12 16,-6 3 8-16,-18 5 10 15,-26 19 0-15,-17 10-12 16,-16 9-13-16,-14 9 3 16,-7 5-8-16</inkml:trace>
  <inkml:trace contextRef="#ctx0" brushRef="#br0" timeOffset="22763.45">18995 17564 147 0,'0'0'0'0,"0"0"-1"16,0 0 1-16,0 0 4 16,94 38 19-16,-9-70-6 15,28-15-2-15,18-17 19 16,17-9-32-16,6-8 1 16,-4 0-3-16,-6 9-29 15,-20 6-59-15,-28 11-16 16</inkml:trace>
  <inkml:trace contextRef="#ctx0" brushRef="#br0" timeOffset="22901.46">20549 16916 126 0,'0'0'0'16,"0"0"-57"-16</inkml:trace>
  <inkml:trace contextRef="#ctx0" brushRef="#br0" timeOffset="27121.54">25880 13237 66 0,'0'0'3'0,"0"0"15"16,0 0-4-16,0 0 0 0,0-73 1 16,0 59-1-16,0-1-7 15,0-2-4-15,3 0 4 16,0-5-4-16,-2-2 0 16,-1-5-1-16,0 3 2 15,-19-2 5-15,-8 4-2 16,-5 6-2-16,-7 4 7 15,-7 6 2-15,-5 8-10 16,-5 0-1-16,3 14-2 16,5 14-1-16,5 6 2 15,7 8-1-15,8 7 0 16,7 6 0-16,9-1 0 16,9 1 0-16,3-6 0 15,10-4-1-15,22-6 1 16,11-5 1-16,12-4 0 0,15-2 0 15,6 1 2-15,3 3-1 16,-8 1-2-16,-15 2-1 16,-15 1 1-16,-16-3 1 15,-18 2 0-15,-7 3 0 16,-12 3 12-16,-22 0 12 16,-17-2-5-16,-10-1 8 15,-15-5 2-15,-9-5-6 16,-1-2-7-16,-2-6-10 15,7-7-8-15,3-8 1 16,11-5 1-16,11-11-2 16,14-20-8-16,13-12-25 0,19-5-27 15,10 1 6-15,30 4-22 16,31 6 12-16,20 2 17 16,6 4 3-16</inkml:trace>
  <inkml:trace contextRef="#ctx0" brushRef="#br0" timeOffset="27965.21">26177 13691 106 0,'0'0'0'15,"0"0"-1"-15,0 0 0 0,19-95 1 16,-8 67 0-16,-4-1-1 16,-7 2 1-16,0 4 1 15,0 4 1-15,-3 5 5 16,-6 5 7-16,0 4 3 16,0 5-4-16,-1 0 0 15,1 5-9-15,-3 20-3 16,2 8 4-16,2 10 8 15,8 4 4-15,0-1 1 16,0 0-1-16,14-7-4 0,6-4-4 16,9-5-5-16,8-11-1 15,9-12-3-15,11-7 0 16,7-19-17-16,2-18-12 16,-2-8-22-16,-8 0 7 15,-11-3 10-15,-13 5 7 16,-14 9 10-16,-15 8 17 15,-3 9 19-15,0 8 13 16,-11 6-3-16,-2 3-5 16,-4 0-9-16,-1 21-5 15,-1 8 7-15,-1 3-1 16,3 4-3-16,3-2-1 16,5-1-9-16,2-3-1 15,4-6-2-15,3-7-1 16,0-10-12-16,5-7-17 0,11-4 7 15,0-19 14-15,4-8-7 16,-4-2 4-16,-6 4 6 16,-1 4 6-16,-4 12 0 15,-1 7 11-15,-2 6 9 16,2 0-9-16,7 22-11 16,5 25 16-16,5 27 25 15,1 27-16-15,-1 18 24 16,-7 14-9-16,-8 2 4 15,-6 2 13-15,0-8 24 16,-11-8 1-16,-4-17 21 16,-1-16 9-16,4-13-45 0,-3-22 9 15,1-19-14-15,1-14-62 16,-5-19 0-16,-7-5 9 16,-4-30-9-16,-2-12-25 15,6-12-36-15,7-3 16 16,12 0 29-16,6 1-25 15,0 2-35-15,18 2-21 16,13-3-18-16,8-2-22 16,9-9 33-16,1-6 21 15,2-2-9-15,-5 4 15 16</inkml:trace>
  <inkml:trace contextRef="#ctx0" brushRef="#br0" timeOffset="28739.93">26632 13704 70 0,'0'0'8'0,"0"0"12"15,0 0-8-15,0 0-2 16,0 0 13-16,0 0 4 16,6-54 0-16,-6 54-1 15,1 25-17-15,1 24 8 16,2 25 39-16,2 16-14 15,5 9 5-15,3 5 4 0,0 0 18 16,-1 0 5 0,-4-6-11-16,-4-3 21 0,-5-9-34 15,0-5-6-15,-5-7 6 16,-12-13-37-16,1-16-6 16,6-20-7-16,4-12-7 15,5-13-68-15,1-7 11 16,-3-24 51-16,0-20-105 15,0-18 35-15,3-16 27 16,0-9 6-16,7-5 2 16,20 3 25-16,9 9 8 15,11 9-20-15,10 7-27 16,7 8-15-16,4 1 2 16,-6 0 10-16</inkml:trace>
  <inkml:trace contextRef="#ctx0" brushRef="#br0" timeOffset="29655.02">27125 13343 129 0,'0'0'4'0,"0"0"6"16,0 0 18-16,0 0-13 15,0 0 8-15,-16 80 22 16,18-30-3-16,5 2-12 15,-1-1-2-15,0-6-14 16,-2-6-5-16,2-6-9 0,2-8 0 16,4-8-2-16,-3-8-18 15,0-9-17-15,4 0 0 16,-2-18 6-16,2-18 3 16,-3-8-14-16,-2-2 14 15,-2 4 14-15,-4 9 14 16,-1 11 5-16,-1 9 15 15,0 9 10-15,0 4 8 16,0 0-17-16,3 5-16 16,3 15-5-16,4 8 28 15,2 1 1-15,5-1-9 16,0-3 1-16,1-3-2 16,3-5-8-16,1-5-6 0,1-8-5 15,4-4-9-15,4-5-8 16,1-20 3-16,1-9-4 15,-8-7-2-15,-9-2 8 16,-11-4 3-16,-5 5 4 16,0 7 3-16,-4 8 2 15,-6 8 3-15,4 10 5 16,2 3 4-16,1 6 3 16,1 0-12-16,-2 15-3 15,-1 19 0-15,0 7 0 16,2 5 18-16,3-3 3 15,0-4-3-15,0-5-4 16,5-6-6-16,6-8-8 16,2-8-1-16,4-5-6 0,2-7-14 15,2 0-6-15,6-19 10 16,4-7-6-16,-1-3-3 16,-2 3-4-16,-3 3 17 15,-4 6 9-15,-6 6 4 16,-2 5 1-16,-5 6 8 15,-2 0-2-15,-1 0 2 16,-1 0 1-16,1 0 2 16,0 0 2-16,-2 7-8 15,2 1-3-15,-4-3-3 16,1-4-1-16,-2 1-1 16,2-2-4-16,-2 0 2 15,4-8 4-15,2-9 0 16,3-3-1-16,0 6-3 0,-3 4 4 15,-2 10 1-15,2 0 1 16,8 0 0-16,2 13 2 16,4 5 9-16,0 1 0 15,-3 1 1-15,1-1-4 16,-3-5-6-16,-2-3-4 16,-1-2 0-16,1-4-20 15,1-5-24-15,2 0-22 16,1-7-29-16,-1-22 5 15</inkml:trace>
  <inkml:trace contextRef="#ctx0" brushRef="#br0" timeOffset="29873.14">28141 12888 214 0,'0'0'16'15,"0"0"-8"-15,0 0 32 16,0 0-40-16,0 0 0 15,5 118 8-15,17-45 3 16,0 5-11-16,-3 1 1 16,-9-4-1-16,-9-3-3 15,-1-3-12-15,-7-7-23 16,-11-10-31-16,-3-14 4 16,3-16 13-16,0-19 0 0</inkml:trace>
  <inkml:trace contextRef="#ctx0" brushRef="#br0" timeOffset="30089.56">28080 13324 28 0,'0'0'45'16,"0"0"-27"-16,0 0 10 15,61-84-4-15,-22 73-2 16,6 7-2-16,1 4-1 16,2 0-2-16,-6 14-4 15,-1 10-6-15,-5 6 1 16,-6 3-3-16,-8 3 1 15,-11-2-2-15,-8 0-4 0,-3-5-3 16,0 2-6 0,-11-6-15-16,-7-3-33 0,-4-8 0 15,-1-9 0-15</inkml:trace>
  <inkml:trace contextRef="#ctx0" brushRef="#br0" timeOffset="30194.23">28392 13110 28 0,'0'0'0'16,"0"0"-24"-16</inkml:trace>
  <inkml:trace contextRef="#ctx0" brushRef="#br0" timeOffset="30733.91">28759 13234 127 0,'0'0'28'15,"0"0"2"-15,0 0 13 16,-89 82-23-16,82-59 2 16,4-2-7-16,3-6-12 15,0-4-2-15,0-5-1 16,7-2-13-16,4-4-6 15,0 0-2-15,3-9-1 16,-1-6-15-16,-1 3 14 0,-2 4 12 16,-4 3 11-16,3 5 1 15,4 0 2-15,4 2 9 16,5 7 5-16,6-3 11 16,7-4-6-16,4-2-6 15,5-4-8-15,0-15-6 16,-3-8-2-16,-5-6-7 15,-6-3-1-15,-8-6-5 16,-5-9 5-16,-10-8 4 16,-7-13 0-16,0-12 2 15,-12-16 2-15,-13-10 4 16,-5 2 3-16,-1 17 5 16,5 33-4-16,10 30 12 0,7 23 8 15,6 5-20 1,-1 21-8-16,0 25-3 0,4 29 3 15,0 17 3-15,5 10 0 16,17 9 9-16,4-8-10 16,5-3-2-16,2-13 0 15,3-9-3-15,1-10-47 16,-4-13-46-16,-6-16-1 16</inkml:trace>
  <inkml:trace contextRef="#ctx0" brushRef="#br0" timeOffset="31267.02">29921 12358 158 0,'0'0'5'16,"0"0"9"-16,0 0-8 15,10 117 6-15,15-2 38 16,4 17-21-16,-1 10-2 0,-3-4-1 16,-6-7-1-1,-10-10-15-15,-5-12-9 0,-4-16-1 16,0-15-29-16,0-15-18 16,0-17 8-16,-6-10-28 15,-4-21 2-15,-6-15 0 16</inkml:trace>
  <inkml:trace contextRef="#ctx0" brushRef="#br0" timeOffset="31559.38">29670 12604 129 0,'0'0'7'0,"10"-103"9"16,25 67 5-16,13 10-7 15,12 12 6-15,12 12 6 16,12 2-14-16,5 30-2 16,-2 18-5-16,-7 17 0 15,-12 6-4-15,-21 1 3 16,-18-2 0-16,-22-11-4 16,-7-3 1-16,-24 0-1 15,-16-6 1-15,-12-2-1 16,-6-6-1-16,0-4-10 15,4-11-5-15,8-11-31 16,16-16-11-16,10-9 0 16</inkml:trace>
  <inkml:trace contextRef="#ctx0" brushRef="#br0" timeOffset="32518.96">30402 12867 117 0,'0'0'1'0,"0"0"1"16,0 0 15-16,0 0 44 16,0 0-37-16,84 24-12 15,-72-10-5-15,-8 1-5 16,-4-1-1-16,0-4-1 16,0-3 0-16,0-7 0 15,0 0 0-15,-4-12 0 0,-3-13-1 16,5-9-12-16,2 1 10 15,0 2-1-15,16 5 2 16,4 7 2-16,2 7 1 16,5 8 3-16,1 4-2 15,1 0 4-15,-1 14-5 16,0 3 5-16,2 4 2 16,2-3-4-16,-1 2 3 15,-3-3-2-15,1-5-2 16,-6-5-1-16,-3-2-2 15,-4-5-6-15,-8 0-4 16,-7-15 6-16,-1-15 0 0,-6-11-7 16,-22-1-2-1,-8 3 8-15,-4 10 5 0,3 13 1 16,1 13 5-16,3 3 1 16,3 2-5-16,2 18-1 15,4 1-1-15,6 0 1 16,6-5-1-16,8-5 0 15,4-4-1-15,0-4-3 16,22-3 0-16,15 0-7 16,15-17-9-16,8-9-19 15,-2-10-4-15,-10-10-1 16,-15-3 9-16,-11-9 4 16,-13-5 28-16,-9-5 3 15,0-4 17-15,-15 6 5 16,-4 11 2-16,4 16 9 0,3 19 2 15,8 10 1-15,2 9 5 16,2 1-13-16,0 25-28 16,6 22 0-16,13 17 8 15,4 10 1-15,0 8 3 16,0-2 7-16,-4 3-4 16,-5-7-2-16,-4-7-8 15,-5-14-4-15,-5-12-1 16,0-13-2-16,0-13 0 15,0-8-7-15,0-9-6 0,0 0 9 16,0-19 5 0,4-15 1-16,2-19-16 0,6-9 7 15,3-4-1-15,3 7 2 16,0 16 6-16,1 15 2 16,2 18 1-16,0 7 1 15,3 3 0-15,0 0-1 16,-1 13 2-16,-1 10-2 15,-3 5 1-15,-6 5 1 16,-2-2 1-16,-8-2 0 16,-3-2 5-16,0-3-5 15,-2-3 1-15,-16-1-3 16,-7-1-2-16,-9-1-3 16,-8-3-17-16,-6-5-11 15,5-9-32-15,10-1 5 0,17-16-6 16</inkml:trace>
  <inkml:trace contextRef="#ctx0" brushRef="#br0" timeOffset="32824.83">31429 12484 115 0,'0'0'44'0,"0"0"-43"16,0 0 9-16,0 0-6 15,0 0-1-15,0 0 20 16,0 0-4-16,-50 73-8 0,50-54-9 16,0-2-1-16,3-1-1 15,2-2-2-15,0-3-7 16,-2-2-6-16,3-3 1 16,1-1 4-16,0 0 7 15,4 0 3-15,2-1 0 16,2-1 0-16,6-3 0 15,4 0 0-15,5-17-5 16,0-3-24-16,-2-6-13 16,-4-2-5-16,-1-1 5 15</inkml:trace>
  <inkml:trace contextRef="#ctx0" brushRef="#br0" timeOffset="33291.69">31618 12189 49 0,'0'0'16'0,"-30"-88"5"15,20 67 13-15,9 13 18 16,-1 8-3-16,2 0-21 16,0 13-28-16,3 20 1 15,13 17 7-15,2 10 10 16,2 8-4-16,0-3 3 16,-4-1-1-16,-5-7-3 15,-3-7-6-15,-7-8-6 16,-1-8 0-16,0-8-1 15,0-11-8-15,0-8-2 16,0-7-3-16,0 0 13 16,0-22 0-16,0-11-7 0,9-4-7 15,4-6 4-15,1 2 9 16,1 2 0-16,-5 6 1 16,-1 10 0-16,-2 13 0 15,1 10 0-15,4 5-2 16,4 20 2-16,3 9 3 15,0 5 1-15,-2-1 0 16,-3-1 5-16,0-4-3 16,-4-7-1-16,-2-6-3 15,-4-6 0-15,-4-6-2 16,0-5 0-16,0-3-2 16,-3 0 2-16,-21 0-4 15,-10 0-11-15,-7-11-18 0,0-10-13 16,2-11-10-1,8-4 3-15,10 0-1 0</inkml:trace>
  <inkml:trace contextRef="#ctx0" brushRef="#br0" timeOffset="33464.4">31951 12380 56 0,'0'0'3'16,"0"0"14"-16,0 0 2 15,0 0-8-15,0 0 2 16,57 85-3-16,-50-69-10 0,-4-2-3 16,-3-5-16-16,0-9-25 15,0 0-19-15</inkml:trace>
  <inkml:trace contextRef="#ctx0" brushRef="#br0" timeOffset="33592.32">31948 12075 85 0,'0'0'0'15,"0"0"-29"-15,0 0-27 16</inkml:trace>
  <inkml:trace contextRef="#ctx0" brushRef="#br0" timeOffset="33815.99">32200 11822 142 0,'0'0'37'15,"0"0"-36"-15,0 0-1 16,0 0 24-16,24 108 18 16,-8-45-5-16,6 0-17 15,-2 1-4-15,-1-5-9 16,-1-3-7-16,-7-6-2 15,-5-3-22-15,-5-4-31 16,-1-4-21-16,0-12 7 16,0-13 0-16</inkml:trace>
  <inkml:trace contextRef="#ctx0" brushRef="#br0" timeOffset="33991.74">32438 12252 85 0,'0'0'50'0,"0"0"-45"16,0 0 13-16,32 77-3 16,-22-48-5-16,-2-1 0 15,-1-3-9-15,-1-5-1 16,-4-1-22-16,-2-7-25 16,0-9-7-16</inkml:trace>
  <inkml:trace contextRef="#ctx0" brushRef="#br0" timeOffset="34141.33">32476 11964 73 0,'0'0'101'0,"0"0"-101"16,0 0-26-16,0 0-12 15,0 0 4-15,0 0 4 16</inkml:trace>
  <inkml:trace contextRef="#ctx0" brushRef="#br0" timeOffset="34356.96">32701 11864 104 0,'0'0'96'16,"0"0"-85"-16,25 98-11 15,-8-49 17-15,-4 1 2 16,-1-4-3-16,-3-1-12 16,-9-3-4-16,0-1-13 15,-9-4-27-15,-12-1-19 16,-6-9 2-16,2-12-4 16</inkml:trace>
  <inkml:trace contextRef="#ctx0" brushRef="#br0" timeOffset="34859.64">32662 12075 20 0,'0'0'69'16,"0"0"-61"-16,0 0 13 15,0 0-6-15,85 3 8 16,-61 26-2-16,-3 4-1 16,-3 0-4-16,0-2-1 15,1-7 0-15,2-2 1 16,3-8 1-16,0-9 0 15,4-5-2-15,1-2-7 0,0-18 1 16,-2-9-4 0,-5-7-5-16,-5-3 4 0,-7-3 6 15,-7 5 6-15,-3 5 3 16,0 14 1-16,0 9 2 16,0 9 17-16,0 0-39 15,-3 29-9-15,-1 20 0 16,1 22 9-16,3 18 11 15,0 16 20-15,18 14 3 16,1 12 1-16,-4 0-2 16,-3-10 14-16,-8-7-14 15,-4-17-5-15,-1-10 3 16,-18-12-16-16,-5-15 9 16,0-21-24-16,4-17 6 15,1-14 9-15,0-8 20 0,-2-20 20 16,-4-18-38-16,-1-19-17 15,8-18-13-15,2-14-11 16,8-11-34-16,8 5-40 16,0 11-11-16,5 19 9 15,14 15 9-15,4 11-5 16,5 6-27-16,11-3 19 16</inkml:trace>
  <inkml:trace contextRef="#ctx0" brushRef="#br0" timeOffset="34994.28">33484 12101 128 0,'0'0'36'0,"0"0"-29"15,0 0 9-15,0 0 5 16,0 0-21-16,0 0-15 16,41-60-59-16</inkml:trace>
  <inkml:trace contextRef="#ctx0" brushRef="#br0" timeOffset="35751">27327 15095 86 0,'0'0'37'16,"0"0"-29"-16,0 0-5 15,15 128 17-15,3-29 12 16,10 20 8-16,12 14-16 16,10 8 7-16,6 1-7 15,4 1-11-15,-2-6-6 0,-4-8-3 16,-14-18 4-16,-10-18-6 15,-18-19-1-15,-12-18-1 16,0-12-1-16,-23-15-1 16,-17-10-11-16,-12-12-2 15,-18-7-3-15,-11-14-16 16,-11-25-3-16,-6-14-17 16,2-16 7-16,2-14-14 15</inkml:trace>
  <inkml:trace contextRef="#ctx0" brushRef="#br0" timeOffset="35907.86">26673 15843 129 0,'0'0'1'0,"38"-111"-1"16,21 49 0-16,29-1 2 16,19 4 0-16,15 6 1 15,9 13-3-15,-3 11-2 16,-1 11-21-16,-11 8-27 15</inkml:trace>
  <inkml:trace contextRef="#ctx0" brushRef="#br0" timeOffset="36259.62">28050 15623 68 0,'0'0'0'15,"-29"121"8"-15,19-49 17 0,9 8 2 16,1-1 0-16,6-5 5 15,19-4 8-15,7-10-19 16,10-12-13-16,8-9-5 16,4-15-3-16,4-16 0 15,-3-8 0-15,0-8 0 16,-5-23-9-16,-10-10 0 16,-13-6 3-16,-15-4 3 15,-12-1 3-15,-28 0 0 16,-28 2 3-16,-20 4 3 15,-6 14 5-15,1 14 7 16,10 11-1-16,14 7 4 0,11 0-19 16,18 12-2-16,13 7-3 15,10 7-15 1,5 4-8-16,20-1-3 0,20-3-15 16,20-8-9-16,11-12 3 15,5-6-6-15</inkml:trace>
  <inkml:trace contextRef="#ctx0" brushRef="#br0" timeOffset="36441.91">28754 15903 114 0,'0'0'3'0,"0"0"0"16,0 0 27-16,0 0-5 15,91 89-6-15,-73-69-3 0,-6 2-16 16,-9 0 0-16,-1 0-13 15,-2-2-18-15,0-3 1 16,0-9-13-16,0-8-3 16</inkml:trace>
  <inkml:trace contextRef="#ctx0" brushRef="#br0" timeOffset="36927.6">29017 15875 89 0,'0'0'5'0,"0"0"-1"16,0 0 21-16,0 0-4 15,1 86-4-15,2-72-1 16,-1-3-3-16,-1-8-11 16,1-2-1-16,-1-1-2 15,4 0 2-15,5-7-1 0,4-18 0 16,5-8 0-16,1-1-6 15,0 2 4-15,-2 6 0 16,-4 9 2-16,-3 9 2 16,-5 4 4-16,-1 4 8 15,3 0-13-15,3 7 1 16,1 10 3-16,2 2 5 16,-2 1-6-16,0 1-3 15,-1-1-1-15,1 0-2 16,1-6-20-16,4-5-11 15,7-5-11-15,4-4 1 16,4-11-18-16</inkml:trace>
  <inkml:trace contextRef="#ctx0" brushRef="#br0" timeOffset="37145.01">29420 15212 140 0,'0'0'7'15,"0"0"27"-15,0 0-2 16,0 0-26-16,0 0-6 16,0 0 15-16,70 128-1 15,-38-61 2-15,-2 1-16 16,-9 2 0-16,-1 0-1 16,-10-4-10-16,-5 2-18 15,-5-1-35-15,0-6 3 16,-14-11-6-16</inkml:trace>
  <inkml:trace contextRef="#ctx0" brushRef="#br0" timeOffset="37316.61">29360 15681 145 0,'0'0'2'0,"0"0"7"16,0 0 12-16,18-82-17 15,27 62-4-15,13-2-6 16,11 4-25-16,2 1-1 16,-2-1-23-16</inkml:trace>
  <inkml:trace contextRef="#ctx0" brushRef="#br0" timeOffset="37609.83">30265 14839 125 0,'0'0'52'16,"0"0"-24"-16,0 0 11 16,0 0-24-16,0 0-15 15,0 0 9-15,63 138 22 0,-38-36-10 16,-10 13-7-16,-15 9 3 15,0 3-12-15,-12-1-5 16,-1-10-3-16,6-17-30 16,7-19-6-16,0-18 0 15,13-15-20-15,-1-17 4 16,-5-18 3-16,-3-12-16 16</inkml:trace>
  <inkml:trace contextRef="#ctx0" brushRef="#br0" timeOffset="37917.11">30043 14945 117 0,'0'0'7'0,"31"-131"-3"16,16 68 5-16,11 8-2 15,6 13 3-15,0 13-4 16,-3 17 3-16,-5 12 5 15,-7 5-2-15,-4 29 0 16,-6 12-1-16,-4 7-1 16,-10 7-1-16,-10 4 3 15,-13 4-5-15,-2 0 0 16,-21 0 1-16,-16-4-3 16,-8-8-5-16,-7-3-1 15,3-5-4-15,8-11-13 0,11-11-12 16,17-12-22-16,7-14-4 15,6-18 6-15</inkml:trace>
  <inkml:trace contextRef="#ctx0" brushRef="#br0" timeOffset="38494.78">30804 14858 109 0,'0'0'8'0,"0"0"-1"15,0 0 28-15,86 30-11 16,-63-2 10-16,-1 8 3 16,-3 2-21-16,-8 0-10 15,-8-1-1-15,-3-7-4 0,0-7 3 16,-8-7 0-16,1-7-3 16,5-6 1-16,2-3 2 15,0 0-2-15,0-14 6 16,3-23-8-16,12-10-6 15,3-3-8-15,2 5 2 16,-4 14 5-16,-4 11 5 16,-2 17 1-16,1 3 1 15,5 8-7-15,4 18 7 16,5 6 2-16,0 1 0 16,1-3-1-16,2-7 7 15,0-4-1-15,2-7-2 0,-3-10-2 16,3-2-1-1,-2-5-2-15,-2-16 0 0,-7-8-3 16,-8-3 0-16,-7-6-2 16,-4-2 3-16,-3-2 2 15,-22-3 0-15,-11 0 1 16,-11 4 0-16,-6 10 1 16,-4 14-1-16,5 15 1 15,10 2 1-15,11 12-1 16,13 7-2-16,12-2 0 15,6-1-1-15,0 0 0 16,21-1 0-16,7-2-1 16,6-3-8-16,5-5-11 0,4-5-8 15,-2 0-14 1,2-10 3-16,0-13 2 0,-2-9-2 16,-4-7 2-16</inkml:trace>
  <inkml:trace contextRef="#ctx0" brushRef="#br0" timeOffset="38943.07">31517 14464 12 0,'0'0'18'0,"6"-114"-1"16,-6 69 12-16,0 12-5 16,0 12 1-16,0 11 19 15,0 10 17-15,0 8-61 16,0 29 0-16,0 18 0 16,0 15 15-16,10 5-1 0,8 1 6 15,4 0 3 1,4-9-8-16,-4-6-5 0,-2-10-10 15,-6-7 0-15,-3-11 1 16,-3-11-2-16,-4-9-4 16,-1-9-7-16,-2-4-1 15,4 0 13-15,2-26 5 16,8-9-5-16,2-8 0 16,3 0-4-16,0-6 3 15,-1 1-1-15,-3 7 0 16,-2 11 2-16,-5 13-1 15,-2 15 1-15,1 2-4 16,6 12 2-16,6 15 2 16,4 9 13-16,-3 2-8 15,-2-1 1-15,-4-3-5 0,-6-6 3 16,-3-6-3 0,-4-3-1-16,-2-5 0 0,-3-1 0 15,-24 0 2-15,-12-3 1 16,-10-3-3-16,-6-4-19 15,1-3-9-15,6 0-9 16,15-13-21-16,20-14 10 16,13-4-4-16</inkml:trace>
  <inkml:trace contextRef="#ctx0" brushRef="#br0" timeOffset="39237.87">32093 14595 80 0,'0'0'19'16,"0"0"-11"-16,0 0 2 16,0 0 8-16,0 0 12 15,0 0 31-15,-26 73-55 16,26-53-2-16,0-3-4 16,3-4 0-16,9-8-5 15,2-3-8-15,2-2-7 16,2 0 10-16,-2-2 5 15,-4-3 0-15,-2 2 5 16,0 0-1-16,-3 3 0 16,6 0-2-16,2-4 0 15,6 3-6-15,6-10-8 0,3-3-11 16,1-6-8-16,-3-8-22 16</inkml:trace>
  <inkml:trace contextRef="#ctx0" brushRef="#br0" timeOffset="39725.48">32309 14120 83 0,'0'0'14'0,"0"0"31"16,0 0 6-16,0 0-9 16,0 0-24-16,0 0-18 15,67 17 7-15,-30 38 3 16,-3 8-1-16,-8 2 0 0,-11-5 2 15,-3-3 3 1,-11-5-6-16,-1-5-7 0,0-8 1 16,-10-6-2-16,1-12-2 15,4-8-5-15,4-10-2 16,1-3 3-16,0-2 6 16,4-20 2-16,14-8-2 15,2-4-6-15,2 0 2 16,-3 3 3-16,1 7 1 15,-1 4 0-15,2 9 0 16,-3 4 1-16,0 7 1 16,-3 0 1-16,3 6 1 15,-3 15-1-15,1 7 7 0,-5 3-4 16,-5 1 1-16,-5-1 0 16,-1-2-5-16,0-3 5 15,0-5 0-15,-11-4-5 16,-8-2 4-16,-5-6-5 15,-9-3-1-15,-8-4-16 16,2-2-11-16,4 0-6 16,10-5-8-16,10-12-10 15,12-10 9-15,3-12-10 16,2-12-17-16</inkml:trace>
  <inkml:trace contextRef="#ctx0" brushRef="#br0" timeOffset="39899.53">32862 14455 64 0,'0'0'9'0,"0"0"14"15,0 0-4-15,53 82-4 16,-46-60 1-16,-3 1-8 16,-4-4-6-16,0-2-2 15,0-2-13-15,0-11-29 16,-8-4-19-16</inkml:trace>
  <inkml:trace contextRef="#ctx0" brushRef="#br0" timeOffset="40046.73">32810 14087 114 0,'0'0'0'16,"0"0"0"-16,0 0 0 15,0 0-18-15,0 0-33 16</inkml:trace>
  <inkml:trace contextRef="#ctx0" brushRef="#br0" timeOffset="40280.74">33095 13977 103 0,'0'0'35'0,"0"0"-31"16,25 89 26-16,-7-37 25 15,2 5-22-15,0-1-10 16,0-3-19-16,-5-2-3 16,-8-6-2-16,-7-5-24 15,0-2-14-15,0-6-24 16,0-10 0-16,-4-11-7 15</inkml:trace>
  <inkml:trace contextRef="#ctx0" brushRef="#br0" timeOffset="40466.37">33278 14277 47 0,'0'0'71'0,"0"0"-68"16,0 0 21-16,0 0 5 15,48 94-4-15,-37-68-7 16,0-3-17-16,-3-2-1 16,-2-3-19-16,-3-4-22 15,0-7-7-15,-3-7-7 16</inkml:trace>
  <inkml:trace contextRef="#ctx0" brushRef="#br0" timeOffset="40609.15">33305 14001 114 0,'0'0'6'15,"0"0"-5"-15,0 0-1 16,0 0-7-16,0 0-42 16</inkml:trace>
  <inkml:trace contextRef="#ctx0" brushRef="#br0" timeOffset="40844.56">33526 14079 69 0,'0'0'9'0,"0"0"11"16,43 96 4-16,-34-62 10 15,-3-2-5-15,-3-1-2 16,-3-4-18-16,0-2-9 15,0-2-8-15,-15-6-22 16,-1-4-2-16,-1-8-2 16,4-5 3-16,4-5-1 15,3-17 6-15,3-11-2 16</inkml:trace>
  <inkml:trace contextRef="#ctx0" brushRef="#br0" timeOffset="41179.94">33509 14209 0 0,'0'0'32'15,"0"0"-16"1,0 0 7-16,0 0-8 0,0 0 2 15,88 26 2-15,-72-10-3 16,-2-2-1-16,0-4-5 16,-2-3-4-16,-3-5-1 15,-2-2-3-15,-1 0-1 16,4 0 1-16,-1-5 1 16,2-6 0-16,-1 1-2 15,-4 1 6-15,-3 5 13 16,-1 4-3-16,-2 0-7 15,1 8-10-15,2 22 0 16,2 11 4-16,-2 11 7 16,-2 9 8-16,-1 8 6 0,0 6-2 15,-13-1-5-15,-6 0-5 16,0-6-5-16,0-7-2 16,4-8-3-16,-1-9-2 15,1-15-1-15,3-9-16 16,6-13-16-16,1-7-22 15,5-16 5-15,0-21-47 16,0-16-10-16</inkml:trace>
  <inkml:trace contextRef="#ctx0" brushRef="#br0" timeOffset="41294.55">33739 14537 91 0,'0'0'10'0,"0"0"-10"16,9-86 0-16,-15 63-8 15,-29 9-23-15</inkml:trace>
  <inkml:trace contextRef="#ctx0" brushRef="#br0" timeOffset="42430.9">26086 12570 85 0,'0'0'0'16,"21"-124"-1"-16,-5 61 1 15,-5 0 0-15,-5 3 0 0,-6 4 5 16,0 9 4 0,-13 7 2-16,-7 6-1 0,-9 6 0 15,-6 5-5-15,-11 6 2 16,-16 5-4-16,-14 6-2 16,-13 6 6-16,-10 6-7 15,-2 20 0-15,1 11 0 16,0 9-1-16,0 4 1 15,8 6 1-15,11 6 1 16,15 11 0-16,13 13 2 16,11 22 3-16,11 13 3 15,11 11-1-15,10 5-2 16,10-11 6-16,13-8-2 0,24-14-1 16,17-8-5-1,16-4 3-15,20 1 9 0,10 12-6 16,4 9 4-16,-5 6-5 15,-18 7-6-15,-21-3-1 16,-24-5-2-16,-27-3 0 16,-12-1 1-16,-39-3 2 15,-18-1-1-15,-14-1 1 16,-2-6 1-16,2-10-2 16,11-22 6-16,18-20-9 15,21-26 0-15,13-14 0 16,10-11-9-16,1-1 2 15,11 0 3-15,24-3-3 16,21-4 4-16,14 7 3 0,12 0 5 16,10 10 1-1,5 22 3-15,3 15-3 0,-6 8-3 16,-12 11-2-16,-7 12 7 16,-14 10 0-16,-8 15 4 15,-9 16 14-15,-13 23-4 16,-6 15 5-16,-8 15 13 15,-4 5-1-15,-1-5 5 16,3-1 7-16,3-11-5 16,9-5-17-16,7-11-9 15,15-17-14-15,13-17-6 16,9-21-3-16,14-19-20 16,9-16-15-16,10-19-15 15,16-22-6-15,11-13 1 16,21-35 0-16,11-29-7 0,10-28-20 15,3-19 10 1,-7-15 9-16,-12-3 2 0</inkml:trace>
  <inkml:trace contextRef="#ctx0" brushRef="#br0" timeOffset="42597.03">28419 15934 199 0,'0'0'34'0,"0"0"-34"16,0 0 0-16,0 0 0 16,0 0-28-16,0 0-32 15,44-28 4-15,-22 16 1 16</inkml:trace>
  <inkml:trace contextRef="#ctx0" brushRef="#br0" timeOffset="43897.07">28329 10265 183 0,'0'0'0'0,"0"0"-13"0,38 99 13 15,-8-30 17-15,8 13 13 16,7 10 11-16,7 7-10 16,5 5-4-16,-1 0-10 15,-2 0-9-15,-5-7-7 16,-8-11-1-16,-10-11-10 16,-12-10-41-16,-11-14-12 15,-8-13-10-15,-15-17 3 16,-27-21-4-16</inkml:trace>
  <inkml:trace contextRef="#ctx0" brushRef="#br0" timeOffset="44069.78">28402 11211 164 0,'0'0'6'0,"0"0"-6"15,97 99 0-15,-47-62 8 16,6-3 9-16,4-7-3 15,1-7-12-15,-1-13-2 16,-7-7-25-16,-5-13-30 16,-9-26-5-16</inkml:trace>
  <inkml:trace contextRef="#ctx0" brushRef="#br0" timeOffset="44240.47">28971 10803 32 0,'0'0'106'0,"0"0"-106"15,0 0 2-15,0 0 0 16,40 83 22-16,-31-25-1 16,0 6-7-16,-2 1-16 15,-4 1-5-15,0 1-13 16,-3-1-13-16,0-1-9 16,-3-9-15-16</inkml:trace>
  <inkml:trace contextRef="#ctx0" brushRef="#br0" timeOffset="46279.46">29839 9894 64 0,'0'0'0'16,"0"0"-4"-16,0 0 1 16,0 0 3-16,0 0 12 15,0 0 5-15,-21-16-3 16,21 23-5-16,0 19-4 16,0 14 3-16,0 12 3 15,12 13 2-15,7 16-3 16,8 11 1-16,6 14 1 15,5 13 2-15,4 5 4 0,5 4-4 16,3 0-1-16,2-7-2 16,1-8-8-16,-4-13-3 15,-6-17 0-15,-7-11 0 16,-11-17-3-16,-8-14-10 16,-8-14-9-16,-5-12-10 15,-4-15-10-15,-7 0 11 16,-17-26 0-16,-13-13-25 15</inkml:trace>
  <inkml:trace contextRef="#ctx0" brushRef="#br0" timeOffset="46506.08">30025 11168 34 0,'0'0'18'16,"0"0"-5"-16,0 0-6 0,-82-21-1 16,79 25 2-16,3 16 6 15,3 7-1-15,21 11 2 16,7 3 1-16,7 3 0 15,3-4-3-15,3-4-6 16,-1-5-1-16,-1-5-3 16,-2-5-2-16,-3-6-1 15,-7-2-2-15,-9-7-14 16,-3-6-18-16,-5 0 3 16,1-26 2-16,-1-15-1 15,0-16 6-15</inkml:trace>
  <inkml:trace contextRef="#ctx0" brushRef="#br0" timeOffset="46729.7">30532 10793 79 0,'0'0'26'0,"0"0"-16"16,0 0 5-16,-17 108 4 16,12-56 5-16,-3 7-6 15,-1 5 0-15,1 2-5 16,-1 1-4-16,1-1-7 15,-1-3-2-15,0-3 0 16,-1-5-8-16,1-8-15 16,-1-8-3-16,2-14-5 15,2-10 3-15,-3-10 1 16,5-5-7-16,-2-11-8 16</inkml:trace>
  <inkml:trace contextRef="#ctx0" brushRef="#br0" timeOffset="57491.89">28653 12372 45 0,'22'125'0'0,"-5"0"-9"15,0-6 3-15,-3-15-1 16,-1-21 3-16,-2-24-2 16,-2-24-3-16</inkml:trace>
  <inkml:trace contextRef="#ctx0" brushRef="#br0" timeOffset="62253.8">6304 8890 34 0,'0'0'0'0,"0"0"1"16,0 0 5-16,0 0 5 16,0 0-4-16,0 0-1 15,0 0 2-15,-41-71 4 16,41 67-7-16,-2 0 1 16,2 4 3-16,0 0-5 15,-1 0-2-15,1 0-1 16,0 0-1-16,0 7-1 15,0 14 1-15,0 9 4 0,1 16 2 16,4 12 1 0,5 14-4-16,-2 18 3 0,1 26 0 15,2 15 3-15,-3 19-3 16,7 9 2-16,0-1-2 16,0 4 1-16,4-2 0 15,0 8-3-15,-5-3-1 16,4 0-2-16,-6-4-1 15,-3-16 1-15,4-10 0 16,-4-13-1-16,-1-19 0 16,2-24 0-16,-4-21-2 15,0-24-2-15,-3-17-11 16,-3-17-4-16,0 0 2 16,0-33-3-16,-3-21-33 15,-8-18-6-15</inkml:trace>
  <inkml:trace contextRef="#ctx0" brushRef="#br0" timeOffset="65029.26">6270 8884 15 0,'0'0'0'0,"0"0"1"15,0 0 4-15,0 0 4 16,0 0-1-16,0 0-4 16,94-27 5-16,-71 27-3 15,2 0-2-15,2 0-2 16,1 0 1-16,2 0-1 16,4 1-1-16,5 7 1 0,4 0-1 15,9-2-1-15,8 0 1 16,6-3-1-16,5-2 1 15,5 0-1-15,2-1-1 16,7 2 1-16,6-2 0 16,6 0 0-16,15 0 0 15,7 0 0-15,8-3 1 16,10-6 0-16,14-3 0 16,10-2-1-16,14-5 0 15,11-2 0-15,3 0 0 16,5-2 0-16,6 3 0 15,2 2 0-15,6 3 2 0,6 0-2 16,-4 2 2 0,2 1 0-16,0 0-2 0,2 0 1 15,4-3 0-15,6 0-1 16,-6 1 0-16,-5 2 2 16,2 2 2-16,-2 1-2 15,3 2 3-15,1 3-2 16,-6 3 0-16,-5 1 0 15,0 0 1-15,0 0-1 16,1 1-1-16,2-1-2 16,-2 0 1-16,-1 0-1 15,3 0 1-15,1 0 0 16,3 0-1-16,5 0 0 16,-1 0 0-16,1 0 0 15,2 0 0-15,4-3 0 0,7-2 0 16,0-1 0-16,0-3 0 15,1 4 0-15,-3-1 0 16,2 3 0-16,-1 0 0 16,-2 1 0-16,-4 2 0 15,-1 0 0-15,-1 0 0 16,-3 0 0-16,2 0-1 16,-9 0 1-16,-4 0 1 15,0 8-1-15,-4 3 0 16,-2 1 0-16,-1 1-3 15,-10-2 1-15,-9-2 1 16,-9 4-1-16,-5-3 2 0,-4 3 0 16,-3 0 0-1,-2 0 0-15,-6 1 0 0,2 1-1 16,-7 0 2-16,3-4-2 16,1-2 1-16,0-3 0 15,4-6-1-15,-1 0-1 16,-2 0 1-16,-3 0 0 15,-3 0 2-15,-6 0-2 16,2-4 2-16,2-1-1 16,0-1 0-16,6 2-1 15,2-1 1-15,3-3 0 16,6 3 0-16,-4-1 0 16,9 3 0-16,0-2 0 0,4-1 0 15,3 2 0 1,-4 2 0-16,-6 0 0 0,-5 2 0 15,-7 0 0-15,-1 7 1 16,-2 3-1-16,2 1 0 16,5 0 0-16,-2 0 0 15,1-2 0-15,0 1 0 16,-4-1 0-16,0-3 1 16,-4-1-1-16,-6 0-1 15,-4 1 1-15,-10 0 0 16,-13 2 0-16,-7 3 0 15,-13-1 0-15,-8 3 0 0,-7-2 0 16,-9 1 0 0,-7-2 0-16,-7-1 0 0,-5 1 0 15,-11-1 1-15,-2-1-1 16,-8 1 0-16,-7-1 0 16,0 2 0-16,-7 0 0 15,-1 1 0-15,-1 2 0 16,0-1 1-16,0 2-1 15,2 3 0-15,-1 5 1 16,3 2-1-16,-1 8 0 16,-4 4 0-16,-1 12 1 15,-5 11 1-15,-6 13 2 16,-1 7 0-16,0 4-2 16,-13 2 1-16,-3 1-3 15,-1 0 0-15,4-2 1 16,1 0-1-16,2-1 1 0,2 2 2 15,-2 2 2-15,2 2 3 16,4 6-2-16,-1 1-3 16,4 0-1-16,-2-3-1 15,1-7-1-15,0-5 0 16,-3-3 0-16,2-4 0 16,-2-6 0-16,-1-5 1 15,0-7-1-15,-2-4-1 16,-3-5 1-16,-1-4 0 15,-3-4 1-15,0-3-1 16,-1-2 0-16,1-4 0 16,-3-3 0-16,-1-4 0 15,1 1 0-15,0-6 0 0,-2-1-1 16,-3-3 1-16,-6-5 0 16,-7 1 1-16,-13-2 0 15,-12-1-1-15,-11 0 0 16,-14-1 0-16,-14-2-1 15,-13 3 0-15,-13-4 0 16,-17 1 1-16,-10-4 0 16,-10 0 0-16,-15 0 1 15,-4 0-1-15,-11 0 1 16,-4 0 0-16,-12 0 0 16,-1-3 1-16,-4-1-1 15,-2 0-1-15,0-3 0 16,-2-1 1-16,-4-4-1 0,1 0 2 15,2-3-2-15,-3 1 1 16,5 0 0-16,0 0 1 16,-3 0-2-16,-2 3 2 15,-2 0-1-15,0 0-1 16,-1 2 0-16,-6 3 1 16,1-1 1-16,4 2 1 15,-4 0-3-15,5 1 1 16,-5-2-1-16,0 4 0 15,-1-1 2-15,3-1-2 0,1-1-1 16,3-3 1 0,-2 1 1-16,2 0-1 0,5-3 0 15,0 2 0-15,4-3 0 16,2 0 0-16,-2 1 0 16,3 0 1-16,5 0-1 15,2 1-1-15,4-4 1 16,4 1 0-16,-6 0 0 15,3-3-1-15,5 0 1 16,0-2 0-16,5-2 0 16,0 2-1-16,1 1 1 15,-5 2 0-15,5-1 1 16,2 1-1-16,2-2-1 16,5 0 1-16,-4-1 0 15,1-3-2-15,-5 0 2 0,-3 0 2 16,3 4-2-16,0 0-1 15,0 1 1-15,0 3 0 16,-7 1 1-16,-1 3 0 16,-2 0-1-16,-2 4-1 15,5 0 1-15,-2 4 0 16,-4 0 1-16,-2 0-1 16,4 0 1-16,0 0-1 15,6 0 0-15,2 3 0 16,0-1-1-16,-1 1 1 15,5-3 1-15,4 0 0 16,5 0 0-16,10 0-1 0,-1 0 0 16,7 0 4-1,1 0-3-15,-1 0 0 0,7 1 2 16,2 6-1-16,2-2-1 16,11 1-1-16,0 0 0 15,2-1 0-15,4-2 0 16,0 2 0-16,6 2 1 15,1-1-1-15,4 2 0 16,9 0 0-16,5-1-1 16,6-1 1-16,4-3 1 15,5 0-1-15,6-3 1 16,5 2 0-16,14-2 4 16,5 0-1-16,9 0-3 0,6 0 2 15,5 0-3 1,3 0 0-16,8 0 1 0,2 2-1 15,7 1 0-15,6 1-1 16,3-1 1-16,8 2 0 16,-1-3-3-16,0 0 2 15,3 1-3-15,-1-1 0 16,1 1-6-16,2 2-1 16,-1 0-5-16,-4 4-8 15,1 4-6-15,4 2 4 16,3-4-7-16,0-11-8 15</inkml:trace>
  <inkml:trace contextRef="#ctx0" brushRef="#br0" timeOffset="66170.5">6976 11194 53 0,'0'0'1'16,"0"0"0"-16,0 0-1 16,0 0 2-16,0 0 1 15,0 0 0-15,0 0 9 16,86 27-3-16,-29-15-2 15,13 1 3-15,15-4 0 16,6 2 0-16,6-5-3 16,3 2 4-16,2-5-1 15,3-3-2-15,5 0 2 16,3-8-2-16,-3-12-2 16,-7-5 0-16,-9-4 0 15,-14-4-3-15,-14-3 2 16,-9-3 4-16,-8-1 7 0,-10-5-7 15,-10-2 5-15,-5-4-5 16,-9-3-4-16,-7-2-2 16,-4-3 1-16,-4-6-1 15,0-5-2-15,-6-7 0 16,-13-3-1-16,-10 3 0 16,-8 2 0-16,-6 10 1 15,-2 4-1-15,-7 5 2 16,0 5 3-16,-6 3-4 15,-6 4 4-15,-11 4-5 0,-6 8 2 16,2 7 5 0,0 8 0-16,9 6 0 0,0 11-4 15,3 0 2-15,0 7-4 16,-5 14 1-16,-2 4-2 16,0 6 0-16,0 0 0 15,7 4 0-15,0 4 0 16,2 0 0-16,7 1 0 15,8 1 0-15,6-4 0 16,4 2 0-16,3 0-2 16,-2 6 1-16,2 8 1 15,0 10 0-15,-1 3 0 16,7 4-2-16,7-4 0 16,6 1 0-16,6-4 2 15,11 3 0-15,1 1-1 0,3-4 0 16,24-2 1-16,7-9 0 15,12-4-1-15,11-7 0 16,2-5 1-16,7-4 0 16,7-2-1-16,8-5 2 15,2-5-2-15,5-3 2 16,-6-4-2-16,-3-1 1 16,-7-4-8-16,-8 1-11 15,0-2-18-15,-10-3 1 16,4-3-2-16,-3-1-10 15,-4 0 7-15,-8-15-19 16</inkml:trace>
  <inkml:trace contextRef="#ctx0" brushRef="#br0" timeOffset="67251.25">7426 11209 22 0,'0'0'10'0,"0"0"-10"16,0 0-18-16,0 0 11 16,0 0 4-16,0 0-1 15</inkml:trace>
  <inkml:trace contextRef="#ctx0" brushRef="#br0" timeOffset="67653.89">8152 11239 24 0,'0'0'5'0,"0"0"-5"16,0 0-10-16,0 0-6 15</inkml:trace>
  <inkml:trace contextRef="#ctx0" brushRef="#br0" timeOffset="68854.59">9298 11269 39 0,'0'0'2'15,"0"0"-2"-15,0 0 3 16,0 0 6-16,0 0-3 16,0 0-4-16,12 24 3 15,22-7 7-15,14 0-3 16,12-5-3-16,17-1 1 16,13-10-1-16,10-1 3 15,7-7-1-15,4-16-4 16,-1-5 3-16,-7-5-4 15,-2-6 3-15,-8-5-2 16,-11-7 0-16,-2-4-1 16,-11-5 6-16,-11-3-2 0,-12-5-2 15,-16 2 2-15,-12-1 2 16,-15-1-3-16,-3-2 3 16,-19-4-4-16,-24-4-3 15,-19 2-1-15,-12 2 0 16,-13 3-1-16,-8 6 0 15,-7 6 1-15,-8 14-1 16,-8 12 1-16,-9 16 0 16,-4 14 3-16,0 3-1 15,1 2-2-15,12 13-1 16,12 5 0-16,8 3 1 16,17 4-1-16,5 7-1 15,6 0-1-15,9 9 2 0,6 3 0 16,3 15-1-16,8 13-1 15,10 5 0-15,7 7 2 16,12-4-2-16,14 4 2 16,1 4 1-16,13 4-1 15,15 1-2-15,10-2 2 16,4-6 0-16,11-4 0 16,10-12 0-16,11-7 0 15,10-9 1-15,14-10 1 16,8-8-2-16,8-8 0 15,2-6 1-15,-2-9-2 16,2-5 0-16,-1-6 1 16,-4-3-6-16,-9 0-18 0,-10-5-8 15,-7-7-1-15,-8 0-4 16,-11-6-6-16</inkml:trace>
  <inkml:trace contextRef="#ctx0" brushRef="#br0" timeOffset="70616">10963 11372 40 0,'0'0'1'16,"0"0"-1"-16,0 0 0 15,0 0 1-15,0 0 4 16,0 0 3-16,59 6 0 15,-38-1-1-15,6 2 3 16,6 0-1-16,7 1 1 16,12-2 0-16,11-4 1 15,10-2-2-15,12-3 1 16,6-18-2-16,6-9 1 16,6-5-3-16,-5-4-1 0,-5 0-1 15,-13-3-3-15,-11 0-1 16,-9-1 3-16,-14 0-2 15,-6-3 9-15,-12-3-2 16,-12-4 6-16,-10-4 0 16,-6-7-7-16,0-5-5 15,-17-4 1-15,-10-5 0 16,-7-1-1-16,-11 1-2 16,-4 3 4-16,-9 5 0 15,-7 6-3-15,-3 4 3 16,-4 0 3-16,1 6-1 15,-1 1-6-15,2 3 3 16,1 3-3-16,-3 6 0 16,-2 10 3-16,0 12 0 0,4 13-2 15,-2 6 5-15,-2 13-2 16,-1 18-3-16,-4 13-1 16,7 4 0-16,2 6-1 15,3 3 1-15,8 2 0 16,3-4-1-16,5 3 1 15,7 3-2-15,7 9 2 16,5 8-1-16,5 5 1 16,9 2-2-16,5 1 2 15,12-1 0-15,1-2 1 16,17 0-1-16,21-7 0 16,12-4 1-16,11-9 0 15,11-5-1-15,7-7 0 0,6-8-3 16,9-9 6-1,3-8-6-15,5-4 7 0,-2-8-6 16,-1-5 2-16,-5-3 0 16,-6-5-10-16,-5-1-14 15,0 0-5-15,-4-3-11 16,0-6-3-16,-3-4 1 16,-13-6-2-16</inkml:trace>
  <inkml:trace contextRef="#ctx0" brushRef="#br0" timeOffset="71633.28">12911 11394 45 0,'0'0'1'0,"0"0"-1"16,0 0-1-16,0 0 1 15,0 0 2-15,0 0 0 16,0 0 0-16,-8 31 3 16,37-21 0-16,11 0 5 15,14-4 4-15,11-6-4 16,8 0 1-16,5-12-2 15,5-16 1-15,4-10 0 16,-2-13-1-16,-7-6 1 16,-6-8-5-16,-12-3 2 15,-7-4-6-15,-10-4 1 16,-12-2-1-16,-16 1 0 16,-13 0 0-16,-2 1 0 0,-29-6-1 15,-19-1 0-15,-19-1 1 16,-18 1-1-16,-16 10-1 15,-11 8 1-15,-12 10 3 16,-7 10 4-16,6 8-5 16,7 16 2-16,16 13 2 15,16 8-3-15,13 10-3 16,4 21 0-16,8 14 0 16,4 12 0-16,2 18-2 15,4 22 2-15,11 14-1 16,10 17 1-16,11 13-1 15,13 1 1-15,6-4 1 0,10-11-1 16,25-14 1 0,17-16 1-16,17-13-2 0,14-6 0 15,13-13-1-15,12-9-5 16,15-12-9-16,14-11-13 16,9-11-4-16,9-13-9 15,-9-9-23-15</inkml:trace>
  <inkml:trace contextRef="#ctx0" brushRef="#br0" timeOffset="77007.12">29870 9022 37 0,'0'0'5'0,"0"0"2"0,0 0 8 15,0 0 2-15,83-61-1 16,-80 57 8-16,-3 4 5 15,0 0-2-15,0 0 0 16,-4 0-3-16,-21 0-5 16,-16 2-3-16,-18 6-5 15,-17 6 0-15,-15-1 7 16,-17 4 1-16,-11 1-2 16,-8 1 1-16,1-2 0 15,5 3-2-15,7-6 1 16,10-2 4-16,11-2-9 15,19-3-2-15,14-3 2 0,17-1-10 16,13-3-2-16,13 0 0 16,7 0-2-16,6 0-20 15,2 0-6-15,2 0-8 16,0 0-17-16,0 0-14 16,9-12-13-16,20-10-5 15,8-6 5-15</inkml:trace>
  <inkml:trace contextRef="#ctx0" brushRef="#br0" timeOffset="77286.27">28811 8782 5 0,'0'0'110'16,"-106"0"-109"-16,48 17-1 15,3 6 15-15,4 5 9 16,8 6 4-16,5 4 11 15,10 4-12-15,6 4-8 16,6 0-1-16,5 0-3 16,5 1-1-16,6 0-5 15,0 0-7-15,14-2 1 16,15-3-3-16,16-4-3 16,16-7-1-16,14-11-11 15,11-8-19-15,7-7-15 16,1-5-23-16,-3-5 10 0,-6-20-9 15</inkml:trace>
  <inkml:trace contextRef="#ctx0" brushRef="#br0" timeOffset="77475.75">29894 8778 137 0,'0'0'6'0,"0"0"-6"16,0 0-3-16,0 0-6 15,0 0-13-15,0 0 0 16,51-51-11-16</inkml:trace>
  <inkml:trace contextRef="#ctx0" brushRef="#br0" timeOffset="78229.99">29032 10505 14 0,'0'0'22'16,"0"0"-18"-16,0 0 4 16,0 0 5-16,0 0-4 15,0 0 19-15,63-21-8 16,-63 21 2-16,0 0 5 0,-2 0 0 15,-13 0 10 1,-12 0 2-16,-12 0-14 0,-11 2 0 16,-11 2-3-16,-13 3 3 15,-12 1 1-15,-15 6-9 16,-7 2-1-16,-4 0-4 16,3 3 8-16,5-4-11 15,15 0-4-15,15-3-4 16,21-5 2-16,15 0-3 15,13-4 0-15,13 0 0 16,9-1-24-16,3-2-18 16,0 1-11-16,0-1-7 15,13 0-6-15,14 0-3 16,11-12 9-16,6-11-3 16</inkml:trace>
  <inkml:trace contextRef="#ctx0" brushRef="#br0" timeOffset="78525.67">28287 10377 86 0,'0'0'7'15,"0"0"-2"-15,-114-8 15 16,65 13 4-16,-1 12 1 16,0 5 9-16,0 2 8 15,1 6-15-15,3 5 6 16,3 2-8-16,5-1 4 15,7 1-6-15,5 0-8 0,10-1 1 16,12-3-5-16,4-4-4 16,4 0-7-16,25-2 0 15,14-3 0-15,9-4-7 16,13-7-16-16,6-5-5 16,5-7-12-16,6-1-30 15,3 0-16-15,0-8 13 16,-6-9 5-16</inkml:trace>
  <inkml:trace contextRef="#ctx0" brushRef="#br0" timeOffset="78696.17">29297 10526 11 0,'0'0'90'16,"0"0"-90"-16,0 0-18 16,0 0-16-16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01:25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17581 7679 69 0,'0'0'1'16,"0"0"-1"-16,0 0 0 15,0 0 0-15,0 0 0 16,0 0 0-16,0 0 4 16,0-5 6-16,8 5-3 0,5 0 4 15,5 0-1-15,3 0-3 16,5 0 0-16,10 0-2 16,7 4-1-16,8 0 0 15,9 0-3-15,6-1 3 16,9 1 0-16,10 1-1 15,9-1-2-15,5 0 6 16,4-3 9-16,6 2-10 16,2-2-5-16,9 1 3 15,5 0 2-15,7 1-4 16,5-3-1-16,6 0-1 16,8 0 1-16,2 0-1 15,7 0 0-15,-4 0-1 16,-1-3 1-16,4 1 0 0,-7-1 0 15,3 1 0-15,-3 2 0 16,-3 0-1-16,2 0-1 16,-5 0 2-16,-3 0 0 15,-2 0 1-15,-3 5-2 16,-7-3 0-16,-1 1 1 16,-2-3 0-16,-5 0 1 15,-8 0-2-15,-8 0 0 16,-8 0 1-16,-10 0 1 15,-7-3-1-15,-13-4 1 16,-11 3-1-16,-12-1 0 16,-12 2-1-16,-13 0 1 15,-6 1 0-15,-7 1 0 0,-7 0 1 16,2 0 2-16,-3-1 2 16,2-1-5-16,-1-1 0 15,-1-1-11-15,0 0-9 16,0 1-16-16,-12 0-6 15,-9 3-5-15</inkml:trace>
  <inkml:trace contextRef="#ctx0" brushRef="#br0" timeOffset="916.03">20480 7395 42 0,'0'0'2'15,"0"0"-2"-15,0 0 12 0,0 0 6 16,0 0-1-16,0 0-2 16,-14-15 1-16,14 15-10 15,0 6-2-15,13 14 3 16,8 9 18-16,6 7-9 15,3 7 0-15,3 8 2 16,1 7-5-16,3 4 0 16,3 2-7-16,2 3 0 15,4-1-2-15,1-3-3 16,3 0 0-16,5-7-1 16,-1-2 0-16,2-4 10 15,-4-4 1-15,-6-3-9 0,-8-9-1 16,-2-4-1-16,-7-7-2 15,-7-9-3-15,-10-1-19 16,-9-9-26-16,-3-4-8 16,-12 0 17-16,-19-9-17 15</inkml:trace>
  <inkml:trace contextRef="#ctx0" brushRef="#br0" timeOffset="1110.51">20853 8286 91 0,'0'0'5'0,"0"0"-5"16,0 0 0-16,0 0 2 0,0 0 8 15,0 0-2-15,94 37 2 16,-49-28-8-16,1-5-2 16,0 2-1-16,-2 1-5 15,-5-4-7-15,-1 0-14 16,-8-3-14-16</inkml:trace>
  <inkml:trace contextRef="#ctx0" brushRef="#br0" timeOffset="1314.96">21329 8101 112 0,'0'0'4'0,"0"0"-4"16,0 0 0-16,0 0 2 0,0 0-1 15,0 0 3-15,-47 52 3 16,33-19-5-16,-2 2-2 16,2 4-1-16,-2 0-5 15,4 0-8-15,3-1-20 16,5-7-17-16</inkml:trace>
  <inkml:trace contextRef="#ctx0" brushRef="#br0" timeOffset="3420.41">25201 7721 55 0,'0'0'0'15,"0"0"-9"-15,0 0 6 16,0 0 3-16,0 0 7 16,0 0 2-16,-22 3-3 15,22-2-3-15,0 2 1 16,0 1 8-16,7 1-5 16,4 0 3-16,4 2 1 15,7-2-1-15,10 1 5 0,11-1-3 16,6-1 0-16,12 1 3 15,11-2-6-15,5-1 0 16,14-2-1-16,6 0-4 16,11 0 1-16,9 0 2 15,6 0 2-15,8-2 2 16,12-6-3-16,11-1-8 16,16-2 7-16,16 0 16 15,11-2-15-15,11 1-7 16,-3-2-1-16,-2 0 0 15,-6 0 0-15,-7 4 0 16,-17 1-1-16,-18 2 1 0,-15 2 0 16,-24 1 1-16,-14 2-1 15,-17-1-1-15,-18 0 1 16,-17-1 0-16,-18 1 0 16,-16 0 0-16,-10 1 0 15,-6 1 2-15,0 1-2 16,0-2-3-16,0-1-8 15,-3-3-22-15,-4 1-12 16,-5-1 10-16,-3 0 0 16,1-2 1-16,0 1-2 15,6-7-14-15</inkml:trace>
  <inkml:trace contextRef="#ctx0" brushRef="#br0" timeOffset="3585.97">29317 7442 82 0,'0'0'0'15</inkml:trace>
  <inkml:trace contextRef="#ctx0" brushRef="#br0" timeOffset="5235.76">28284 5552 83 0,'0'0'0'16,"0"0"-19"-16,0 0 18 15,0 0 1-15,0 0 6 16,-25 114 10-16,18-42-2 15,2 12 1-15,1 11-9 0,2 4-1 16,2-4 1 0,0-1 2-16,0-2-5 15,0-8 0-15,3-11-2 0,6-10-1 16,-1-9 0-16,-4-8-4 16,-2-11-10-16,-1-8-4 15,-1-11-3-15,0-6-5 16,-9-10-3-16</inkml:trace>
  <inkml:trace contextRef="#ctx0" brushRef="#br0" timeOffset="5438.98">27970 6469 81 0,'0'0'1'0,"0"0"-2"16,22 104 1-16,-3-73 0 15,7-3 0-15,7-6 0 16,8-2 1-16,9-4 0 16,8-7-1-16,3-4-6 15,1-5-6-15,3 0-8 16,-4-11-20-16</inkml:trace>
  <inkml:trace contextRef="#ctx0" brushRef="#br0" timeOffset="5636.46">28894 6506 154 0,'0'0'0'0,"-68"73"-9"16,20-24 8-16,1-4 1 16,2-3-1-16,4 0 1 15,0 4-1-15,3 6 1 16,4 13 0-16,1 11-11 15,5 5-25-15,1-1-24 16</inkml:trace>
  <inkml:trace contextRef="#ctx0" brushRef="#br0" timeOffset="7674.95">3460 5968 6 0,'-52'-91'45'16,"-8"8"-45"-16,-5 13-9 15,-10 16 9-15,-10 11 1 16,-3 12 10-16,-3 9-1 15,0 5-2-15,3 5 0 0,-3 5 1 16,3 4-4 0,-1 3-1-16,2 0-1 0,-2 7-1 15,5 15 1-15,2 10 1 16,7 11 1-16,2 13 0 16,8 17-3-16,2 11 0 15,14 11-1-15,13 13 0 16,8 11 0-16,8 18 0 15,4 21 1-15,4 19 3 16,0 27-1-16,3 25 0 16,3 24-3-16,1 19 1 15,0 21 2-15,3 13-2 16,2 7 1-16,2 7 0 0,20-7 4 16,8 5 0-1,16 0 0-15,11 6 1 0,16 3 1 16,3 1-3-16,9 9-1 15,6-11 2-15,13-6 5 16,13-13-5-16,17-20 2 16,12-24-1-16,26-22-7 15,18-24 1-15,18-22 4 16,17-22-6-16,14-15 0 16,5-16 2-16,10-18 1 15,7-20-2-15,-1-23 3 16,-1-24-3-16,-2-23 0 0,-11-18 0 15,-12-12 1 1,-25-4-2-16,-30-5-11 0,-30-14-24 16,-30-7-15-16,-31-8-15 15,-37-11-18-15</inkml:trace>
  <inkml:trace contextRef="#ctx0" brushRef="#br0" timeOffset="7862.66">6855 13456 310 0,'0'0'0'0,"0"0"-46"0,0 0-16 15,0 0 6-15,0 0 18 16,0 0-8-16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01:44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24377 5479 65 0,'0'0'1'15,"-88"-29"15"-15,58 21-4 16,3 5-4-16,6 3-2 15,-2 2 0-15,1 24-1 16,-1 13 0-16,-4 14 2 16,-3 14 2-16,-1 17 2 0,1 17-1 15,4 15 3-15,5 13 0 16,12 6 3-16,9-2-2 16,20-3-1-16,33-9 1 15,19-14-2-15,21-12-5 16,18-20 4-16,10-18 0 15,11-22-7-15,6-22-4 16,-6-13-2-16,-6-32-4 16,-11-15-19-16,-19-17-22 15,-19-15-21-15,-26-15-2 16</inkml:trace>
  <inkml:trace contextRef="#ctx0" brushRef="#br0" timeOffset="269.95">25021 5187 121 0,'0'0'1'16,"0"0"-1"-16,-55-83 7 15,52 77 6-15,3 6 6 16,0 11-12-16,18 32-6 16,7 25 23-16,6 19 6 15,-3 20-8-15,-1 21-7 16,-5 22 2-16,-3 14-3 15,-6 8-6-15,-1-9-2 16,0-24-6-16,3-22 1 16,8-23-1-16,5-14-17 15,5-17-17-15,7-12-25 0,0-16 4 16,2-21 9-16,1-14-4 16</inkml:trace>
  <inkml:trace contextRef="#ctx0" brushRef="#br0" timeOffset="1388.83">25764 6162 148 0,'0'0'1'16,"0"0"4"-16,-118-21 0 16,79 28 20-16,-1 19-3 15,1 12 10-15,6 8-9 16,3 7-2-16,7 2 1 0,3-2-10 15,5-2-5-15,3-6 0 16,5-6-7-16,5-6 0 16,2-8 0-16,0-5-7 15,14-9-19-15,2-6-3 16,7-5 8-16,5-14 3 16,3-18-3-16,4-5-7 15,-1-2 15-15,-4-1 3 16,0 1 7-16,-5 3 2 15,-3 3 1-15,-4 2 7 16,-5 8 1-16,-3 3 4 16,-7 11 7-16,0 6 15 0,-3 3-10 15,0 0-22 1,1 19 1-16,2 11-3 0,3 10 18 16,1 1-8-16,2 1-2 15,5-3-1-15,2-5 4 16,3-4-5-16,4-7-2 15,-1-6 1-15,2-7-5 16,1-8 4-16,4-2-3 16,5-18 6-16,4-20-5 15,-1-14-2-15,-3-14-5 16,-8-9-5-16,-9 2 7 16,-8 5 0-16,-4 17 3 0,-5 15 0 15,0 10 1-15,-5 9 5 16,-10 5-6-1,-1 4 8-15,2 2-3 0,0 5-2 16,-1 1-3-16,-5 1-3 16,-2 16-4-16,5 0 2 15,8 1 4-15,9-2-5 16,0 0-2-16,26 3 5 16,11 4 1-16,10 0 0 15,6 4 2-15,1 2 0 16,-3 3 0-16,-7 4 0 15,-5-3 1-15,-9 2-1 16,-6-2 1-16,-8-1 1 16,-6 0 0-16,-5-7-2 15,-5-1 2-15,0-6-3 0,0-4 2 16,-9-4-1-16,-7-5 5 16,-8-5-3-16,-3 0-2 15,3-12-4-15,8-13 4 16,11-9 1-16,5-6-1 15,19-7 0-15,16-7-3 16,4-3 2-16,1-3 1 16,-1-2 0-16,-8 0 0 15,-10 4 0-15,-6 5 2 16,-11 7-2-16,-4 10 1 16,0 7 0-16,-4 9 0 15,-12 11 0-15,-1 6-1 16,-4 3-3-16,2 3-1 0,2 14 1 15,7 4 1 1,6 1 0-16,4 5-3 0,7 3 2 16,21 6 3-16,8 4 1 15,3-1-1-15,3 0 8 16,-2 0-6-16,-4-3 1 16,-7 0 5-16,-5-4-6 15,-9-3 2-15,-4-5-4 16,-7-2 2-16,-4-3-1 15,0 0 0-15,-18 1 2 16,-13-3 1-16,-9-1-4 16,-11-10-7-16,-4-4-15 15,-2-2-28-15,11-19-15 16,11-8-6-16,21-2-4 0</inkml:trace>
  <inkml:trace contextRef="#ctx0" brushRef="#br0" timeOffset="2048.83">26703 6291 84 0,'0'0'37'16,"0"0"-33"-16,48-75-1 16,-21 40-2-16,-2-3-1 15,-2 6 0-15,-8 5 0 0,-8 8 0 16,-3 9 5-1,-4 5 16-15,0 3 4 0,0 2 0 16,0 0-7-16,-7 5-17 16,-2 18-1-16,0 11 0 15,0 4 9-15,8 2 4 16,1-1 4-16,0-5 1 16,10-2-2-16,7-6 3 15,8-7-12-15,9-4 3 16,6-7 1-16,5-8-4 15,0-1-1-15,0-23-5 16,-5-12-1-16,-4-6-13 16,-9-9 7-16,-12-2-2 15,-11-2 0-15,-4 9-3 0,0 9 11 16,-3 8 1-16,-4 9 6 16,-2 6-3-16,0 5-4 15,1 4 0-15,2 3 0 16,-4 2 0-16,4 0-6 15,0 4 5-15,0 8-3 16,4 5 0-16,2 3 1 16,0 2 2-16,12 4 1 15,15-1 1-15,6 1 9 16,6-2 4-16,6-2-2 16,0 0 2-16,-1-1-4 15,-8-3-1-15,-11-4 5 16,-8-4-11-16,-10-3 0 0,-6-2 0 15,-1 1-2 1,0 0 6-16,-23 2 7 0,-15-1-3 16,-11 0-3-16,-7-5-8 15,-4-1-17-15,2-1-11 16,11 0-15-16,10 0-7 16,16-14-3-16,17-9-11 15,4-9-9-15,21-6-7 16</inkml:trace>
  <inkml:trace contextRef="#ctx0" brushRef="#br0" timeOffset="2192.48">27713 5770 118 0,'0'0'12'16,"0"0"-5"-16,0 0-7 15,0 0-6-15,0 0-5 16,0 0-41-16,6-23 20 15</inkml:trace>
  <inkml:trace contextRef="#ctx0" brushRef="#br0" timeOffset="2678.85">24769 7525 56 0,'0'0'1'0,"0"0"-1"15,0 0 0-15,0 0 0 16,0 0 15-16,0 0 11 16,55 23 3-16,9-38 4 15,24-12-9-15,21-15-4 0,25-11 14 16,24-9-4-16,27-5-8 16,23-5 0-16,14-2 3 15,8-1-11-15,-10 1-10 16,-9 9 1-16,-22 11 3 15,-22 7-7-15,-29 6 0 16,-27 4-1-16,-27 4-5 16,-25 5-3-16,-18 8 3 15,-19 7-8-15,-13 4-6 16,-9 7-1-16,-3 2-22 16,-31 0-16-16,-24 11-1 15,-20 11 10-15,-17 6 7 16,-22 6-7-16</inkml:trace>
  <inkml:trace contextRef="#ctx0" brushRef="#br0" timeOffset="2928.92">25401 7508 51 0,'0'0'58'16,"-95"57"-43"-16,84-40 1 15,16-13-14-15,44-4 31 16,31-10 15-16,34-20-1 15,28-10-8-15,25-12-12 16,16-5 0-16,8-5-9 16,3-3 19-16,-5 2-20 0,-12 5-15 15,-18 1 5 1,-23 5-7-16,-21 7-47 0,-24-1-4 16,-17 6-8-16,-11 3-30 15,-9-1 3-15,-8 1 8 16</inkml:trace>
  <inkml:trace contextRef="#ctx0" brushRef="#br0" timeOffset="3099.09">27997 6590 173 0,'0'0'26'16,"0"0"-6"-16,0 0-20 15,0 0 0-15,0 0-4 0,0 0-37 16,1-6-28-16,-22 6-19 16</inkml:trace>
  <inkml:trace contextRef="#ctx0" brushRef="#br0" timeOffset="3778.72">28262 8983 0 0,'0'0'0'0,"0"0"0"16,102 1 0-16,-77-1 1 15,-9 0 2-15,-7 0 2 16,-4 0 1-16,-2 0-5 16,-3-3-1-16</inkml:trace>
  <inkml:trace contextRef="#ctx0" brushRef="#br0" timeOffset="12455.97">12133 4285 71 0,'0'0'3'16,"0"0"-3"-16,-86-15 0 0,78 13 3 16,8 2 12-1,0 0-8-15,16-1-7 0,18-2 0 16,20 2 1-16,10 0 5 16,13 1 2-16,11 0-2 15,8 0-1-15,8 6 2 16,9 6 4-16,7-1-3 15,10 1-5-15,10 1 2 16,7-4 2-16,11-1-4 16,7-2-2-16,6-3 3 15,14 4-2-15,11-1 1 16,14-1 0-16,19 3 3 16,15 1-4-16,9 2 0 15,13 4 2-15,8-4 1 16,10 0-2-16,14-2-3 0,3-6 1 15,13 2 3 1,6-5-1-16,8 0 2 0,12 0-4 16,4 0 2-16,3 0 1 15,-2 0-3-15,-4 0-2 16,-5 0 3-16,-10 0-1 16,-8 0-1-16,-11 3-1 15,-9 1 1-15,-6-2-2 16,-3 1 2-16,-3-3-1 15,2 0 1-15,-1 0 0 16,-4 0 2-16,-8-4-1 16,-5-3-1-16,-8-2 2 0,-8 0 2 15,-6-4-3-15,-15-1-1 16,-3-1-1-16,-18-2 1 16,-24 1 3-16,-26 4-3 15,-38-1-5-15,-36 9-1 16,-37-1-29-16,-32 5-16 15,-19-10-1-15,-3-5-3 16</inkml:trace>
  <inkml:trace contextRef="#ctx0" brushRef="#br0" timeOffset="12616.04">25026 4071 354 0,'0'0'0'0,"0"0"-99"16,0 0 24-16,0 0 38 16,0 0-17-16,-45 87-35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02:05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3308 6330 41 0,'0'0'3'0,"0"0"1"15,0 0-2-15,0 0 3 16,0 0 3-16,0 0-3 15,0 0 4-15,34-14 2 16,-16 9-3-16,3 1-1 16,3 4 0-16,4-3-3 15,4 3 3-15,5 0-3 16,6 0 0-16,5 0 4 16,9 3-1-16,4-1 2 15,6-1-6-15,6-1 1 0,3 1-2 16,3 1 2-16,4-2 0 15,5 1-3-15,5 1 1 16,2-1-1-16,1 3 0 16,4 2-1-16,4 1 2 15,1 2 0-15,5 1-1 16,1 0 0-16,5-3 1 16,-3 2-2-16,5-1 3 15,4 1-3-15,4-3 1 16,2 1 1-16,6-2-2 15,-1-2 1-15,7-1 0 16,0-2 0-16,5 0 0 0,1 0 0 16,5-5 0-1,-1-3 1-15,1-1-2 16,-2-1 1-16,-2 1-1 0,-6 1 0 16,-1 1 0-16,-8 1 0 15,-4-1 0-15,1 5 0 16,-5 0 2-16,-6-1-2 15,-9 1-1-15,-13-3 0 16,-11 5 1-16,-12 0-1 16,-15 0-1-16,-15 0-11 15,-12 0 0-15,-14 0-15 16,-7 0-1-16,-5 0-1 16,-5 0-8-16</inkml:trace>
  <inkml:trace contextRef="#ctx0" brushRef="#br0" timeOffset="166.92">8726 6249 40 0,'0'0'49'16,"0"0"-49"-16,0 0-2 15,0 0 0-15,0 0 2 16,0 0-17-16,46-53-11 15</inkml:trace>
  <inkml:trace contextRef="#ctx0" brushRef="#br0" timeOffset="2887.72">26773 1743 65 0,'0'0'15'0,"0"0"-3"15,0 0-8-15,-10 88 13 16,0-14 12-16,-2 14 0 16,1 8-8-16,-2 6 5 15,-1-5-17-15,0-8-1 16,0-8 0-16,-1-12-3 16,2-11-1-16,-2-14-4 15,4-18-1-15,7-13-2 0,1-7-9 16,3-6-1-16,0-11 9 15,0-25 1-15,0-23-38 16,12-14 24-16,9-18 0 16,2-5 0-16,-4-7 7 15,0 0 3-15,-6 13 7 16,1 17 0-16,-4 22 11 16,-2 24 6-16,-5 13-4 15,-2 11 10-15,3 3-12 16,2 13-11-16,5 24 0 15,5 19 3-15,1 16 9 16,1 8 4-16,-2 3-2 16,-1 3-9-16,2-8 1 0,-3-4-2 15,-2-5-4-15,5-9-5 16,-5-3-21-16,-1-9-18 16,-3-9-9-16,-8-14-6 15</inkml:trace>
  <inkml:trace contextRef="#ctx0" brushRef="#br0" timeOffset="3466.53">26721 2481 109 0,'0'0'29'16,"0"0"-26"-16,0 0 0 0,0 0-1 15,0 0-2-15,0 0-2 16,160-44-3-16,-65 16-15 15,7-6-7-15,-1-3-4 16,-4 1 3-16,-15 7 0 16,-14 10 24-16,-25 9 4 15,-24 10 17-15,-18 0-5 16,-1 5 3-16,-25 17 20 16,-11 7-7-16,-10 3-6 15,-3 2 4-15,0-1-6 16,1-4 13-16,5 1-2 15,8-4-5-15,11-9-9 16,14-6-15-16,7-9-2 16,3-2-5-16,4 0-9 0,21-19 7 15,7-15-8-15,11-14-16 16,-2-14 3-16,-5-11 4 16,-5-9 3-16,-7-8 8 15,-6 9 6-15,-8 12 7 16,-4 16 1-16,-4 19 7 15,-2 13 9-15,0 11 4 16,0 5 2-16,0 5 10 16,0 0-22-16,0 22-11 15,0 19 1-15,0 17 16 16,5 10 4-16,3 4-13 16,-1-2-1-16,4 0-1 15,1-6 4-15,0-4-5 0,4-7-5 16,2-8-3-16,7-3-18 15,4-13-20-15,5-11-8 16,4-15 0-16,1-3 8 16,0-30-4-16,-9-9 7 15</inkml:trace>
  <inkml:trace contextRef="#ctx0" brushRef="#br0" timeOffset="3730.46">27770 2341 30 0,'0'0'30'0,"0"0"7"15,0 0-19-15,0 0-16 16,0 0 5-16,12 82 23 15,-4-21-8-15,2 10 5 16,0 9 11-16,2 6 3 0,-5 2-11 16,-2 0-3-16,-5-1-3 15,0-4-3-15,0-4 5 16,-6-11-14-16,-4-10-3 16,1-14 4-16,1-13-12 15,-1-14 0-15,0-9 3 16,-3-8 6-16,-7-5 9 15,-8-27 3-15,-7-17-22 16,-2-18-44-16,2-24-7 16,8-23-28-16,11-16-5 15,15-8-17-15,2 6 10 16</inkml:trace>
  <inkml:trace contextRef="#ctx0" brushRef="#br0" timeOffset="3886.56">27829 1913 234 0,'0'0'7'16,"0"0"-3"-16,0 0-3 15,0 0-1-15,0 0-13 16,0 0-39-16,-10-12 9 16,37 45 8-16,-6 9-30 15</inkml:trace>
  <inkml:trace contextRef="#ctx0" brushRef="#br0" timeOffset="4403.07">28816 4189 227 0,'0'0'9'0,"0"0"-9"0,0-82-1 16,8 26 1-16,10-14 1 16,9-12 5-16,8-12-1 15,8-19-3-15,0-11-1 16,6-10 1-16,-1 1-1 16,-2 17 0-16,-4 27-1 15,-11 32 1-15,-8 30 11 16,-11 18 8-16,-2 9-17 15,3 18-3-15,10 28 0 16,4 26 2-16,1 20 16 0,-4 10 2 16,0 4-15-1,-3 3 2-15,-3-8-2 0,1-9-5 16,-3-16 0-16,-2-10-18 16,-2-10-24-16,-3-4-35 15,-9-15-14-15,0-11 10 16</inkml:trace>
  <inkml:trace contextRef="#ctx0" brushRef="#br0" timeOffset="4965.63">29118 3849 219 0,'0'0'0'0,"0"0"-8"0,0 0-6 15,0 0 4-15,0 0-3 16,118-99 1-16,-31 67-3 15,14 1-15-15,11 4 2 16,-2 5-6-16,-11 5 11 16,-16 2 13-16,-19 4 5 15,-19 5 5-15,-19 4 8 16,-17 2 6-16,-9 0 2 16,-9 8 14-16,-26 18-4 15,-12 12 13-15,-6 4 1 16,-4 3-3-16,7-3-3 15,8-3 6-15,8-3-12 16,10-4-12-16,11-7-7 16,8-6-9-16,5-5-1 0,5-5-3 15,17-9-2-15,9 0-4 16,7-17-6-16,5-19-14 16,-3-18 2-16,-3-18-1 15,-7-23-7-15,-9-12 21 16,-7-10 8-16,-7 8 7 15,-4 20 0-15,-3 21 10 16,0 25 25-16,0 18-5 16,0 12-14-16,0 9 13 15,0 4-2-15,0 19-27 16,0 32-9-16,6 24 9 16,6 17 13-16,3 11-4 15,-2 3-7-15,-1-6 8 0,0-9-5 16,-1-14 4-16,2-17-9 15,2-10-12-15,3-12-28 16,1-12-22-16,1-11-12 16,2-15 17-16,-4-7 5 15</inkml:trace>
  <inkml:trace contextRef="#ctx0" brushRef="#br0" timeOffset="5288.05">30112 3643 120 0,'0'0'26'15,"0"0"-26"-15,0 0 2 16,0 0 14-16,28 99 17 0,-6-58 3 16,1 1-7-16,1-1-3 15,-2-2 2-15,-1-5-3 16,-3-6-6-16,-3-6 3 16,-3-10-15-16,-5-4 3 15,2-8-5-15,0 0 6 16,2-28 13-16,-1-12 0 15,-1-19-24-15,-5-21 9 16,-4-15-9-16,0-6 0 16,0 15-4-16,3 22 4 15,2 30 1-15,-1 18-1 16,2 9-1-16,-3 4-22 16,5 3-44-16,5 0-20 0,6 14-3 15,7 10 43 1,-6 12-3-16,-9 6-3 0</inkml:trace>
  <inkml:trace contextRef="#ctx0" brushRef="#br0" timeOffset="5640.06">28933 4741 180 0,'0'0'2'0,"0"0"-2"0,0 0 0 16,0 0 14-16,106-25 15 16,-4-3 16-16,36-3-21 15,25-5 3-15,13-1-11 16,7-2-12-16,-7-3-2 15,-15 3-4-15,-20 6 4 16,-23 7-2-16,-22 4 0 16,-24 7 0-16,-24 7-1 15,-20 3-25-15,-16 3-7 16,-12 2-17-16,-12 0-19 16,-25 3 20-16,-21 11 0 15,-23 7-1-15</inkml:trace>
  <inkml:trace contextRef="#ctx0" brushRef="#br0" timeOffset="5867.2">28885 5005 39 0,'0'0'94'16,"0"0"-90"-16,0 0-4 15,0 0 8-15,89 43 14 16,20-55 1-16,32-18-3 15,29-7-3-15,24-9 4 16,16-3 3-16,5-4-24 0,-10-2 0 16,-15 1-2-16,-21 4-18 15,-26 5-33-15,-31-2-13 16,-34 2-1-16</inkml:trace>
  <inkml:trace contextRef="#ctx0" brushRef="#br0" timeOffset="6427.78">26565 3113 60 0,'0'0'0'15,"0"0"-1"-15,-82 5 1 16,74-2 10-16,8-3 15 16,5 0-3-16,35 0-12 15,22 0 3-15,25 0 8 16,21 0-5-16,15-5 0 15,17-5-1-15,16-6 3 16,16-4-8-16,6-3 1 16,3-6-5-16,-8 0 0 15,-14 3-4-15,-20 1-1 16,-23 4-2-16,-23 4-1 16,-31 2-17-16,-21 8-10 15,-19 3-3-15,-17 4 6 0,-5 0-7 16,-20 0 4-16,-25 14 12 15,-30 3-13-15</inkml:trace>
  <inkml:trace contextRef="#ctx0" brushRef="#br0" timeOffset="6676">26948 3410 91 0,'0'0'1'0,"0"0"-1"16,0 0-1-16,0 0 1 0,0 0 0 16,85 60 20-16,13-68 0 15,26-18-7-15,22-7 5 16,13-6-11-16,6 2-1 16,1 1-3-16,-5 1-3 15,-7 5 0-15,-13 3-3 16,-11 3-26-16,-15 0-16 15,-18 0-22-15</inkml:trace>
  <inkml:trace contextRef="#ctx0" brushRef="#br0" timeOffset="6870.5">29300 2929 168 0,'0'0'0'15,"0"0"-24"-15,0 0-4 16,0 0-1-16,0 0-5 16</inkml:trace>
  <inkml:trace contextRef="#ctx0" brushRef="#br0" timeOffset="7695.31">30819 1809 68 0,'0'0'6'0,"0"0"-6"16,0 0 5-16,0 0 8 16,0 0 8-16,0 0 0 0,16-40-11 15,-49 40-4-15,-14 0 0 16,-15 11-5-16,-9 8 7 15,-14 1-1-15,-15 3-1 16,-15 2-2-16,-16 2 3 16,-17 1 1-16,-4 0 1 15,-6 2 2-15,13-3-3 16,24-3-2-16,32-4 0 16,34-8-5-16,26-7-2 15,17-1 1-15,11-4-6 16,1 0 0-16,0 0-14 15,15-5-9-15,18-11-15 16,16-9-15-16,10-4 6 16</inkml:trace>
  <inkml:trace contextRef="#ctx0" brushRef="#br0" timeOffset="7942.22">29490 1755 117 0,'0'0'5'0,"0"0"-5"16,-106 42-1-16,67-8 1 16,-1 4 2-16,6 7 7 15,-1 9 2-15,1 9 3 16,2 0-7-16,9 0-3 16,11-7-2-16,12-10-1 15,10-8 2-15,28-8-3 0,12-8 1 16,13-7-1-16,17-6-10 15,16-9-26-15,11 0-10 16,14-17-14-16</inkml:trace>
  <inkml:trace contextRef="#ctx0" brushRef="#br0" timeOffset="8152.83">31652 1898 193 0,'0'0'0'0,"0"0"-25"16,0 0-28-16,0 0 5 16,0 0 29-16,0 0 12 15,29 11-1-15,-14-3-23 16</inkml:trace>
  <inkml:trace contextRef="#ctx0" brushRef="#br0" timeOffset="11801.85">3466 9876 68 0,'0'0'16'0,"0"0"-14"15,0 0-2-15,0 0 4 16,0 0 12-16,0 0-7 16,0 0-6-16,-9 0 0 15,23-4 1-15,11-4-1 16,11-1 0-16,5-2 3 15,3 2-2-15,2-1-2 16,2 4 0-16,4 2 2 16,6 0-2-16,5 1-2 15,1 1 0-15,5 2 2 16,2 0-2-16,5 0 0 16,8 5 1-16,2 1 6 0,5-1 3 15,3 1-9-15,3-2 1 16,5-1-2-16,5-3 1 15,8 0-1-15,2 0 0 16,9 0 0-16,2-3 0 16,5-4 2-16,7 0-2 15,0-1 0-15,2 1 0 16,0-2-1-16,-5 1 1 16,5 4 0-16,-2 1 0 15,-3 1 1-15,3 2-1 16,2 0 0-16,-2 0 0 15,6 0 0-15,-3 0 1 0,1 5-1 16,-1-2-1 0,3 1 1-16,0 0 2 0,6 0 0 15,0 0 0-15,7 1 5 16,3 0-2-16,1 1-1 16,4 2 1-16,1 2-2 15,4 2 1-15,7-1-1 16,5-1-1-16,5-2 3 15,2-3-4-15,3 2 4 16,5-3 0-16,9-2 3 16,2-1-1-16,9-1 3 15,4 0-4-15,-1 0 1 16,5-5 1-16,-2-4-3 0,3-1 5 16,-3 0-2-16,-4 1-8 15,-9 1 2-15,-3 3 1 16,-6 1-1-16,-7 1-2 15,-6 3 2-15,-11 0-2 16,-9 0 0-16,-9 0 0 16,-11 0 0-16,-6 3 2 15,-12 6 0-15,-11 1 2 16,-12 0-2-16,-16 2 1 16,-11 0-2-16,-13-2 0 15,-14 2-1-15,-15-3 0 16,-10 0 0-16,-11-3 0 0,-11-4 0 15,-5 1 0-15,-3-1 0 16,0-1 0-16,0-1 2 16,0 0 8-16,0 0 6 15,0 0 0-15,0 0 3 16,0 0-1-16,0 0-3 16,-2 0-6-16,2 0-3 15,-1 0-3-15,1 0 1 16,-2 0-3-16,1 0 0 15,1 0 0-15,-2 0-1 16,1 0 0-16,-1-1 0 16,1 1-2-16,-1 0 1 15,2 0-1-15,0 0-5 0,0 0 3 16,-1-2 0 0,1 2 3-16,0 0-9 0,-2 0 3 15,2 0 4-15,0 0 0 16,0 0-3-16,0 0 2 15,0 0 0-15,0 0 0 16,-1-3 0-16,1 3 3 16,0 0-7-16,-2-2 6 15,2 0-2-15,-2 2 2 16,2-1 1-16,-1 1 1 16,1 0-2-16,0-1 2 15,-2-1-1-15,1 1-1 16,-2-1 2-16,2 1 0 15,-1 1 0-15,2-2-1 0,-1 2 1 16,-1 0 0-16,2 0 0 16,0 0 0-16,0 0 0 15,0 0 0-15,0 0-3 16,0 0 0-16,0 0-4 16,0 0-2-16,0 0 0 15,0 0-1-15,0 0-1 16,0 0 0-16,0 0 4 15,0 0-3-15,0 0-3 16,0-3 4-16,0 3 0 16,0 0 3-16,0 0-1 15,0 0-1-15,0-2-5 16,0 0-3-16,0 2 1 0,0 0 1 16,0 0-5-16,2 0-1 15,-1 0 3-15,1 0 1 16,-2 0 0-16,0 0-12 15,0-1-4-15</inkml:trace>
  <inkml:trace contextRef="#ctx0" brushRef="#br0" timeOffset="12573.64">12317 9960 79 0,'0'0'17'0,"0"0"-15"0,0 0 0 15,0 0 15-15,0 0-5 16,0 0-2-16,0-4-3 16,18 45 9-16,10 22 15 15,5 21-5-15,4 26 16 16,1 27-10-16,-1 21 1 15,2 23-2-15,-2 20 8 16,3 12-2-16,5 19-16 16,9 10 11-16,7 9-12 15,12 6-5-15,8-11 6 16,2-10-12-16,-1-26-7 16,-12-31-2-16,-16-29-21 15,-20-36 5-15,-17-25-3 0,-10-26-21 16,-7-24-9-16,-2-16 1 15,-20-19-8-15,-12-4-15 16,-20-26-19-16,-13-23 15 16</inkml:trace>
  <inkml:trace contextRef="#ctx0" brushRef="#br0" timeOffset="12912.72">12659 13090 32 0,'0'0'0'0,"0"0"0"16,0 0 14-16,0 0 4 15,0 0 1-15,0 0 0 16,10 20-2-16,17-43 5 15,6 1 10-15,11 10-4 16,13 12-4-16,15 4-1 16,13 28-3-16,3 11-7 15,-3 7-12-15,-14 4-1 0,-8-2-3 16,-6-8-13 0,-9-9-16-16,-7-15-25 0,-7-16 30 15,-7-4-9 1,-7-33-11-16,-10-18 2 0</inkml:trace>
  <inkml:trace contextRef="#ctx0" brushRef="#br0" timeOffset="13114.2">13416 12671 30 0,'0'0'81'0,"0"0"-74"15,0 0-1-15,0 84 34 16,0-21-11-16,0 3-10 15,0 4-7-15,0-4-10 0,0-2-1 16,0-1-1-16,0-5-2 16,0-2-20-16,-1-5-7 15,-4-5-10-15,2-13-1 16,-4-10-5-16</inkml:trace>
  <inkml:trace contextRef="#ctx0" brushRef="#br0" timeOffset="13309.89">13743 12968 145 0,'0'0'0'16,"0"0"1"-1,0 0 3-15,0 0 0 0,0 0-4 16,0 0-12-16,0-9-16 15,1 4-10-15,-1 1-12 16</inkml:trace>
  <inkml:trace contextRef="#ctx0" brushRef="#br0" timeOffset="17378.36">16320 12146 74 0,'0'0'0'16,"0"0"2"-16,0 0-2 15,0 0 3-15,0 0 0 16,0 0 2-16,0 0 1 15,-22-45 1-15,22 44 2 16,-1 1 0-16,1 0-3 16,0 0-1-16,0 0 0 0,0 0-2 15,0 0-1-15,0 0-1 16,0 0-1-16,10 0 1 16,12 0 0-16,10 2 3 15,4 1 0-15,10-1 1 16,8-2-1-16,9 0 1 15,9 0-2-15,10 0-1 16,12 0 2-16,6 0-1 16,2 0-1-16,2 0-2 15,-7 0 1-15,-2 0-2 16,-2 0 1-16,-5 0 0 16,-5 0 0-16,-8 0-2 0,-5 0 1 15,-9-2 1-15,-8-2 0 16,-4 0-2-16,-7 0-5 15,-8 3 4-15,-4 1-2 16,-8 0-3-16,-7 0 1 16,-9 1-1-16,-6 4-4 15,0 4-1-15,-6-2 0 16,-10 0-4-16,-5-2-15 16,3-5-8-16</inkml:trace>
  <inkml:trace contextRef="#ctx0" brushRef="#br0" timeOffset="18256.37">17037 12092 87 0,'0'0'0'15,"0"0"-7"-15,0 0 7 16,10 97 9-16,5-46-3 16,7 12 9-16,6 12-6 15,10 12-2-15,2 15 9 16,8 15-3-16,-2 4 2 15,-3 4 1-15,-7-5-5 16,-9-11-8-16,-3-10-3 16,-5-14-2-16,-2-19-8 15,-4-13-9-15,-1-15-6 0,-8-13 0 16,-4-16-4-16,0-9-13 16,-19-6-5-16</inkml:trace>
  <inkml:trace contextRef="#ctx0" brushRef="#br0" timeOffset="18570.03">16855 12896 116 0,'-20'-78'0'0,"10"-7"-11"0,10-1 11 16,6 9 1-16,25 13 5 15,12 11 3-15,9 5-3 16,4 9-6-16,0 8 1 16,4 6-1-16,0 6 0 15,-1 7 0-15,1 9 0 16,0 3 0-16,-1 26-1 16,-1 18 1-16,-4 13 0 15,-9 8-1-15,-9 5 1 16,-6 2 0-16,-8 2-3 15,-7-3-8-15,-5 1-10 16,-5-11-13-16,-4-12-15 16</inkml:trace>
  <inkml:trace contextRef="#ctx0" brushRef="#br0" timeOffset="18745.56">17937 12714 98 0,'0'0'0'0,"0"0"-34"16,0 0 30-16,0 0-28 16</inkml:trace>
  <inkml:trace contextRef="#ctx0" brushRef="#br0" timeOffset="21623.76">21613 12897 35 0,'0'0'1'0,"0"0"-1"16,0 0 15-16,-41-79-2 15,25 64 0-15,-1 2-3 16,-2 5-5-16,0-2 3 16,-2 4-2-16,-3 5 1 15,-6 1-1-15,-11 0-1 16,-6 18 5-16,-6 13-1 15,-1 16 5-15,3 17 3 16,5 23 0-16,9 19 4 16,11 12 7-16,14 9-4 15,11 1-9-15,1-7 7 0,6-7-5 16,14-15-5-16,9-19-3 16,4-15-3-16,4-20-2 15,6-15-4-15,5-11 3 16,0-12-1-16,2-7 0 15,-4-7-4-15,-7-23 1 16,-7-10-6-16,-12-13-1 16,-12-3 3-16,-8 0 1 15,-13 3 0-15,-15 6 4 16,-7 8-3-16,-1 7 3 16,3 5 1-16,2 8-1 15,4 3 1-15,9 4-1 0,4 7 0 16,9 1 1-16,2 0-1 15,3 1 0-15,0-1-1 16,1-6-8-16,20-5-1 16,14 1 3-16,11 6 5 15,11 8-2-15,4 0 4 16,-2 20-1-16,-5 8 1 16,-7 4 2-16,-6 2 1 15,-7 3-2-15,-7-1 2 16,-7-3-3-16,-7 2-1 15,-7-2 1-15,-4 1-1 16,-2 2-3-16,0-3-8 16,0-5-15-16,-3-6-4 0,3-12-11 15,0-8-1 1,0-2 1-16,3-24 10 0,16-22-10 16</inkml:trace>
  <inkml:trace contextRef="#ctx0" brushRef="#br0" timeOffset="22687.59">22012 13614 65 0,'0'0'41'16,"0"0"-29"-16,0 0 7 16,0 0 0-16,0 0-2 15,0 0-3-15,0 61 13 16,0-20-4-16,0-2-6 16,15-3-8-16,6-5-8 15,8-7 1-15,0-11 0 0,3-6 0 16,1-7 2-16,-2-2-4 15,-4-18 0-15,-7-8 0 16,-9-6 0-16,-11-1 0 16,0-1 0-16,-14 4 1 15,-15 4 3-15,-12 0-2 16,-5 2 2-16,-1 8-4 16,3 7 2-16,10 8 7 15,7 3 0-15,6 0-4 16,6 10-1-16,6 7-4 15,2 3-1-15,7-3 0 16,0 0 0-16,22-6-1 16,13-8-7-16,11-3-1 15,3 0-2-15,6-9-6 0,2-5 3 16,-4 3 7-16,-3 8 4 16,-6 3 2-16,-5 6-1 15,-6 15 2-15,-3 1 1 16,-8 3 5-16,-1 2 1 15,-4-4 1-15,2-5 0 16,-1-4 0-16,1-8-3 16,2-6-3-16,-3 0 0 15,3-6 4-15,-2-16-3 16,-2-5-2-16,-8 1 0 16,-5-5 0-16,-4 1 0 15,-12 1 0-15,-14 3 1 0,-9 6 1 16,-2 10 8-16,-5 8 2 15,-4 2-6-15,2 12 1 16,3 5 1-16,10 5-3 16,7-3-3-16,10 5-2 15,8-3-2-15,6-2-2 16,0-2-12-16,25-6-6 16,13-11-11-16,12 0 2 15,7-14-7-15,7-14 10 16,0-2 3-16,2-7 25 15,-5 6 2-15,-11 2 8 16,-18 11-10-16,-18 9 1 16,-13 9-1-16,-1 0 7 0,-3 0 4 15,-14 4 8 1,-3 9-2-16,-2 2 2 0,2-1 3 16,4-4 1-16,3-3-11 15,5 0-6-15,3-3-5 16,5-3 0-16,0-1-2 15,0 0-7-15,0 0-19 16,10 0 1-16,10 3 10 16,2 4 6-16,3 4 9 15,3 11 1-15,2 10 0 16,1 10 11-16,5 16 18 16,-4 16 3-16,-2 6-4 0,-5 10-2 15,-8 7 9-15,-8 2 3 16,-9 3-17-16,0-3 15 15,-4-7-1-15,-11-10-3 16,1-17 0-16,2-18-8 16,3-20-7-16,2-19 4 15,0-8 25-15,-9-19 2 16,-6-29-48-16,-6-26-44 16,-3-24-55-16,-1-20 1 15,5-8 14-15,13-2-5 16,14 6 2-16,14 17 32 15,27 9 21-15,9 7-1 16,1 7-16-16</inkml:trace>
  <inkml:trace contextRef="#ctx0" brushRef="#br0" timeOffset="23056.1">23079 13325 16 0,'0'0'8'16,"0"0"17"-16,0 0 5 16,0 0 2-16,0 0 0 15,0 0-10-15,-2-8 11 16,2 68 24-16,4 13-20 15,13 3-5-15,7 2-7 16,3-7 13-16,4-8-6 16,2-15-8-16,1-14 4 15,5-15-17-15,2-14-11 16,2-5 8-16,-1-22-8 16,-5-20-8-16,-7-8-20 15,-9-3 2-15,-15 5 8 0,-6 9 5 16,0 14 7-16,-8 14 6 15,-7 11 0-15,-3 0 4 16,-3 14 9-16,3 14 1 16,1 9 6-16,6 7 2 15,6 8 0-15,5-1-9 16,0-2 6-16,9-12-11 16,8-9-7-16,4-11-1 15,4-12-5-15,7-5-48 16,3-10-34-16,8-28-20 15,2-17-26-15,0-8 24 16</inkml:trace>
  <inkml:trace contextRef="#ctx0" brushRef="#br0" timeOffset="23176.77">24093 13341 171 0,'0'0'0'16,"0"0"-40"-16,0 0 14 15,-90 6-39-15</inkml:trace>
  <inkml:trace contextRef="#ctx0" brushRef="#br0" timeOffset="24998.01">21798 15458 26 0,'0'0'12'16,"0"0"-4"-16,0 0 10 15,0 0-6-15,0 0 2 16,0 0 0-16,0-53-1 16,0 48 2-16,0 0-3 15,0-1-1-15,0 0-2 16,0 0-4-16,0 1 7 15,0 2 9-15,-2 3 0 16,2-3-11-16,0 0 0 16,0 2-4-16,0 0-1 0,0-2 0 15,0 0-2-15,0-1-2 16,-1 0 1-16,1-1-2 16,-2 1 0-16,2 2 0 15,-1-1 1-15,1 0 3 16,-2-2 3-16,1 3-3 15,-1-2 0-15,-3 1-2 16,0 0-2-16,-4 1 3 16,-5 2-3-16,-7 0 3 15,-5 0 1-15,-7 22-1 16,-5 19 3-16,1 19 4 16,9 25 1-16,11 19 14 0,17 14 7 15,0 8-3 1,27 5 15-16,11-13-4 0,5-18-5 15,6-22-9-15,11-22-9 16,9-18-4-16,8-17 2 16,2-14-11-16,-4-7-2 15,-11-16-2-15,-12-18-16 16,-15-8-12-16,-16-9 10 16,-21-7-8-16,-2-6 6 15,-32 4-5-15,-15 3 5 16,-5 11 6-16,-2 13 10 15,3 12 0-15,7 12-1 16,9 7 2-16,9 2 2 16,8 0-4-16,11 0-5 15,9 5 3-15,0 0-13 0,9-1-11 16,21-1 9-16,16-2 15 16,12-1 4-16,8 0 2 15,7 0-1-15,3 6 1 16,0 8 1-16,0 8 0 15,-7 5 0-15,-11 9 4 16,-10 3 6-16,-12 2-4 16,-15 0-3-16,-10-6-3 15,-8-4 1-15,-3-5-1 16,0-11-2-16,0-6-10 16,0-9-15-16,0 0-16 15,7-24 12-15,0-22-25 0,5-13 1 16,0-8 12-16,1 9 18 15,-2 12 15-15,-4 19 10 16,-2 13 3-16,-4 10 27 16,-1 4 1-16,0 3-13 15,0 22 14-15,0 7 18 16,0 8-1-16,0 0-11 16,0-2-8-16,0-6-7 15,10-9 1-15,2-6-11 16,8-7-9-16,1-7-1 15,3-3-3-15,4-6-4 16,-1-19-10-16,-5-11-2 16,-8-8 0-16,-14-5 2 0,0 8 6 15,-19 7 4-15,-10 8 4 16,-6 11 1-16,-3 3 6 16,0 5-2-16,4 2 2 15,6 3 1-15,10 0-4 16,11 2-4-16,7-1 0 15,0 1 0-15,0-2-5 16,6 2-11-16,16 0 4 16,12 0 6-16,8 0 5 15,4 0 0-15,5 12 0 16,-6 7 0-16,-2 6 0 16,-7 0 1-16,-8 3 7 15,-3-2-2-15,-4-6 1 16,0-1-2-16,1-9 2 0,-2-7-4 15,5-3 3-15,5-2-5 16,1-18-1-16,1-5-2 16,-10-4-6-16,-13-1-3 15,-9-1-1-15,-10 0 2 16,-25 5 11-16,-4 5 0 16,-4 5 1-16,3 10 9 15,5 5 1-15,6 1-1 16,5 0-4-16,8 0 0 15,7 7-6-15,6 4-1 16,3 0-1-16,0 1-14 16,15 0-17-16,16-7-10 15,15-5-16-15,12 0 12 0,8-14 10 16,1-10-4-16,-7-2 3 16</inkml:trace>
  <inkml:trace contextRef="#ctx0" brushRef="#br0" timeOffset="25410.58">23406 15741 20 0,'0'0'30'0,"0"0"5"15,0 0-2-15,0 0-9 16,0 0 2-16,0 0 0 16,-74 61 6-16,53-30-5 15,9-5-5-15,5-6-9 16,7-5-6-16,0-6-7 16,0-6 0-16,12-3-5 15,6-2-14-15,6-18-5 0,0-7-2 16,-6-6-6-16,-2 4 18 15,-4 9 9-15,-5 8 4 16,1 10 1-16,2 2 1 16,8 17 3-16,6 24 15 15,9 15 13-15,3 20 1 16,-1 17-3-16,0 11 1 16,-7 4 13-16,-9-1-6 15,-10-3-9-15,-9 0-3 16,0-5 2-16,-7-12-6 15,-11-16-6-15,-6-21-9 16,0-23-2-16,-6-21 3 16,-3-9 3-16,-6-34-11 0,-5-23-2 15,0-22-25-15,3-18-34 16,14-9-2-16,18-3-3 16,9 4 13-16,12 6-17 15,18 0-1-15,6 4 15 16,1-1 3-16</inkml:trace>
  <inkml:trace contextRef="#ctx0" brushRef="#br0" timeOffset="25800.15">23608 15344 85 0,'0'0'17'0,"0"0"-8"16,0 0 13-16,0 72 17 0,3-13 1 15,8 11-1 1,7 8-8-16,1-3-1 0,5-8 6 15,1-12 0-15,5-14-16 16,4-14-9-16,5-7 2 16,6-12-8-16,-3-8-2 15,-1 0-3-15,-3-25 0 16,-7-11-15-16,-9-11-18 16,-13-5 10-16,-9 3 0 15,-3 7-1-15,-17 14 14 16,-4 14 9-16,1 11 1 15,1 3 0-15,0 9 8 16,3 16 2-16,5 7 1 16,5 6 0-16,7 4 2 15,2 0-3-15,5-3 2 0,15-6-3 16,2-5-1-16,3-6-8 16,5-10 0-16,1-7-7 15,7-5-24-15,4-13-24 16,3-18-23-16,4-11-21 15,-4-9 32-15</inkml:trace>
  <inkml:trace contextRef="#ctx0" brushRef="#br0" timeOffset="25929.11">24656 15492 66 0,'0'0'40'0,"0"0"-35"15,0 0 12-15,0 0-9 0,0 0-8 16,0 0-5-16,-11-31-28 15,6 31-21-15</inkml:trace>
  <inkml:trace contextRef="#ctx0" brushRef="#br0" timeOffset="34279.85">23153 12029 55 0,'0'0'0'15,"0"0"-1"-15,0 0 1 16,0 0 0-16,0 0 5 15,0 0 4-15,0 0 1 16,-62 10-1-16,55-7-5 16,-1-1 4-16,3 0-2 0,2 0 0 15,3-2 1-15,0 0-4 16,0 3-1-16,0 4-1 16,16 6 0-16,20 4 4 15,17 4 8-15,18-4 0 16,19-2-5-16,14-6 0 15,19-9 3-15,15 0-1 16,13-7-2-16,6-15-2 16,7-6-3-16,4-7 3 15,-2-8-6-15,-2-5 1 16,-11-5 1-16,-9-3-2 16,-10-5 0-16,-13-1 1 15,-15-8 0-15,-15-5-1 0,-15-4 4 16,-18-4 0-16,-19-1 2 15,-17 0 3-15,-19-4 0 16,-8-3-3-16,-33-1-3 16,-22 2-3-16,-16 3 2 15,-18 5-2-15,-15 7 2 16,-11 9 2-16,-13 9-2 16,-7 15-1-16,-13 16 4 15,-8 15-4-15,-10 11 3 16,-14 21-4-16,-8 19 2 15,-2 11-2-15,9 10 0 16,12 12 0-16,22 7 0 0,26 9 0 16,23 7 0-16,22 4 0 15,19 7-2-15,12 4 2 16,12 7 0-16,15 2 0 16,11-3 0-16,12-3 0 15,3-10 3-15,27-9-1 16,18-8 6-16,20-17-3 15,29-14 3-15,28-13 2 16,17-14-2-16,18-6-2 16,2-9-3-16,-7-3-3 15,-8-5 0-15,-18-2 0 16,-15-4 0-16,-16 0-24 16,-11 0-9-16,-8 0-19 0,-6-11-15 15,-7 0 7 1,-13-2-2-16</inkml:trace>
  <inkml:trace contextRef="#ctx0" brushRef="#br0" timeOffset="34790.26">24130 11962 87 0,'0'0'4'16,"0"0"-3"-16,0 0-1 15,0 0 2-15,0 0 6 16,0 0-2-16,2 0-3 16,37 31 2-16,22 17 12 15,18 16 2-15,9 11-9 0,1 10 1 16,-2 4 3-1,-6 1 0-15,-4 1 4 0,1-1-8 16,2-6-4-16,-1-6-3 16,-4-10-2-16,-5-10 1 15,-7-6-2-15,-8-8 0 16,-14-2-1-16,-11-9-8 16,-13-9 3-16,-11-9-15 15,-6-8-12-15,-5-7 2 16,-25 0-3-16,-15-17-17 15</inkml:trace>
  <inkml:trace contextRef="#ctx0" brushRef="#br0" timeOffset="35105.76">24314 12984 54 0,'0'0'0'16,"0"0"0"-16,0 0 1 16,0 0 8-16,0 0 12 15,-33-76-6-15,22 49-1 16,0-4-6-16,0-6-3 16,0-7 0-16,0-6 3 0,-3-3-7 15,1-3 0 1,1 3 0-16,4 5 2 0,3 4-1 15,3 9 1-15,2 7-3 16,0 6 0-16,0 1-3 16,0 3-14-16,5-1-8 15,8 0-13-15,2 1-8 16</inkml:trace>
  <inkml:trace contextRef="#ctx0" brushRef="#br0" timeOffset="35743.19">24670 13078 117 0,'0'0'0'0,"0"0"-6"16,0 0 3-16,0 0 3 16,0 0 3-16,97 6 9 15,-25 5 2-15,10 0-3 16,0-1-4-16,-6-1-3 15,-3 0 0-15,-9-1-3 16,-6-2 0-16,-10 0-1 16,-9-1-4-16,-9-5-17 15,-8 0-5-15,-6 0 1 16,-2 0-7-16,-2-14-7 0</inkml:trace>
  <inkml:trace contextRef="#ctx0" brushRef="#br0" timeOffset="35952.37">25422 12715 102 0,'0'0'12'0,"0"0"-12"16,0 0-1-16,0 0 1 16,-37 86 0-16,29-45 5 15,-1 3-5-15,2-2 0 16,3 2 0-16,-2 0-1 15,0-1 0-15,-1-1-5 0,0-1-2 16,4-9-8 0,3-10-22-16</inkml:trace>
  <inkml:trace contextRef="#ctx0" brushRef="#br0" timeOffset="36142.87">25855 12903 95 0,'0'0'33'15,"0"0"-33"-15,0 0-11 16,0 0 6-16,0 0-6 16,0 0-5-16,0 0-9 15,0 8 0-15</inkml:trace>
  <inkml:trace contextRef="#ctx0" brushRef="#br0" timeOffset="38355.44">6144 14727 75 0,'0'0'1'16,"0"0"3"-16,0 0 12 16,0 0 3-16,0 0 1 15,0 0-10-15,0 0-9 16,-19 7 2-16,43 80 24 16,2 25 5-16,-1 17-16 15,-4 10-4-15,0 0 5 16,-9-2 0-16,-3-9-3 0,-6-11-2 15,1-12 0-15,-1-15-4 16,0-21-5-16,2-26-2 16,-1-19-2-16,-1-18-2 15,0-6 2-15,-3-10 1 16,0-27 10-16,0-25-10 16,-9-31-7-16,-3-23-6 15,0-14 6-15,-3-17-2 16,-10-4 7-16,-5-5 1 15,-3 7-11-15,5 20 8 16,10 30 2-16,11 37 2 16,7 31 4-16,0 18 2 15,9 13-6-15,24 5-2 16,19 24 2-16,18 20 13 0,16 19 3 16,4 23-8-16,4 13 5 15,-2 13 2-15,-1 5 0 16,-6-4 0-16,-7-4-6 15,-13-15-9-15,-8-20-2 16,-12-19 2-16,-4-23-1 16,-11-16 0-16,-12-11-1 15,-6-8 0-15,-4-2 2 16,-4-26 7-16,-2-25 7 16,-2-25-14-16,-2-20-1 15,-25-17-10-15,-10-9-12 0,-17-14-5 16,-4 1 12-1,5 24-17-15,15 30-4 0,16 41 15 16,22 37-14-16,9 8-29 16,25 27 18-16,18 16 31 15,2 8-5-15,1 3-8 16</inkml:trace>
  <inkml:trace contextRef="#ctx0" brushRef="#br0" timeOffset="38732.66">7320 15240 98 0,'0'0'7'16,"0"0"-4"-16,0 0 9 15,18 94 17-15,-1-37 8 16,2-1-6-16,6-6 0 0,-1-11-19 16,2-9 5-16,2-12-4 15,0-8-8-15,2-8 1 16,0-2 4-16,0-6-7 15,-6-18 1-15,-4-12 0 16,-9-3-2-16,-11-4-1 16,-2 3-1-16,-29 1 2 15,-21 3 4-15,-9 8-5 16,-8 8 5-16,5 11 2 16,10 9-2-16,14 12 5 15,10 16-4-15,11 8-7 16,10 4-1-16,9-2 0 0,0-4-5 15,22-7-15-15,11-7-14 16,6-8-6-16,6-9-10 16,2-3-6-16,2-24 17 15,-5-15 1-15,-8-9-7 16</inkml:trace>
  <inkml:trace contextRef="#ctx0" brushRef="#br0" timeOffset="39113.26">7614 15233 30 0,'0'0'25'16,"0"0"0"-16,0 0-8 15,0 0-8-15,0 0 16 16,0 0 7-16,99 75 4 16,-71-39-12-16,-3 0 3 15,-1-3-8-15,-3-2-1 16,-2-7-5-16,-5-1-7 0,-2-7-2 16,-6-8-4-16,-2-5 0 15,-2-3-4-15,1 0-7 16,-3 0 5-16,0-27 4 15,0-16-1-15,3-13-22 16,7-3 14-16,5 5 7 16,1 11-1-16,1 11 2 15,-2 15 2-15,-6 6 1 16,0 10 1-16,4 1-1 16,5 1 2-16,6 16 5 15,9 10 4-15,0 4-3 16,2 6 4-16,2 4-3 15,-1-9-6-15,-6-5 0 0,-6-11-3 16,-4-8-2 0,-6-5-9-16,-2-3-13 0,0-3-13 15,-3-22-14-15,-1-12 1 16,-5-8-6-16</inkml:trace>
  <inkml:trace contextRef="#ctx0" brushRef="#br0" timeOffset="39548.15">8263 15047 26 0,'0'0'38'0,"0"0"-38"15,0 0 0-15,0 0-1 0,0 0 1 16,0 0 0-16,-6 4 1 16,6 7 8-16,0-2 4 15,0 4-1-15,8 6 5 16,2 1-2-16,2 3 5 15,0 4-2-15,7-1-2 16,-3-1 7-16,-2-5-2 16,-2-5-14-16,1-6-7 15,-5-3 1-15,-4-6-1 16,1 0-2-16,-1 0-2 16,4-19 0-16,1-12 3 15,0-6-8-15,-1 1-2 16,0 6 9-16,-2 7-1 0,-3 12 3 15,5 7 1-15,0 4 2 16,4 0-3-16,6 7 9 16,2 6 4-16,-3 1-5 15,3 1-2-15,-4-2 0 16,-1 0-3-16,2-1-3 16,-4-3 0-16,-1-4-6 15,6 1-16-15,-5-6-18 16,5 0-4-16,-3 0-4 15,-2 0-16-15</inkml:trace>
  <inkml:trace contextRef="#ctx0" brushRef="#br0" timeOffset="40185.62">9726 14001 102 0,'0'0'0'0,"0"0"9"16,0 0 4-16,0 0-12 15,0 0 3-15,127 61 28 16,-40 14 18-16,2 10-28 0,-7 11-7 16,-12 2-2-1,-10-2-4-15,-11-7 6 0,-9-11 0 16,-7-13-2-16,-7-19-3 16,-6-19-3-16,-8-11-1 15,-3-12-3-15,-4-4-2 16,1-5 10-16,4-33 19 15,6-24-10-15,1-25-18 16,-7-19-1-16,-10-16-1 16,0-13 1-16,-25-15-2 15,-3-1-7-15,5 19 1 16,11 35-2-16,8 42 1 16,4 34 4-16,0 20-17 15,0 1-35-15,18 22-13 16,16 24 38-16,11 23 6 0,8 16-15 15,-2 15 3 1,-2 6-14-16</inkml:trace>
  <inkml:trace contextRef="#ctx0" brushRef="#br0" timeOffset="40687.37">11002 14601 148 0,'0'0'0'15,"0"0"-8"-15,-36-108 8 16,22 57 7-16,-5-3 2 16,5 4 1-16,0 11-5 15,5 12 0-15,1 17 15 16,6 8 9-16,1 2-24 0,-2 20-5 16,3 22 0-16,0 20 3 15,0 9 11-15,12-1-4 16,12-8-3-16,7-12 8 15,7-11-2-15,2-11 0 16,4-12-2-16,1-10-2 16,1-6 0-16,1-15-3 15,-3-22-5-15,-8-11-1 16,-9-8-8-16,-15-7-5 16,-12 2 2-16,-3 1 0 15,-21 12-1-15,3 14 1 0,2 16 11 16,13 12 12-1,1 6 0-15,4 0-10 0,-2 12-2 16,3 18 0-16,0 12 0 16,0 5 6-16,4 0-1 15,16-5-3-15,4-6 4 16,4-7-1-16,-1-7-4 16,3-5 0-16,0-12-1 15,2-5-12-15,4-10-14 16,5-22-22-16,2-18-11 15,-6-10 6-15,-7-15 9 16,-8-11-2-16</inkml:trace>
  <inkml:trace contextRef="#ctx0" brushRef="#br0" timeOffset="41095.01">11571 13755 78 0,'0'0'44'16,"0"0"-37"-16,0 0 8 15,0 0-5-15,0 0 6 16,-15 111 25-16,33-36-8 15,8 5-12-15,0 2 3 16,1-1-7-16,-3-2-7 16,-1-2 1-16,-4-13-6 15,0-13 0-15,-5-16-5 16,-5-16 1-16,-2-11-1 16,-7-8 0-16,3 0 0 15,-1-10 2-15,1-22-2 16,1-13-6-16,1-10-3 0,1 0-3 15,5 5 8 1,3 9-9-16,5 13 6 0,3 11 5 16,1 12-4-16,1 5 3 15,6 4 1-15,-3 15 2 16,-2 8 6-16,-7-1 3 16,-2 3 1-16,-5 1-3 15,-4-2-1-15,-6 2 1 16,-1 1-3-16,-4-1-4 15,-17 1 0-15,-9-5 0 16,-11-4-15-16,-7-11-23 16,-4-9-10-16,-2-2-27 15,8-33 8-15</inkml:trace>
  <inkml:trace contextRef="#ctx0" brushRef="#br0" timeOffset="41236.64">12204 14018 108 0,'0'0'3'0,"0"0"-3"15,0 0-2-15,0 0-17 16,0 0-33-16</inkml:trace>
  <inkml:trace contextRef="#ctx0" brushRef="#br0" timeOffset="41656.17">12596 15821 29 0,'0'0'76'0,"0"0"-62"0,0 0 11 16,0 0 8-16,0 0 30 16,0 0-29-16,-128 10-19 15,62-47-6-15,-13-12 5 16,-6-12-8-16,-15-11-4 15,-15-12-1-15,2-3 0 16,13 5 2-16,24 19-3 16,27 21 0-16,25 18 1 15,12 13 0-15,7 5-1 16,5 5-1-16,0 1-16 16,0 0-33-16,8 0-27 15,17 9 14-15,6 8 19 16,-1 4-21-16</inkml:trace>
  <inkml:trace contextRef="#ctx0" brushRef="#br0" timeOffset="41928.44">11465 15609 126 0,'0'0'0'16,"-11"-105"-3"-16,11 28 3 15,16-9 3-15,9 7 3 16,8 11 10-16,6 22 3 16,7 22-11-16,11 21-6 0,16 7-2 15,13 36 2 1,7 14 1-16,-4 7-3 0,-11 1 0 16,-12-4-1-16,-7-11 0 15,-7-10-2-15,-4-13-7 16,-6-10-14-16,-6-14-13 15,-6-4-15-15</inkml:trace>
  <inkml:trace contextRef="#ctx0" brushRef="#br0" timeOffset="42079.45">12681 14993 155 0,'0'0'0'0,"0"0"-9"0,0 0 7 16,0 0-34-16,0 0-30 16</inkml:trace>
  <inkml:trace contextRef="#ctx0" brushRef="#br0" timeOffset="51441.92">17967 18129 50 0,'0'0'5'0,"0"0"-5"16,-4 93 10-16,-3-60 7 16,2 0-3-16,2-10-2 15,0-2 3-15,1-12 2 16,2-8-2-16,0-1-1 16,0 0 10-16,-3-9 9 15,-4-25 0-15,-6-20-24 16,-6-22-7-16,-1-15-2 15,-4-11 1-15,-3-8 6 16,-1-12 2-16,-2-15-4 16,-3-18 0-16,-3-19-4 15,-3-1 3-15,5 5-3 16,12 31 0-16,14 35 0 16,8 34 0-16,2 29-1 0,5 23 0 15,-1 11-5-15,4 7-17 16,4 14-24-16,5 13 7 15,4 12-4-15,-4 6-11 16,-10 0-13-16</inkml:trace>
  <inkml:trace contextRef="#ctx0" brushRef="#br0" timeOffset="51756.66">17349 17509 235 0,'0'0'0'16,"-25"-123"-18"-16,25 34 18 16,9-22 2-16,20-13 16 15,9-5-2-15,12 4-11 16,8 7-3-16,6 15-1 16,6 22 0-16,0 20-1 15,5 20-2-15,-4 19 2 16,5 18-1-16,2 9-2 15,1 34 0-15,-9 20-1 16,-10 16 2-16,-17 13-2 16,-15 9-2-16,-11 9-3 15,-7 3-8-15,1 2-7 16,-1-2-9-16,9-12-1 16,7-13 2-16,3-24-11 15</inkml:trace>
  <inkml:trace contextRef="#ctx0" brushRef="#br0" timeOffset="52471.21">14968 14023 48 0,'0'0'0'16,"0"0"-12"-16,0 0 6 16,0 0 1-16,0 0-11 15,0 0 11-15</inkml:trace>
  <inkml:trace contextRef="#ctx0" brushRef="#br0" timeOffset="53421.76">15075 13808 15 0,'0'0'2'0,"0"0"-1"15,0 0 3-15,3-73 3 16,-2 56 1-16,1 3-3 0,-2-3 4 15,0 6 0-15,0 2-3 16,0 0 5-16,0 4-1 16,0 0-4-16,0 0-1 15,0 2-2-15,-5-2-1 16,0-1-1-16,-1-2-1 16,-2-1 0-16,-1-5 0 15,-3 1 0-15,3-1 0 16,0 4 2-16,1 3 3 15,2 1-1-15,1 3 4 16,0 0-1-16,1 3 2 16,-1 0-1-16,0 0 0 15,-3 0 0-15,-1 0-1 16,-2 14-3-16,-5 18 2 16,-1 20-2-16,0 26 30 0,1 24-6 15,8 11 2-15,8 10-9 16,0-3-6-16,18-6-2 15,9-6 7-15,1-9-9 16,1-14 3-16,3-13-2 16,-2-14-5-16,-3-13-4 15,-1-12-3-15,-1-15 0 16,-3-9-10-16,0-9-23 16,1-3-3-16,5-31-7 15,2-13-7-15,3-15-3 16,-2-8 17-16,-4 2 10 15,-5 1 11-15,-4 9 3 0,-7 7-2 16,-5 12 11-16,-3 12 3 16,-3 11 13-16,0 9 10 15,0 5 4-15,0 2-1 16,-9 0 0-16,0 13-4 16,-2 18-11-16,5 9 6 15,3 8 13-15,3 4-10 16,0-5-7-16,16-4-2 15,6-5-1-15,5-7-4 16,7-8-3-16,7-10 0 16,6-7 4-16,3-6-7 15,0-8 1-15,1-22 1 16,-11-8-2-16,-7-4-2 16,-14-2 1-16,-16-3-1 15,-3 1 2-15,-34-5 2 0,-18 2 5 16,-17 4-5-16,-4 9 3 15,1 13 1-15,13 14 1 16,12 9-1-16,11 10-3 16,8 16-3-16,6 7-3 15,10 5-1-15,10 2-2 16,2 2-20-16,14-3-10 16,20-3-17-16,14-8 2 15,11-6 20-15,13-10 2 16,10-9 1-16,-1-3-4 0,-2-7-2 15</inkml:trace>
  <inkml:trace contextRef="#ctx0" brushRef="#br0" timeOffset="53865.18">16124 14255 88 0,'0'0'4'0,"0"0"11"15,-80 22 15-15,43 14 0 16,0 8 7-16,3 7 10 15,1 2-9-15,6-2-8 16,6-4-2-16,9-5-8 16,6-10-1-16,6-7-18 15,0-9-1-15,2-6 0 0,13-7-1 16,7-3-22 0,6-19 7-16,8-19 1 0,5-19-9 15,-5-14-6-15,-7-20 1 16,-14-16 10-16,-15-18 0 15,-6-15 6-15,-28 3 1 16,-6 20 9-16,4 28 3 16,6 36 22-16,12 22 6 15,5 16-1-15,6 8 12 16,4 7-5-16,2 10-34 16,1 30 5-16,0 21 0 15,0 31 9-15,14 15 13 16,5 11-11-16,5 3 5 15,-1-7-4-15,2-10-5 0,3-14-12 16,2-15-3-16,1-14-31 16,0-11-34-16,2-15 0 15,1-14-27-15,-5-19 23 16,-1-5-5-16</inkml:trace>
  <inkml:trace contextRef="#ctx0" brushRef="#br0" timeOffset="54185.76">16384 14529 127 0,'0'0'7'15,"0"0"8"-15,0 0 5 16,0 0-18-16,0-95 2 0,2 52 2 16,-2-6 0-16,0-1 2 15,-13 6-1-15,-4 8-6 16,1 11 9-16,5 15 12 15,1 10 6-15,-2 2-9 16,0 28-12-16,-3 19-3 16,3 11 9-16,8 6 2 15,4-2 4-15,0-9-2 16,21-8-9-16,7-10 5 16,9-6-12-16,2-13-1 15,4-9-2-15,7-9-28 16,3-7-24-16,5-22-17 0,3-13-4 15,-2-8 12-15,-5-4 4 16</inkml:trace>
  <inkml:trace contextRef="#ctx0" brushRef="#br0" timeOffset="54921.79">16927 14137 85 0,'0'0'24'0,"0"0"-17"15,0 0 39-15,0 0-7 16,0 0-29-16,0 0-5 15,-8 56 57-15,19-8-20 16,2 7-5-16,1-4-6 16,0-1-9-16,-2-5-14 0,0-7-3 15,-3-6-3 1,-2-10-2-16,-1-8-11 16,-3-8-18-16,0-6-11 0,0-1 18 15,1-26 13-15,4-13-10 16,2-13-8-16,2-8 14 15,2 3 0-15,2 9 2 16,-1 13 10-16,1 12 1 16,-2 12 0-16,4 9 10 15,3 3-4-15,0 8 6 16,4 18 7-16,-1 5-5 16,-3 5 3-16,-5 0-5 15,-3-1 2-15,-1-4-1 16,-2-6-7-16,0-6-5 15,-4-8-1-15,-2-7-6 0,1-4-23 16,-1 0 3 0,3-22 15-16,3-17-9 0,-1-10-4 15,1-3 11-15,-3 8-1 16,1 13 5-16,-2 14 9 16,-1 12 5-16,2 5 5 15,0 0-8-15,4 14 8 16,3 10 23-16,2 3-19 15,-3 2-6-15,-1 0 6 16,-1-4-8-16,-3-4 0 0,0-6 5 16,-2-6-7-1,-2-6-4-15,5-3-2 0,3-7-13 16,3-23 4-16,4-12-10 16,1-10-1-1,-4 3 9-15,0 8-2 0,-6 15 13 16,-3 14 2-16,0 12 12 15,1 0-2-15,2 13 2 16,5 10 19-16,0 4-12 16,0 1-11-16,-3-1-1 15,0-3 3-15,3-4 1 16,0-2-8-16,1-7 6 16,3-2-7-16,1-9-2 15,2 0-15-15,1 0-27 16,-2-6-15-16,-2-13-21 0,-4-2-7 15</inkml:trace>
  <inkml:trace contextRef="#ctx0" brushRef="#br0" timeOffset="55072.28">17673 13900 136 0,'0'0'0'0,"0"0"0"15,0 0 0-15,0 0-25 16,0 0-3-16,0 0-7 16</inkml:trace>
  <inkml:trace contextRef="#ctx0" brushRef="#br0" timeOffset="55596.4">18092 14004 94 0,'0'0'27'0,"0"0"-14"15,0 0 28-15,0 0 4 16,101-51-7-16,-73 51-18 16,0 17-10-16,-4 7 2 15,-6 3 3-15,-9 6-2 16,-8 2-1-16,-1 1 1 15,0 2-3-15,-14 0-2 0,-3-3-2 16,4-5-3-16,4-12-3 16,4-10-8-16,5-6-16 15,0-2 1-15,0-22 5 16,3-14-24-16,8-16 9 16,3-7 23-16,-1-4 3 15,-3 2 2-15,-3 10 5 16,-1 9 0-16,-4 14 0 15,-2 11 8-15,0 10 17 16,0 6 5-16,0 1-9 16,0 3-7-16,0 19-8 15,0 12 3-15,-2 5 17 0,1 5-3 16,1-2 7 0,0 0 9-16,0-1-15 15,3-3-3-15,11-3-9 0,5-6-5 16,4-5-7-16,4-10-11 15,8-10-38-15,4-4-12 16,5-15-5-16,3-21-23 16,2-9 6-16,-4-7 15 15,-4-7-10-15</inkml:trace>
  <inkml:trace contextRef="#ctx0" brushRef="#br0" timeOffset="55852.7">18734 13040 180 0,'0'0'0'0,"0"0"0"16,0 0 3-16,0 0 6 16,0 0 17-16,3 110-13 15,-2-61-8-15,-1-1 4 16,0-4-6-16,0-2-3 15,0-3 2-15,0-6-2 16,0-5-9-16,2-14-26 16,10-8-16-16,6-6 9 15,6-18 6-15,4-17-33 0</inkml:trace>
  <inkml:trace contextRef="#ctx0" brushRef="#br0" timeOffset="56038.21">18962 12959 113 0,'0'0'5'16,"0"0"12"-16,0 0 10 16,0 0 13-16,20 108 8 15,-17-54-23-15,-3 1-10 16,0-2-8-16,0 1-5 16,-5-1-2-16,-7-2-1 15,-1 0-22-15,-4 1-39 16,-5-3-10-16,-8-1-6 15</inkml:trace>
  <inkml:trace contextRef="#ctx0" brushRef="#br0" timeOffset="56685.06">14062 13109 131 0,'0'0'3'0,"0"0"32"16,0 0 19-16,0 0-32 16,0 0-14-16,0 0 3 15,35 75 16-15,-10-37-6 16,-3-2-19-16,-1 1 8 16,-4-2-8-16,0-2-2 0,0-2 0 15,1-4-12-15,1-5-30 16,-2-6-36-16,-1-6 10 15,-1-10 17-15,-6-7-11 16</inkml:trace>
  <inkml:trace contextRef="#ctx0" brushRef="#br0" timeOffset="56894.5">14137 12968 110 0,'0'0'2'0,"0"0"1"15,0 0 1-15,0 72 23 0,16-31-11 16,4 1-1-16,2-3-4 16,1-3-4-16,2-2-3 15,2-5-2-15,-1 1-2 16,6-4-3-16,-1 0-13 16,0-5-20-16,2-4-8 15,-4-9-5-15</inkml:trace>
  <inkml:trace contextRef="#ctx0" brushRef="#br0" timeOffset="57045.1">14732 12928 152 0,'0'0'0'15,"0"0"0"-15,0 0 0 16,0 0-35-16,0 0-43 15</inkml:trace>
  <inkml:trace contextRef="#ctx0" brushRef="#br0" timeOffset="57793.37">15910 15392 51 0,'0'0'4'0,"0"0"0"16,-104 0 15-16,75 0 0 15,4 0-1-15,6 3-2 16,5 0 1-16,7-1 0 0,3 0-4 15,4 0 0-15,0 1-6 16,0 1-7-16,16 1 0 16,20-1 13-16,22 1 6 15,25-5-3-15,20 0-6 16,17 0-7-16,17-9-3 16,10-5 0-16,14-2 5 15,15-8 10-15,8-2-13 16,15-7-2-16,15-4 2 15,16-5 24-15,16-3-21 16,5-2-5-16,-1-6 2 16,-5-4-2-16,-18 1-4 15,-23 3 0-15,-31 7-4 16,-33 11-3-16,-38 10-3 16,-37 9-7-16,-34 8-12 0,-25 1 6 15,-6 4 13-15,-17 1-12 16,-21 2-36-16,-17 2 9 15</inkml:trace>
  <inkml:trace contextRef="#ctx0" brushRef="#br0" timeOffset="58184.04">15925 15816 80 0,'0'0'2'0,"0"0"-2"15,0 0 1-15,0 0 1 16,0 0 2-16,85-6 8 15,0-9 2-15,24-5 6 16,19-4 5-16,18-3-10 16,22-7-1-16,21-6 5 15,19-11-8-15,20-8-5 16,10-6-5-16,4-3 1 0,4-1 2 16,-4 7-4-16,-11 6 0 15,-9 6-2-15,-26 4 0 16,-28 9-1-16,-31 7-31 15,-26 2-27-15,-31 7-9 16</inkml:trace>
  <inkml:trace contextRef="#ctx0" brushRef="#br0" timeOffset="58378.78">19647 14841 102 0,'0'0'2'0,"0"0"-1"16,0 0 8-16,0 0 5 15,0 0-11-15,0 0-3 16,27-9-7-16,-14 7-30 16,-7-2-46-16</inkml:trace>
  <inkml:trace contextRef="#ctx0" brushRef="#br0" timeOffset="59785.57">28842 14340 68 0,'0'0'9'0,"0"0"13"16,0 0-3-16,0 0 7 16,0 0 3-16,12-94 2 15,9 53-10-15,14-10-12 16,11-13-3-16,10-15-3 16,7-13-3-16,3-7 2 15,-5-8-1-15,-2-2 0 16,-5-2 0-16,-12-3 0 15,-14-1-1-15,-17 3 0 16,-11 17-6-16,0 18 1 16,0 19-4-16,0 25 5 15,0 11-8-15,0 13-15 16,0 8 4-16,0 1-3 16,0 19-14-16,0 21 27 15,0 16 6-15,0 15-9 0,-14 12-6 16,-5 3-3-16</inkml:trace>
  <inkml:trace contextRef="#ctx0" brushRef="#br0" timeOffset="60026.07">29263 13462 37 0,'0'0'16'16,"0"-96"1"-16,19 44-1 15,7 2-1-15,8 4 2 16,5 4 0-16,3 4-2 0,5 1-3 15,-2 6-3-15,1 0-3 16,-5 6-5-16,-7 8 0 16,-1 10-1-16,-2 7-1 15,1 19-1-15,1 22-1 16,-1 13 1-16,-5 10-2 16,0 9-9-16,-3 5-7 15,-2 0-8-15,-1-11-19 16</inkml:trace>
  <inkml:trace contextRef="#ctx0" brushRef="#br0" timeOffset="83078.72">28680 11875 18 0,'0'0'1'0,"0"0"10"16,0 0 14-16,0 0 6 15,0 0 11-15,0 0 7 16,0 0-17-16,-27-56-10 16,33-20-12-16,21-30-6 15,9-24-1-15,8-16-3 0,4-13 0 16,1 6 0-16,3 13 2 15,2 20-1-15,-3 30 5 16,-4 29 13-16,-11 27-5 16,-9 20 0-16,-3 14-9 15,3 20-4-15,4 30-1 16,2 20 7-16,-1 24 6 16,-10 18 3-16,-6 16-5 15,-10 17 0-15,-6 7-7 16,0-10-4-16,3-15-6 15,5-18-22-15,3-23-20 16,-2-11-20-16,-6-19-29 16,-3-21 1-16</inkml:trace>
  <inkml:trace contextRef="#ctx0" brushRef="#br0" timeOffset="83236.92">28971 11676 243 0,'0'0'0'0,"0"0"-7"16,0 0-7-16,0 0 0 15,19-75-38-15,48 42 9 16,15-4-8-16</inkml:trace>
  <inkml:trace contextRef="#ctx0" brushRef="#br0" timeOffset="83777.64">29588 11480 119 0,'0'0'25'16,"0"0"-21"-16,0 93 25 15,1-57 5-15,4-5 1 16,1-3-5-16,-3 0-7 16,-3-5-14-16,0-2-1 15,0-3-3-15,-7-3-4 16,-1-8-1-16,-1-7-2 15,0 0 2-15,2-16-1 0,1-12-13 16,6-6-1 0,0 4 5-16,4 5 8 0,14 11 2 15,0 7 1-15,6 6 2 16,3 1 0-16,1 0 5 16,3 10 2-16,-2 5 0 15,-2-1 1-15,0 1 2 16,-5-1-4-16,-6-2-6 15,-5-2-2-15,-7-6-1 16,-4-2-2-16,0-2-2 16,0 0 1-16,0-2 3 15,0-24-1-15,0-10-5 16,0-6-14-16,0 7 14 16,9 12 6-16,8 12 0 15,0 8 2-15,4 3 0 0,5 0 1 16,1 12 5-16,-1 2 0 15,-3 2 0-15,-4 0-5 16,-3 1 5-16,0-2-4 16,-3 0-4-16,-3-2 0 15,-2-2 0-15,-4-1-16 16,1-4-26-16,-4-5-14 16,-1 0-10-16,2-1 17 15,-1 0 12-15,5-17-15 16</inkml:trace>
  <inkml:trace contextRef="#ctx0" brushRef="#br0" timeOffset="84652.55">30168 11531 49 0,'0'0'31'0,"0"0"5"16,0 0 6-1,0 0 16-15,0 0-22 0,0 0 0 16,11-31-35-16,5 62 12 16,2 9 28-16,-2 1-8 15,-3-3-3-15,-3-2-1 16,-6-3-11-16,-1-6-11 15,-3-5-7-15,0-12 0 16,0-3-2-16,0-7-9 16,0 0 11-16,0-25-1 15,0-17-11-15,5-14-14 16,8 0 18-16,7 3 4 16,0 10 2-16,0 13 2 0,1 8 1 15,0 11-1 1,-2 8 2-16,4 3 1 0,-1 3-1 15,0 17 6-15,-1 2 4 16,-2 6-4-16,-3-2-2 16,-2-2 2-16,-5-2-5 15,-3-3 1-15,-2-6-4 16,-2-6-2-16,-2-5-9 16,1-2-4-16,1 0 9 15,1-15 6-15,3-21 0 16,3-12-16-16,7 0 8 15,1 4 8-15,2 15-2 16,0 9 3-16,-2 9-1 16,-1 5 8-16,-2 4-2 0,1 2-4 15,1 0-2-15,5 12 6 16,1 5 0-16,0 2 7 16,1 5-5-16,-2 0-5 15,-3-1-1-15,0-2-2 16,0-2-4-16,-2-6-24 15,2-3-15-15,6-10-20 16,5 0 4-16,10-27 8 16,5-10 3-16,3-9 15 15,-5-1 20-15,-10 9 10 16,-10 5 3-16,-11 12 17 16,-8 9 19-16,-3 3 4 15,0 8 17-15,-13 1-7 0,-9 0-12 16,-6 14-12-16,-9 11 11 15,-1 8 6-15,4 1 11 16,7 0-8-16,11-3-15 16,7-1-14-16,7-7-13 15,2-6-4-15,0-6-4 16,5-8-30-16,7-3-12 16,12-16 11-16,4-13 2 15,5-7-4-15,0 5 10 16,-7 9 15-16,-8 11 9 15,-6 7 3-15,0 4 2 16,-5 0 4-16,4 2 5 0,-2 13 5 16,3 2 6-1,0 0 1-15,1 2-4 0,1-2-13 16,2-5-6-16,1-2-2 16,3-3-40-16,4-7-45 15,6 0-31-15,4-14-11 16</inkml:trace>
  <inkml:trace contextRef="#ctx0" brushRef="#br0" timeOffset="84797.16">31836 11189 211 0,'0'0'39'0,"0"0"-39"15,0 0-2-15,0 0-12 16,0 0-10-16,0 0-52 0,-9-2-12 15</inkml:trace>
  <inkml:trace contextRef="#ctx0" brushRef="#br0" timeOffset="85290.53">28726 12489 72 0,'0'0'3'0,"0"0"-2"15,0 0 2-15,0 0 6 16,0 0 4-16,0 0 9 15,45 36 13-15,46-60 8 16,29-13-2-16,22-5-9 16,33-8-6-16,31-5-3 15,32-2 6-15,31 1 5 16,7 3-6-16,3 6-20 16,-13 7 13-16,-22 1-8 15,-24-2-8-15,-36 7-1 0,-41 0 0 16,-43 9 0-16,-37 6-1 15,-27 2 3-15,-19 6-2 16,-6 5 0-16,-5-1-4 16,-3 4-3-16,-3 1 3 15,0 2-1-15,0 0-10 16,0 0-1-16,0 0-13 16,0 0-10-16,0 0-6 15,0 0-5-15,-12 0-22 16,-6 0-20-16,3 0 12 15</inkml:trace>
  <inkml:trace contextRef="#ctx0" brushRef="#br0" timeOffset="85479.34">32203 11543 157 0,'0'0'13'0,"0"0"-12"15,0 0 1-15,0 0 38 16,0 0-40-16,0 0-32 16,0-24-6-16,0 24 13 15,0 0-19-15,0 1-23 16</inkml:trace>
  <inkml:trace contextRef="#ctx0" brushRef="#br0" timeOffset="86797.47">28709 11679 5 0,'0'0'10'0,"0"0"-3"16,0 0 5-16,0 0-1 15,0 0 2-15,0 0-3 16,-41-24-2-16,41 24-2 16,0 0 1-16,0 0 2 15,0 0-1-15,0 0 0 16,0 0 0-16,0 0 1 16,0 0 6-16,19 0 2 15,17 0 6-15,18 0 3 0,14-8-4 16,16-11-8-16,4-4-1 15,-2-2-2-15,-9 2-1 16,-16 2-9-16,-15 4 3 16,-18 5-4-16,-14 5-1 15,-10 4 1-15,-4 3-5 16,0 0 0-16,0 0-1 16,0 0-2-16,0 0-3 15,0 0-15-15,0 0-27 16,0 0-2-16,-7 0 9 15,-2 3-7-15</inkml:trace>
  <inkml:trace contextRef="#ctx0" brushRef="#br0" timeOffset="88769.96">30918 11943 75 0,'0'0'4'16,"0"0"-4"-16,0 0 3 16,0 0 8-16,13 72 6 15,12-9 0-15,11 19 2 16,9 12-2-16,5 7 0 15,4 5 2-15,-6 1-3 16,-5-4-6-16,-10-5-3 16,-8-15-1-16,-8-15-5 0,-4-16-1 15,-7-10-2-15,-5-13-2 16,-1-4-20-16,-1-6-21 16,-21-10 3-16,-13-9 4 15,-14 0-13-15</inkml:trace>
  <inkml:trace contextRef="#ctx0" brushRef="#br0" timeOffset="89048.13">30761 13019 73 0,'0'0'19'0,"0"0"-19"0,0 0 5 16,86-109-2-16,-35 57 1 15,5-1-4-15,2 7-1 16,1 13 1-16,-1 21 1 16,2 12 0-16,-4 24 2 15,0 17 0-15,-10 5 3 16,-12 0 0-16,-10-4 0 16,-9-4-4-16,-6-3 0 15,1-2-1-15,-2-4-1 16,-2-5-21-16,4-12-7 15,2-12-13-15</inkml:trace>
  <inkml:trace contextRef="#ctx0" brushRef="#br0" timeOffset="89213.02">31599 12553 63 0,'0'0'1'16,"0"0"-1"-16,0 0-13 16,0 0 4-16,0 0-10 15</inkml:trace>
  <inkml:trace contextRef="#ctx0" brushRef="#br0" timeOffset="92641.69">29732 13104 41 0,'0'0'7'0,"0"0"2"16,0 0 9-16,0 0-1 15,0 0 8-15,0 0 1 16,0 0 0-16,-16 8 2 16,16-33-3-16,0-16-5 15,3-10-5-15,18-19-6 16,6-13 4-16,9-16-1 0,4-10-3 16,5-2-4-16,3 9 1 15,-1 16-5 1,-2 16 3-16,-5 16-2 0,-7 16 3 15,-9 13-5-15,-9 11-4 16,-7 6-5-16,-7 8-7 16,-1 0-21-16,0 0-3 15,0 0-11-15,0 5 10 16,-14 12 15-16,-8 8 5 16,-9 6-2-16,-5 5-3 15,-9 0-3-15</inkml:trace>
  <inkml:trace contextRef="#ctx0" brushRef="#br0" timeOffset="92899.2">29664 12462 37 0,'0'0'26'0,"0"0"-2"0,0 0 0 15,0 0-13-15,2-91-2 16,41 46 5-16,16-5 0 16,16-2 1-16,10 5 1 15,5 10 7-15,-2 9 1 16,-3 14-16-16,-8 14-4 15,-5 3-4-15,-5 28 0 16,-13 12 1-16,-10 8 1 16,-12 2-1-16,-13 3-1 15,-10-2 0-15,-9-2 0 16,0 1-7-16,-8-2-9 16,-12-3-24-16,1-2-13 0,0-14 2 15,8-20-20-15</inkml:trace>
  <inkml:trace contextRef="#ctx0" brushRef="#br0" timeOffset="93422.8">30963 12282 150 0,'0'0'13'15,"0"0"-9"-15,0 0 9 16,0 0-12-16,0 0-1 15,0 0-1-15,-6-16-3 16,6 16 4-16,0 0-8 0,0 0 3 16,0 0 2-1,0 0 3-15,0 0 0 0,0 0 1 16,0 0-2-16,0 0 1 16,0 0 0-16,0 0 0 15,0 0 0-15,0 0 1 16,0 0-1-16,0 0 0 15,0 0 3-15,0 0-3 16,0 0 2-16,0 0-2 16,0 0 1-16,0 0 0 15,0 0-1-15,3 1 1 16,0-1 0-16,-1 2-1 16,-2-2 1-16,0 0 0 15,0 0 0-15,1 0 0 16,-1 0-1-16,0 0 0 0,0 0 2 15,0 0-1-15,0 0-1 16,0 0-2-16,2 0 2 16,-2 0 0-16,1 0 0 15,-1 0 0-15,0 0-1 16,2 0-1-16,-1 0-1 16,-1 0-5-16,0 0-4 15,2 0-7-15,-2 0 0 16,2 0-4-16,-1 0-8 15,-1 0-13-15</inkml:trace>
  <inkml:trace contextRef="#ctx0" brushRef="#br0" timeOffset="101973.74">28592 13251 54 0,'0'0'26'0,"0"0"-18"15,0 0-8-15,0 0 0 16,0 0 1-16,0 0 1 15,0 0 1-15,58-89 2 16,-25 40 2-16,7-10-3 16,5-5-1-16,-3-1 2 15,0-6-2-15,-4-8 0 16,-2-4-1-16,-2-4 0 16,1 5-2-16,-3 14 1 15,-2 19-1-15,-4 16-1 0,-9 14 1 16,-8 9-2-16,-6 7-2 15,-1 3-9-15,-2 0-3 16,0 0 1-16,0 13 0 16,0 8 2-16,-12 4-4 15,-6-2-10-15</inkml:trace>
  <inkml:trace contextRef="#ctx0" brushRef="#br0" timeOffset="102274.29">28736 12557 48 0,'0'0'4'0,"0"0"-4"0,0-92 0 15,21 56 0 1,8-1 2-16,5 4 4 0,5 7 2 16,1 5 3-16,3 5-3 15,2 8-4-15,0 6-3 16,2 2 0-16,-2 3-1 15,-2 16 0-15,-4 5 0 16,-7 5 1-16,-6 3-1 16,-3 5-1-16,-8 0 1 15,-2 4 0-15,-7 4 0 16,-4 0-2-16,-2 3-4 16,0-2-9-16,0-6 0 15,0-10-4-15,0-12-13 16</inkml:trace>
  <inkml:trace contextRef="#ctx0" brushRef="#br0" timeOffset="104455.51">24929 15573 2 0,'0'0'32'15,"0"0"-28"-15,0 0-1 16,0 0 13-16,0 0 3 16,0 0 2-16,0 0-3 15,-7 6-5-15,7-6-2 16,0 5-5-16,0 5-6 15,7 8 2-15,12 10 2 16,3 6 10-16,-4 1-3 16,-3 1-4-16,-6-3 2 0,0 0 3 15,1 0-2 1,1-3 1-16,2-3-3 0,2-1 2 16,0-3-10-16,0-4 1 15,-1-5-2-15,0 3-6 16,-2-8-22-16,1-1-6 15,-2-2-4-15,0-6 7 16,0 0 2-16,-2-14 3 16,-3-16-8-16</inkml:trace>
  <inkml:trace contextRef="#ctx0" brushRef="#br0" timeOffset="104695.66">25160 15719 11 0,'0'0'44'0,"0"0"-39"0,0 0 3 15,0 0 8-15,0 0-4 16,0 0 6-16,-42-53-5 16,42 53-9-16,0 17-3 15,4 12 2-15,7 11 16 16,-1 3-6-16,2 2-4 16,-1-5-6-16,1 0-2 15,4-2 0-15,-1 4-1 16,1-2 0-16,-2 1-5 15,1-2-17-15,-3-1-10 16,2-6-2-16,-3-7-10 0</inkml:trace>
  <inkml:trace contextRef="#ctx0" brushRef="#br0" timeOffset="111204.45">15576 15573 76 0,'0'0'0'0,"0"0"-7"15,0 0 7-15,0 0 2 16,0 0 7-16,0 0 0 16,102-3 4-16,-72-1 0 0,4 0-6 15,3 1 0-15,8 1 3 16,7-2 0-16,12-1-3 15,12-3-4-15,9-2 1 16,12-2 2-16,8-2 1 16,6-3-1-16,7 3-4 15,4-5-1-15,8 1-1 16,3-3 2-16,12-3 6 16,10-6 0-16,9-2 8 15,9-3 2-15,8-1-13 16,5 2-2-16,3 0 2 15,1-1 9-15,1-2-6 16,-6-2-5-16,-5 0 3 0,-10-1-3 16,-9 2 0-16,-10-1 2 15,-17 3-5-15,-14 3 0 16,-22 4 0-16,-28 4 0 16,-22 8-5-16,-24 10-6 15,-20-3-5-15,-4 2 3 16,-15-3-9-16,-13-3-22 15,-6 4 8-15,-4 6 5 16,-5 4 6-16,-5 0-4 16,-15 7-3-16</inkml:trace>
  <inkml:trace contextRef="#ctx0" brushRef="#br0" timeOffset="111692.66">16582 15702 12 0,'0'0'5'0,"0"0"-1"0,-96 13 7 15,74-10-2 1,7-2 4-16,7-1-3 16,7 0 4-16,1 2-3 0,0-2-7 15,1 1 1-15,20-1-1 16,16 0 8-16,17 0 0 16,22-7-1-16,23-15 0 15,26-6-5-15,26-11 4 16,25-4-5-16,13-7-2 15,9-6-1-15,2-2-1 16,8-3 0-16,-3 1-1 16,1-1 1-16,-3 3-1 15,-8 0 0-15,-10 5 1 16,-20 5 0-16,-19 7 0 16,-28 12-2-16,-30 9 1 0,-33 12-10 15,-30 5-5-15,-19 3-6 16,-6 0-6-16,-12 11 12 15,-17 6-4-15,-13 1-11 16,-9-4-11-16</inkml:trace>
  <inkml:trace contextRef="#ctx0" brushRef="#br0" timeOffset="111858.28">19122 15162 7 0,'0'0'35'15,"0"0"-35"-15,0 0-40 16</inkml:trace>
  <inkml:trace contextRef="#ctx0" brushRef="#br0" timeOffset="112028.83">19381 15158 64 0,'0'0'0'0,"0"0"-22"0,0 0 0 16</inkml:trace>
  <inkml:trace contextRef="#ctx0" brushRef="#br0" timeOffset="123655.73">27757 12470 52 0,'0'0'13'0,"0"0"-10"16,0 0-3-16,0 0 0 15,0 0 0-15,0 0 4 16,0 0 4-16,120-78 0 15,-69 55-3-15,9-4-1 16,8-3 0-16,10-6-1 16,10-5 0-16,4 0-1 15,5 1 0-15,3 0 0 16,-3 5-2-16,-7 4 0 16,-14 8 0-16,-18 8-2 15,-18 5-14-15,-18 7-8 0,-18 2-8 16</inkml:trace>
  <inkml:trace contextRef="#ctx0" brushRef="#br0" timeOffset="123986.85">28381 12048 90 0,'0'0'0'15,"0"0"0"-15,0 0-1 16,93-61 1-16,-50 50 0 0,5 7 8 16,2 4-2-16,0 0-2 15,2 11 0 1,-1 9-2-16,-5 3-2 0,-1 9 0 16,-11 6 0-16,-6 1 1 15,-11 6-2-15,-14 2 1 16,-3 2-1-16,-14 4 1 15,-20 3 0-15,-7 0 0 16,-6-2-1-16,-2-2-1 16,5-9-6-16,4-8-2 15,5-9-10-15,6-13-3 16,8-11-14-16</inkml:trace>
  <inkml:trace contextRef="#ctx0" brushRef="#br0" timeOffset="124211.39">29284 12071 54 0,'0'0'0'16,"0"0"-8"-16,0 0 1 16,0 0-10-16,0 0-5 0</inkml:trace>
  <inkml:trace contextRef="#ctx0" brushRef="#br0" timeOffset="129861.53">28839 12317 47 0,'0'0'9'16,"0"0"-9"-16,0 0 0 15,88-21 0-15,-47 14 3 16,9 1 1-16,10 3 3 16,3 3 0-16,7 0 3 15,7 0-4-15,7 6 2 16,8 4 2-16,7-1-7 15,5 1-1-15,13-6 0 16,8-3-1-16,16-1-1 0,12 0 2 16,5-12 0-1,7-5 0-15,2-3-1 0,-1-4 1 16,-3 1-1-16,-11-3-1 16,-12-2 0-16,-10-5 0 15,-10-4 1-15,-10-7-1 16,-6-7 1-16,-9-7-1 15,-7-5 3-15,-11-7 0 16,-16-2 0-16,-18-8-2 16,-20 3 1-16,-14-1 5 15,-9 5-2-15,-16 3-1 16,-24-2 1-16,-18-3-3 0,-16-5-2 16,-10 0 1-1,-17-5-1-15,-9-2-2 0,-11 4-1 16,-10 4 0-16,-9 5 3 15,-6 7 0-15,-6 7-2 16,-6 2 2-16,-2 11 1 16,-4 8 0-16,0 8 0 15,1 9-1-15,-4 8 1 16,7 7 1-16,7 7-2 16,11 3 1-16,20 18-1 15,22 12 1-15,21 9-1 16,21 12 0-16,10 6 0 15,2 8-1-15,-1 2 1 16,0 5 0-16,-2 0 1 16,1 0-1-16,-1 0 0 0,4-3-1 15,5-6 1-15,7 0 0 16,12-4 0-16,8 0 0 16,10-1 0-16,3 5 0 15,19 4 3-15,21 0 0 16,17 1-2-16,13-6 2 15,14-8-1-15,5-8-2 16,5-8 1-16,2-5-1 16,1-9-2-16,-1-7-11 15,-2-6-14-15,-7-2-11 16,-13-4-12-16</inkml:trace>
  <inkml:trace contextRef="#ctx0" brushRef="#br0" timeOffset="130331.96">29346 12000 116 0,'0'0'10'16,"0"0"-10"-16,0 0-9 15,0 0 4-15,0 0 5 16,16 123 10-16,-3-49 0 15,-1 17 1-15,2 12 2 16,5 17-3-16,1 16-1 16,6 8 3-16,2 13-8 15,2 4 11-15,0 1 0 16,-5 2-5-16,1-4-5 0,-3-7-5 16,0-15 0-16,-4-16-1 15,1-18-10-15,-4-21-4 16,-7-12 1-16,-5-15 2 15,-4-12-4-15,0-13-8 16,-12-15-8-16,-11-16 1 16,-9-5-10-16</inkml:trace>
  <inkml:trace contextRef="#ctx0" brushRef="#br0" timeOffset="130583.29">29318 14054 125 0,'0'0'0'15,"0"0"-4"-15,66 83 3 16,-23-38 1-16,6 2 1 16,2-1 2-16,-3 1-2 15,1-2-1-15,-6-7 1 16,0-4 0-16,-5-7-1 15,-5-10 0-15,-2-5-3 16,-3-12-10-16,1 0-17 16,-6-19-13-16</inkml:trace>
  <inkml:trace contextRef="#ctx0" brushRef="#br0" timeOffset="130820.92">29952 13904 120 0,'0'0'6'16,"0"0"-6"-16,0 0-10 15,0 0 10-15,0 0 2 16,-34 94 9-16,22-42-2 16,-3 5-1-16,-7 2-4 15,-5 4-2-15,-6-2-2 16,-5-1-2-16,-1-2-9 15,1-5-6-15,4-9-9 0,5-10-8 16,6-12-26 0</inkml:trace>
  <inkml:trace contextRef="#ctx0" brushRef="#br0" timeOffset="131591.75">28817 15388 57 0,'0'0'21'0,"0"0"-2"16,0 0-11-16,0 0 3 15,0 0 1-15,-9 82 17 16,20-7 5-16,0 17-7 16,1 5-11-16,-2 2-7 15,0 1-5-15,-3-6-1 0,-2-6-3 16,-1-12 0-1,1-7-5-15,0-18-20 16,-2-16-21-16,-1-15 6 16,-2-16 0-16,-2-4-2 15,-21-24-5-15</inkml:trace>
  <inkml:trace contextRef="#ctx0" brushRef="#br0" timeOffset="131786.74">28468 15690 109 0,'0'0'10'0,"0"0"-5"16,0 0-3-16,3-77-1 15,27 47 4-15,13-8 7 16,17-5-7-16,13-5-5 0,9 1-6 16,7 1-11-16,2 10 0 15,-7 19-5-15,-10 17-5 16,-18 11-8-16</inkml:trace>
  <inkml:trace contextRef="#ctx0" brushRef="#br0" timeOffset="132951.07">29254 15816 79 0,'0'0'20'0,"0"0"0"16,0 0 4-16,-81 21 2 15,64 12 4-15,3 11 8 16,4 8-17-16,2 4 0 16,7 0-5-16,1-3-8 15,0-7-5-15,0-10-3 16,4-14-3-16,5-11-5 15,2-11-23-15,2 0 0 16,2-26 0-16,3-19 0 16,-2-10 1-16,-1-3 10 15,-6 11 14-15,0 13 6 16,-2 12 9-16,-4 13 8 16,0 4 0-16,-3 5-3 0,3 0 3 15,2 0 6-15,4 9-5 16,7 9 5-16,2 8-2 15,2-1-5-15,0-2-8 16,-3-1-6-16,-2-5 1 16,-6-6-3-16,-3-5-5 15,-2-4-13-15,-2-2-7 16,0 0 4-16,1-8-2 16,4-12 1-16,2 0 6 15,0 0 8-15,2 6 8 16,-2 7 3-16,1 2 3 15,0 2 0-15,2 2 5 16,2 0 4-16,0-1-2 16,1 2-7-16,0-1 1 0,0-1-2 15,0-5-2-15,-1-5-3 16,5-6 0-16,0-1-2 16,1 0 1-16,-1 8-2 15,-3 8 3-15,1 3 2 16,3 9-2-16,4 20 13 15,2 0 10-15,-2-1-6 16,-4-5-3-16,1-8-4 16,-4-6-7-16,0-9 2 15,3 0-5-15,2-15 0 16,5-14-7-16,2-8-4 0,-6-5-2 16,-2 3 2-16,-1 10 4 15,-4 10 7-15,-4 9-2 16,0 5 2-16,0 5 1 15,-2 0 1-15,5 0 5 16,0 12 2-16,4 1 1 16,3 4-3-16,0-3-3 15,0-1-2-15,-3-4 0 16,-2-4-2-16,-1-2 0 16,1-3-1-16,4 0 0 15,5-14 1-15,4-5-2 16,2 3 2-16,-6-1 0 15,-4 5 0-15,-6 1 0 16,-4 2 1-16,-6-3-1 0,1-2 1 16,-2-4-1-16,-4-6-2 15,1-6-2-15,-2-5 1 16,0-5-2-16,0-8 3 16,-6-7-2-16,-11-8 2 15,-5-3 2-15,-9-1-2 16,-4 2 1-16,1 7 1 15,7 17 0-15,11 16 2 16,7 18 10-16,9 7-2 16,0 17-10-16,6 31 1 15,12 33 9-15,4 17 20 16,3 11 1-16,1-3-3 16,-4-9-9-16,2-14-5 0,-2-12-7 15,-3-15-7-15,-3-15-8 16,-4-13-18-16,-4-13-35 15,-5-11-15-15,-3-4-3 16,0-10 12-16,-19-26 6 16</inkml:trace>
  <inkml:trace contextRef="#ctx0" brushRef="#br0" timeOffset="133116.64">30019 15537 146 0,'0'0'18'16,"0"0"-18"-16,0 0-9 16,0 0-9-16,0 0-4 15,0 0-4-15,81-39-11 16,-36 31-9-16</inkml:trace>
  <inkml:trace contextRef="#ctx0" brushRef="#br0" timeOffset="133251.28">30616 15386 99 0,'0'0'8'0,"0"0"-8"16,0 0-2-16,0 0-14 0,0 0-20 16</inkml:trace>
  <inkml:trace contextRef="#ctx0" brushRef="#br0" timeOffset="134065.9">32249 12579 68 0,'0'0'15'0,"0"0"-15"16,0 0 0-16,0 0 1 15,0 0 2-15,0 0 10 16,88-5-3-16,-28 1-1 15,17 0-2-15,14-2 3 16,14 0-1-16,13 0 0 16,4 0-2-16,12-3 1 15,6-1-6-15,5-4 0 16,-3-3-2-16,-16 0 0 0,-19-3 0 16,-26 4 0-1,-28 2 0-15,-27 3-1 0,-15 2 1 16,-5 1-4-16,-6 0-7 15,-3-1-22-15,-22 1-11 16,-19 5-28-16</inkml:trace>
  <inkml:trace contextRef="#ctx0" brushRef="#br0" timeOffset="134636.97">31964 13635 68 0,'0'0'70'16,"0"0"-67"-16,0 0-3 15,0 0 0-15,-7 109 8 16,7-36 12-16,0 14 7 16,0 3-5-16,-3-1-7 15,-8-10-3-15,5-12-6 0,6-13 2 16,2-13-8-1,22-11 3-15,9-12-1 0,5-10 2 16,10-8-4 0,6 0 0-16,5-23-2 0,5-13-3 15,-1-5-6-15,-9-3-8 16,-11 3-25-16,-13 0-1 16,-15 4-6-16,-15 3-8 15</inkml:trace>
  <inkml:trace contextRef="#ctx0" brushRef="#br0" timeOffset="134803.16">31942 13971 67 0,'0'0'18'0,"0"0"-18"16,0 0 2-16,0 0 4 0,-14-79-6 16,64 37 0-1,11-5 0-15,3-1-1 0,-3 0 0 16,-15 1-4-16,-13 2-7 15,-17 3-20-15</inkml:trace>
  <inkml:trace contextRef="#ctx0" brushRef="#br0" timeOffset="134937.18">31897 13514 52 0,'0'0'39'16,"0"0"-23"-16,0 0-16 15,0 0 0-15,128-52-3 16,-31 30 2-16,14 1 0 0,2 6-3 15,-2 5-24-15,-13 7-20 16</inkml:trace>
  <inkml:trace contextRef="#ctx0" brushRef="#br0" timeOffset="135770.18">32538 14057 83 0,'0'0'11'0,"0"0"-9"15,0 0-2-15,-80 43 0 0,56-40 0 16,8-3 0 0,7-12 1-16,9-20-1 0,0-11-4 15,12-5-1-15,13 6 5 16,2 11 2-16,0 14 9 15,1 14 0-15,-1 3-4 16,3 11 1-16,1 12 6 16,-1 1-2-16,1 1-2 15,-2-3 1-15,-1-10-3 16,2-4-3-16,-2-8-2 16,-1-2-3-16,-5-16-3 15,-7-7-3-15,-8-3 2 16,-7 3 1-16,0 1 0 15,-14 7 3-15,-8 10 0 16,-4 7-1-16,2 1 1 0,-1 22 0 16,4 7 2-16,6 3 2 15,6 1-2-15,9-5 1 16,0 0-1-16,21-6-1 16,4-6-1-16,7-4-1 15,2 1-1-15,3 6 1 16,0 11 1-16,-2 15 0 15,-6 15 1-15,-9 9 8 16,-7 6 5-16,-13-2 7 16,0-6-4-16,-7-5 3 15,-20-10-2-15,-10-4-6 16,-8-9-3-16,-1-4-5 0,3-11-4 16,10-11 1-16,11-11-1 15,9-3 1-15,9-22-2 16,4-24-2-16,0-24-10 15,6-20 2-15,18-31-3 16,5-19-7-16,9-24-10 16,2 0-15-16,8 11-3 15,0 17 15-15,-1 25 9 16,-3 21 12-16,-13 15 13 16,-7 22 8-16,-12 17 6 15,-9 12 7-15,-3 12 4 16,0 6-1-16,0 6 6 0,0 23-14 15,0 29 5 1,0 30 15-16,0 16-13 0,0 7-6 16,4-2-13-16,10-8-2 15,-1-14-2-15,-1-15 0 16,-1-14-4-16,2-21-22 16,-1-15-25-16,9-13-20 15,4-6 8-15</inkml:trace>
  <inkml:trace contextRef="#ctx0" brushRef="#br0" timeOffset="135920.78">33398 13929 114 0,'0'0'16'0,"-6"75"-11"16,4-32-3-16,2-7 2 0,0-10-4 15,0-9-1-15,6-9-17 16,-4-8-17-16,1-5-24 15</inkml:trace>
  <inkml:trace contextRef="#ctx0" brushRef="#br0" timeOffset="136049.44">33383 13534 141 0,'0'0'0'0,"0"0"-10"0,0 0-6 16,0 0-12-16,0 0-36 15</inkml:trace>
  <inkml:trace contextRef="#ctx0" brushRef="#br0" timeOffset="136947.29">28566 16690 66 0,'0'0'10'16,"87"0"1"-16,-21 6-3 15,14 4 3-15,14 0 0 16,11-5 1-16,11-3 4 15,12-2 1-15,15-10 1 16,6-21 5-16,13-17-5 16,4-15-6-16,5-13-5 15,3-13-4-15,-7-9-2 0,-13-5 4 16,-24 0 2 0,-26 1 7-16,-31-1 2 0,-34-7-5 15,-32-12-7-15,-16-9 1 16,-46 1-1-16,-30 0-4 15,-19 10 1-15,-20 14 6 16,-15 20 5-16,-13 21 5 16,-17 22 0-16,-19 16-2 15,-17 15-4-15,-13 11-10 16,-6 1-2-16,3 5-2 16,19 15 3-16,18 7 1 15,23 15-1-15,23 19 3 16,22 21-2-16,20 24-2 15,24 20 1-15,24 17-6 0,27 14 5 16,21 5 0-16,15-7-1 16,39-7 0-16,22-14-1 15,15-16 3-15,10-18 1 16,11-20-1-16,3-16-6 16,8-18 5-16,1-13-1 15,-2-13-2-15,-6-10-13 16,-12-7-22-16,-13-3-14 15,-14 0-12-15,-18-2 1 16,-19-12 6-16,-29-5-10 16</inkml:trace>
  <inkml:trace contextRef="#ctx0" brushRef="#br0" timeOffset="137502.17">27989 16491 34 0,'0'0'25'15,"0"0"-20"1,0 0-5-16,0 0 4 0,0 0 9 16,0 0-3-16,30 4-1 15,-30-1 3-15,-5 3-1 16,-20 2 5-16,-12 4-4 16,-12-4-7-16,-9-3 5 15,-13-2 4-15,-8-3 4 16,-10-3-5-16,-8-14-5 15,-2-12-1-15,5-12-2 16,8-14 2-16,7-18-2 16,9-12-3-16,7-12 2 15,5-5-2-15,7 0 3 0,6-6-3 16,8-5-2 0,6-6 3-16,5-2 2 0,6 3 3 15,2 5-4-15,1 6-4 16,4 7 0-16,0 10 0 15,2 6 0-15,-1 8 0 16,3 4-6-16,3 2 1 16,3 6-5-16,3 3-11 15,6 7-19-15,21 4 5 16,13 9 5-16,11 7-1 16,4 6-16-16</inkml:trace>
  <inkml:trace contextRef="#ctx0" brushRef="#br0" timeOffset="137816.76">26468 14623 88 0,'0'0'1'16,"0"0"-1"-16,0 0 1 15,0 0 2-15,-12-114 9 16,36 62 3-16,13-7 1 16,9-2-6-16,9-1-4 15,5 2-2-15,7 10-4 16,3 10 2-16,3 15-2 0,2 18 0 16,-8 7 0-16,-10 22-2 15,-14 20-5 1,-18 13 2-16,-13 8-4 0,-10 4-3 15,-2 1-6-15,0-3-7 16,-6-11-16-16</inkml:trace>
  <inkml:trace contextRef="#ctx0" brushRef="#br0" timeOffset="138500.28">26681 12939 115 0,'0'0'0'15,"0"0"1"-15,-94-55-1 16,55 47 10-16,-4 3 16 16,-3 5-1-16,-8 0-4 15,-3 15-5-15,-5 15-6 16,-6 13-1-16,3 12 2 16,4 7 0-16,12 5-4 15,16-9-1-15,18-8-2 16,15-8-3-16,10-10 0 15,26-7 0-15,12-6 1 0,12-8-2 16,5-10-6-16,-2-1-6 16,-8 0-2-16,-10 0 1 15,-12 8 4-15,-8 9 3 16,-12 13-3-16,-4 13 9 16,-9 12 2-16,0 8 6 15,-10 2 3-15,-5-4-2 16,3-10-1-16,8-13 1 15,4-11-5-15,0-8-2 16,7-5-1-16,14-3-1 16,7-5-8-16,8-6-13 15,10 0-24-15,5-21-3 16,1-17 1-16,-4-13 0 0,-12-7 4 16</inkml:trace>
  <inkml:trace contextRef="#ctx0" brushRef="#br0" timeOffset="139160.04">26726 13442 62 0,'0'0'31'0,"0"0"-6"16,0 0 8-16,0 0-11 16,0 0-16-16,0 0 7 15,-42 59 23-15,60-12-14 16,0-2-9-16,3-1-5 16,-2-9-5-16,-2-6-2 15,-4-6 1-15,-4-10-2 16,-3-7-9-16,0-6-6 0,1 0-4 15,2-17 4-15,2-15-1 16,2-5-3-16,-1-2 9 16,3 8 9-16,0 10 0 15,1 9 1-15,5 4 1 16,3 6-1-16,3 0 1 16,4 2 1-16,3 0 3 15,2 0 2-15,6 0-2 16,0-1 1-16,0-8-3 15,2-3-1-15,-6 0-2 16,-9-3-4-16,-8 1-1 16,-12-3-3-16,-9-2 6 15,0-3 2-15,-13-2 0 16,-11 2 1-16,-3 9 2 16,2 6 11-16,3 5 0 0,5 2 3 15,4 5-10-15,4 12-2 16,4 8-5-16,5 3 3 15,0 0-2-15,11-1-1 16,9-5 0-16,6-2-1 16,7-6 1-16,5-2-3 15,10 2 0-15,3 8-2 16,3 15 3-16,-1 26 2 16,-5 22 1-16,-9 15 4 15,-11 6 3-15,-11-3 1 16,-13-13 3-16,-4-13 4 15,0-18-4-15,-17-19-4 0,-3-13 10 16,-7-13 9 0,-6-11-9-16,-4-3-5 0,-2-11-9 15,-3-22-1-15,8-17-3 16,6-18-10-16,5-21-23 16,11-26-15-16,11-25-7 15,1-19-20-15,13-13 6 16,20 7 6-16</inkml:trace>
  <inkml:trace contextRef="#ctx0" brushRef="#br0" timeOffset="139700.35">27563 12786 99 0,'0'0'28'16,"0"0"-1"-16,0 0-3 0,0 0 1 16,0 0-9-16,0 0-2 15,7 139 24-15,18-47 3 16,5 6-13-16,8-3-6 15,5-8-8-15,5-15-9 16,5-13-2-16,1-12 0 16,-5-14-6-16,-6-15-6 15,-11-10-31-15,-10-8 6 16,-13-6 3-16,-6-22 15 16,-3-10-2-16,0-2 0 15,0 7 17-15,0 13 1 16,0 9 15-16,0 11 2 0,0 0-8 15,0 0-9-15,0 5 1 16,9 9 3-16,10 3 6 16,7-2-2-16,0-2-5 15,7-5-1-15,-1-5-1 16,-3-3-1-16,-2 0-2 16,-6-14-4-16,-3-13 1 15,-9-3 5-15,-9-3-5 16,0 8 5-16,-3 11 1 15,-4 7 10-15,4 7 9 16,3 0-11-16,0 7-9 16,1 12 0-16,16 6 7 15,6 1 1-15,6-3-3 0,1-2 0 16,-1-3 1 0,-3-1-4-16,-3-3-2 0,-7 2 0 15,-3-4-8-15,-9 0-6 16,-4-2-5-16,0-2-16 15,-26-4 5-15,-19-4-16 16,-16-1-22-16,-9-27 5 16</inkml:trace>
  <inkml:trace contextRef="#ctx0" brushRef="#br0" timeOffset="139835.38">28199 12951 237 0,'0'0'1'0,"0"0"-1"0,0 0-6 16,0 0-46-16,0 0-17 16,0 0-34-16</inkml:trace>
  <inkml:trace contextRef="#ctx0" brushRef="#br0" timeOffset="140644.51">26584 14427 77 0,'0'0'9'0,"0"0"-8"0,0 0 1 15,0 0 2-15,0 0 0 16,0 0 11-16,81 7-2 16,-34 1 3-16,14 2-4 15,20 1-4-15,17-2 1 16,20-2-4-16,20-3 4 16,17-2 8-16,16-2-1 15,17 1-5-15,13 2-1 16,11 1-1-16,11 3 2 15,11 5-6-15,12-2 12 16,16 2-7-16,17-1-7 16,19-1-1-16,13 0-2 15,10-2-1-15,4 1 1 16,-5 1 2-16,-9 2-2 16,-19-3-3-16,-22 3 3 0,-21-1 0 15,-30 0 0-15,-25-1 0 16,-28 3-1-16,-27-1 1 15,-26 1 0-15,-24 0 2 16,-24-2 1-16,-18-3-3 16,-11 2 0-16,-8-4 0 15,8-2 2-15,5 3-2 16,9-4-2-16,10 1 1 16,3-1 1-16,5-3-2 15,2 0 0-15,-7 0 2 16,-8 0-1-16,-12 0 0 15,-11-4 1-15,-12-2-1 0,-11 3 0 16,-7 3-1-16,-2 0-3 16,0 0-4-16,-2 0 2 15,-11 0-8-15,-3-1-16 16,-2 0-12-16,3-4 17 16,2 0 4-16,0-4-2 15,-6-1-19-15</inkml:trace>
  <inkml:trace contextRef="#ctx0" brushRef="#br0" timeOffset="168498.08">18330 14875 67 0,'0'0'0'15,"0"0"0"-15,0 0 5 16,0 0 4-16,0 0 6 15,0 0 2-15,0 0-4 16,-23-20-2-16,23 20-5 16,0 8-2-16,23 20 6 15,11 19 15-15,12 19 4 16,11 16-11-16,7 9 0 16,7 11-4-16,7 2 2 15,6-3 5-15,4 3-6 16,3-5-2-16,-2-9 4 15,-5-5-5-15,-8-11-2 16,-6-10-5-16,-9-6-5 16,-12-7-8-16,-10-6-24 0,-9-5-9 15,-8-11-19-15,-9-11-7 16,-11-10 11-16,-2-8 0 16</inkml:trace>
  <inkml:trace contextRef="#ctx0" brushRef="#br0" timeOffset="168721.45">18955 16062 49 0,'0'0'75'15,"0"0"-75"-15,0 0 1 0,0 0 0 16,0 0 10 0,0 0-8-16,-26 40 2 0,71-27 13 15,9 0-2-15,4-5-10 16,1 1-6-16,0-4 0 15,2 0 0-15,0-5-3 16,-6 0-10-16,1-4-10 16,-9-18-7-16,-8-8-2 15,-11-8-10-15</inkml:trace>
  <inkml:trace contextRef="#ctx0" brushRef="#br0" timeOffset="168932.88">19450 15648 131 0,'0'0'6'0,"0"0"-6"0,0 0 0 16,0 0 9-16,-54 90 4 15,54-45-2-15,3 5 2 16,13 4-3-16,-2 4-9 16,1 4 0-16,-2 4-1 15,1-2-8-15,-1-2-7 16,1-7-12-16,3-15-4 15,3-19-15-15,-2-20-13 16</inkml:trace>
  <inkml:trace contextRef="#ctx0" brushRef="#br0" timeOffset="169092.11">19843 15795 182 0,'0'0'0'0,"0"0"-34"16,0 0 23-16,0 0-8 16,0 0-15-16,0 0-5 15</inkml:trace>
  <inkml:trace contextRef="#ctx0" brushRef="#br0" timeOffset="171242.24">19570 13710 66 0,'0'0'0'0,"0"0"-1"16,0 0-2-16,0 0 3 15,94-81 0-15,-75 70 0 16,-5 7 1-16,-3 2 1 15,1 2 2-15,-5 0 0 16,-2 0-2-16,-5 0 1 0,0 8 3 16,-9 6 5-1,-20 6 0-15,-17 5 2 0,-15 5-1 16,-12 4 1-16,-12 2 0 16,0 5-1-16,4 2-1 15,7-1 3-15,11-3-4 16,10-5-1-16,12-6-5 15,13-13-3-15,14-6-1 16,10-6-2-16,4-3-13 16,0 0-14-16,6-19-1 15,12-18 1-15,12-14-4 16,3-9-3-16,1-1-7 0</inkml:trace>
  <inkml:trace contextRef="#ctx0" brushRef="#br0" timeOffset="171477.81">19167 13571 78 0,'0'0'13'16,"0"0"-13"-16,-90 58 1 15,53-15 13-15,1 11 6 16,3 8 0-16,8 6-3 16,8 5 2-16,8-7-3 15,9-4-6-15,0-10-5 16,21-5-1-16,7-8-3 15,7-5 0-15,7-12-1 0,7-11-5 16,6-11-12 0,9-9-7-16,9-26-8 0,3-17-12 15,-4-11-11-15</inkml:trace>
  <inkml:trace contextRef="#ctx0" brushRef="#br0" timeOffset="171626.93">19857 13575 23 0,'0'0'62'0,"0"0"-62"16,0 0-32-16,0 0 18 16,0 0-6-16</inkml:trace>
  <inkml:trace contextRef="#ctx0" brushRef="#br0" timeOffset="173672.22">16113 17307 62 0,'0'0'0'15,"0"0"-1"-15,0 0 1 16,0 0 7-16,0 0 12 16,0 0-6-16,-21-66-1 15,15 37 1-15,3-3 2 16,3-11-4-16,0-10-5 0,8-16-3 16,19-19-2-1,7-17 1-15,6-18-2 0,6-5 1 16,-2 0 0-16,-1 5 3 15,-7 16 8-15,-9 15 1 16,-11 20-4-16,-6 18-6 16,-10 15-2-16,0 8 0 15,0 3-1-15,-4 3-6 16,-3 3-7-16,2 5 1 16,2 4-9-16,2 6-5 15,-1 7-2-15,2 0-5 16,-1 12-1-16,-2 15 18 15,-7 7 3-15</inkml:trace>
  <inkml:trace contextRef="#ctx0" brushRef="#br0" timeOffset="173997.6">16092 16182 22 0,'0'0'6'15,"0"0"0"-15,0 0 9 16,0 0 4-16,-43-73-9 15,70 26 0-15,12-5-3 16,11-6 6-16,6 2-5 16,2 0 1-16,1 3-3 15,-2 7 0-15,-3 6-1 16,-8 9-1-16,-3 9 2 16,-5 11-3-16,-1 11-2 0,1 17 0 15,4 30-1-15,0 25 5 16,-2 18 0-16,-7 19-1 15,-6 15-2-15,-7 2-1 16,-3-3-1-16,1-12-4 16,-1-20-9-16,2-18-11 15,2-17-2-15,1-16-3 16,4-18-3-16,-6-12-7 16</inkml:trace>
  <inkml:trace contextRef="#ctx0" brushRef="#br0" timeOffset="174324.15">17193 15920 138 0,'0'0'0'15,"0"0"-2"-15,0 0-6 16,0 0 6-16,0 0 2 15,0 0 0-15,0-12-16 16,0 18-31-16,0 7-7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04:04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32913 11180 78 0,'0'0'0'0,"0"0"-2"15,6-95-4-15,18 47 2 16,7-8 1-16,2-3 2 15,4 4 1-15,-4 7 2 16,0 14 2-16,3 7 0 16,5 10-1-16,8 6-3 15,5 5 0-15,0 6 0 16,-2 0-2-16,-4 6-2 16,-6 11-3-16,-8 4-9 0,-7 1 0 15</inkml:trace>
  <inkml:trace contextRef="#ctx0" brushRef="#br0" timeOffset="62301.26">3123 4154 102 0,'0'0'0'16,"0"0"-10"-16,143-27 5 15,-67 24 3-15,9 3 2 0,6 0 0 16,9 0 0-16,9 5 1 16,7 3 0-16,8-2 1 15,9 4 0-15,15 0 0 16,5 2 1-16,13 4 1 16,7 5-1-16,12 5-1 15,7 3 1-15,20 3-1 16,16 1 2-16,20-4 1 15,28-2-2-15,18-6 1 16,22-8-1-16,18-11 2 16,12-2-3-16,13-10 0 15,7-13 0-15,-1-5 1 16,4-3-3-16,-1-5 2 0,-1 0-1 16,-3-3 1-1,2-4 0-15,-6-1-1 0,-6-3-1 16,-11-6-1-16,-10-5 1 15,-20-5 0-15,-13-7 0 16,-27-7-4-16,-27-4 1 16,-36-3-3-16,-37 0-1 15,-31-3 3-15,-39-2 0 16,-35-6-1-16,-26-5 5 16,-30-7 0-16,-12-6 1 15,-39-7 0-15,-25-9 1 16,-26-1-1-16,-27-1 1 0,-23 3-2 15,-25 9 3-15,-24 7-3 16,-26 9 2-16,-28 6 3 16,-23 5 0-16,-21 4 2 15,-16 4-1-15,-9 2-6 16,-13 0 2-16,-7 6 2 16,-10 6-3-16,-13 6 1 15,-6 16 3-15,-9 8 2 16,-6 16-4-16,-3 10 2 15,-1 13 3-15,1 1-6 16,11 22 0-16,10 10 0 16,15 10-1-16,7 14-1 15,20 10 0-15,7 15-2 16,18 12 2-16,18 10-3 16,14 12 2-16,24 10 1 0,25 7 0 15,25 5 0-15,34-6-1 16,25 2 1-16,32-12 0 15,28-4 0-15,32-6 0 16,28-7-3-16,18 0 3 16,46-1 1-16,27 0-1 15,28-4 1-15,16 2 0 16,18-5 1-16,19-3 0 16,19-6-2-16,21-9 1 15,19-12-1-15,19-9-1 16,28-11-2-16,25-12-8 15,25-14-15-15,27-11-11 0,14-9-5 16,6-9-18-16</inkml:trace>
  <inkml:trace contextRef="#ctx0" brushRef="#br0" timeOffset="63180.09">11898 3491 64 0,'0'0'0'0,"0"0"0"16,0 0 0-16,0 0 2 15,0 0 1-15,0 0-3 16,61 1 7-16,-3 14 3 16,11 4 1-16,13 5-6 15,12 4 2-15,9 3-1 16,18 6-3-16,11 2 1 15,12 1-2-15,18-1 4 16,20-1 1-16,14-1 0 16,21 2-4-16,16 0 3 15,16 2-2-15,18 5-1 0,14 4-1 16,11 2-1 0,11 2-1-16,11 3 0 0,14 5 3 15,16 1-3-15,17 4 4 16,10 4 0-16,12 5 0 15,14 5-4-15,4 3 1 16,12 4 1-16,3-2-1 16,2-3 1-16,3-1-2 15,-2 3 1-15,0-1 0 16,-1 3-1-16,-2 0 2 16,-1 2-2-16,-4 3 0 15,-7 4-2-15,-5 6 2 16,-10 2-1-16,-14-3-1 15,-10-4 0-15,-13-2 0 0,-17-6 0 16,-17-4-5-16,-18-2 3 16,-21-10 1-16,-23-4-1 15,-19-6 2-15,-28-5 1 16,-22-7 1-16,-23-5 0 16,-22-6-1-16,-25-7-2 15,-24-3-2-15,-24-5-5 16,-23-4-2-16,-19-2 2 15,-15-4-8-15,-12-5-6 16,-8-4-3-16,-29-6-7 16</inkml:trace>
  <inkml:trace contextRef="#ctx0" brushRef="#br0" timeOffset="63577.64">26356 6152 87 0,'0'0'0'0,"0"0"-20"16,0 0 20-16,-25-73 4 16,25 69 2-16,0 4-2 15,5 0-4-15,24 15 0 16,14 18 2-16,18 10 4 0,9 12-2 15,8 9-1-15,0 4 4 16,4 7-4-16,1 6 0 16,0 8 2-16,-8 4 0 15,-8 2-3-15,-13 4 4 16,-17-3-4-16,-14-3-1 16,-22 1 1-16,-5-4 1 15,-44-1-1-15,-28-3 2 16,-36 0-3-16,-33-2-2 15,-35 4 0-15,-29 6-2 16,-24 3-3-16,1 2-4 16,24-6-7-16,52-16-4 15,56-21-17-15</inkml:trace>
  <inkml:trace contextRef="#ctx0" brushRef="#br0" timeOffset="64485.25">27290 8898 107 0,'0'0'11'16,"0"0"-11"-16,0 0 3 15,6 89-3-15,8-14 11 16,3 18 1-16,1 12-2 15,-3 3 0-15,-2 3 5 16,-4-3 2-16,-6-10-7 16,-3-7-1-16,0-13-2 15,0-21-5-15,-6-17 0 16,3-19-2-16,2-13-2 16,1-8-3-16,-2-24 4 15,-1-25-3-15,-3-26-24 16,-1-22 18-16,-5-14 9 0,-8-15 1 15,-2-4 0-15,6 16 0 16,6 20 3-16,10 35 5 16,0 30 5-16,0 15-2 15,5 9-10-15,7 5-1 16,15 0 0-16,15 12 0 16,14 17 7-16,14 15 2 15,4 14 4-15,4 10-6 16,0 7 0-16,1-3 0 15,0-2-1-15,0-9 0 16,0-8-1-16,-4-4-2 16,-5-8-1-16,-10-7-2 15,-11-8 0-15,-16-11 0 0,-14-8 1 16,-10-5-1-16,-7-2 1 16,-2-24 23-16,0-25 6 15,-2-28-23-15,-17-24-6 16,-8-23 6-16,-6-16-5 15,-1-4 1-15,7 17-3 16,12 30-4-16,10 37 3 16,5 25-1-16,0 14-28 15,3 4-29-15,17 2-22 16,7-1 16-16,6 1 16 16,2 1 2-16</inkml:trace>
  <inkml:trace contextRef="#ctx0" brushRef="#br0" timeOffset="64763.65">28595 8657 121 0,'0'0'0'0,"0"0"0"16,19 121 4-16,-7-64 9 15,0 3 4-15,3 6 13 16,0 2 6-16,6 4-4 15,2 1 0-15,6-3-13 16,7-4-13-16,9-11-2 16,10-11-2-16,13-9-1 15,11-12 0-15,15-15-1 16,11-8-1-16,5-3-16 0,5-22-20 16,3-16-13-16,0-12-6 15,-9-15 24-15,-14-9-15 16</inkml:trace>
  <inkml:trace contextRef="#ctx0" brushRef="#br0" timeOffset="65010.14">29751 8613 175 0,'0'0'2'15,"0"0"-2"-15,0 0 0 16,0 0-1-16,0 0 1 0,7 116 6 15,23-40 22 1,5 8-12-16,4 0-4 0,2 2-4 16,1-2-4-16,-1-6-3 15,-3-3-1-15,-5-7-1 16,-5-12-8-16,-9-11-22 16,-11-11 0-16,-8-15-4 15,-17-12-13-15,-24-7-4 16</inkml:trace>
  <inkml:trace contextRef="#ctx0" brushRef="#br0" timeOffset="65287.31">29421 8577 117 0,'0'0'24'0,"0"-80"-24"0,12 48-1 15,25-2 1-15,15-2-2 16,12-1 2-16,4 7 2 15,2 9 11-15,3 15-3 16,2 6-3-16,3 24-3 16,-3 20-1-16,-3 12-2 15,-11 8-1-15,-10 4 0 16,-14-5 0-16,-15-2 0 16,-13-6-1-16,-9-3 0 15,-3-1-2-15,-28 0 0 16,-14 1-10-16,-16-1-12 15,-10-5-7-15,3-10-12 0</inkml:trace>
  <inkml:trace contextRef="#ctx0" brushRef="#br0" timeOffset="65454.06">30855 8588 115 0,'0'0'0'16,"0"0"-26"-16,0 0-5 15,0 0 2-15</inkml:trace>
  <inkml:trace contextRef="#ctx0" brushRef="#br0" timeOffset="66262.3">27339 10532 95 0,'0'0'9'15,"0"0"-9"-15,0 0-13 16,0 0 5-16,0 0 8 16,0 0 1-16,109 53 15 15,18-76-4-15,30-11 0 16,27-10 2-16,24-10-5 15,18-9-1-15,19-2-4 16,10-2 0-16,7-2 3 16,4 2 1-16,-5-4 5 15,-6-1 5-15,-12-3-7 16,-18-3-5-16,-19-7-1 16,-25-6-3-16,-32-7-2 0,-29-8-3 15,-32-6-2-15,-29-3 1 16,-28-1 0-16,-27 0 2 15,-10 2 2-15,-43 0 0 16,-21-2 0-16,-29 2 2 16,-28 0-1-16,-19-2 1 15,-26 3-2-15,-19 8-1 16,-12 12 0-16,-12 18 2 16,-13 21-1-16,-5 13 0 15,-5 18 4-15,-7 23-2 16,5 9-1-16,-6 39 1 15,1 22 2-15,2 27 2 0,0 19-6 16,15 12 0-16,14 10 0 16,22 1 4-16,25 3-3 15,24 3 0-15,35-5-1 16,34 3 1-16,37-6-1 16,37-8 0-16,25-4 3 15,48-13 0-15,39-3 2 16,32-14 3-16,37-11-3 15,34-12-1-15,29-13 1 16,28-11-5-16,11-15 2 16,8-13-1-16,0-17-1 15,-3-3-3-15,-9-10 1 0,-15-9-6 16,-23-1 0-16,-26-1-12 16,-28 4-17-16,-28-2 0 15,-19-2-16-15,-17-4-11 16</inkml:trace>
  <inkml:trace contextRef="#ctx0" brushRef="#br0" timeOffset="66451.78">31685 9431 204 0,'0'0'0'16,"0"0"-86"-16,0 0 0 15</inkml:trace>
  <inkml:trace contextRef="#ctx0" brushRef="#br0" timeOffset="100490.21">19083 4584 82 0,'0'0'0'0,"0"0"-1"16,112-70 0-16,-62 67 1 15,3 3 0-15,2 6 0 16,-3 19 0-16,0 9 1 0,-3 13 0 15,-8 12 1 1,-10 13 0-16,-12 12 3 0,-13 17 2 16,-6 13 1-16,-22 15 2 15,-14 11-3-15,-11 5-2 16,-1 3-1-16,-1 2 1 16,10-4 1-16,10-2-2 15,19-8-1-15,10-14-1 16,20-15-2-16,27-16 1 15,17-14-1-15,11-15 3 16,7-8-1-16,4-12-1 16,-2-9 0-16,-6-9 3 15,-10-2-3-15,-16-5 1 16,-13 2 0-16,-10 5-1 16,-10 8-1-16,-9 13 1 15,-8 11 0-15,-2 11 1 16,0 4-1-16,-6 2 2 0,3 3-1 15,3 2 1-15,0 0-1 16,10 1 2-16,8-4 6 16,-2-4-5-16,-2-5 1 15,-5-4 5-15,-2-6 8 16,-5-4-3-16,-2-7-2 16,0-9-1-16,-20-3-3 15,-6-6 0-15,-15-5 4 16,-11-6 2-16,-17-5-4 15,-11-8-9-15,-6-3-1 0,-4-13-1 16,6-14-1-16,8-3-13 16,15-6-11-16,18-1-10 15,19-7-15-15,21-6-8 16,9-8 6-16,43-8 1 16,21-10-12-16</inkml:trace>
  <inkml:trace contextRef="#ctx0" brushRef="#br0" timeOffset="100647.2">20788 6818 114 0,'0'0'0'15,"0"0"-9"-15,0 0-3 0,0 0-15 16,0 0-19-16</inkml:trace>
  <inkml:trace contextRef="#ctx0" brushRef="#br0" timeOffset="101320.6">22088 6618 98 0,'0'0'0'15,"0"0"-3"-15,-86-31 3 16,40 22 5-16,-14 2 7 15,-10 0 3-15,-15 3 0 16,-11 3 10-16,-10 1-8 16,-19 0 4-16,-9 1-1 15,-9 13-5-15,-2 4-1 16,2 5-3-16,13 0-1 16,17-3-2-16,19-1-8 15,25-6 0-15,24-4-1 16,19-5 1-16,15-4-2 0,10 0-18 15,1 0-7-15,0 0-12 16,21 0-2-16,20-15 3 16,23-13 10-16,18-11 3 15,12-9 7-15,0-3 8 16,-9 1 3-16,-18 6 0 16,-22 3 1-16,-19 11 6 15,-19 6 1-15,-7 4 13 16,-15 4-1-16,-19 4 1 15,-11 4 2-15,-6 6 3 0,-5 2-4 16,-1 5-2 0,0 19-1-16,7 10 1 0,9 10 1 15,6 11-1-15,6 11-3 16,7 5-3-16,11 1-3 16,11-3-1-16,6-7-1 15,30-7-1-15,21-7 0 16,22-7 2-16,19-9-3 15,22-10 0-15,14-15-15 16,14-7-19-16,10-18-10 16,-3-21-3-16,-7-8-13 15</inkml:trace>
  <inkml:trace contextRef="#ctx0" brushRef="#br0" timeOffset="101494.13">22522 6614 196 0,'0'0'0'16,"0"0"-5"-16,0 0-5 15,0 0-7-15,0 0-24 16,0 0 21-16,0 10 7 16,0 4-11-16,-17 4-14 15</inkml:trace>
  <inkml:trace contextRef="#ctx0" brushRef="#br0" timeOffset="105325.48">20885 10222 34 0,'0'0'4'15,"0"0"-1"-15,0 0-1 16,0 0-2-16,0 0 3 0,0 0 5 16,-8-12-1-16,8 12-2 15,0 0-4-15,0 0-1 16,28 0 0-16,23 6 3 15,31 0 10-15,30-4-5 16,27-2 0-16,23-2-3 16,13-15 1-16,14-10-1 15,4-7 1-15,5-7 3 16,1-5 2-16,-7-2-6 16,-3-3 3-16,-4-1 0 15,-4-7-1-15,-11-3-1 16,-6-8-2-16,-22-5 1 15,-23-1 2-15,-25 1 3 16,-29-5-1-16,-27 0 5 16,-25-9-5-16,-13-3-2 0,-19 0-5 15,-32 0-1-15,-21 8 1 16,-26 6-2-16,-19 12 1 16,-25 9 3-16,-27 10-1 15,-17 7-1-15,-26 12-1 16,-15 9-1-16,-10 10 0 15,-8 7-1-15,-2 2 1 16,-5 14 0-16,-14 20 0 16,-9 16-2-16,-6 16 2 15,6 16-1-15,28 12 1 0,29 10-1 16,39 5 0 0,45 0 1-16,40-6 3 0,38-10-2 15,33-9-1-15,23-3 1 16,15 1-1-16,40-2 0 15,27 0 2-15,25-3 0 16,29-3-1-16,21-8 2 16,20-8-3-16,19-9 4 15,11-8-2-15,11-12-2 16,5-6-1-16,-5-10 1 16,-3-7 0-16,-11-6 0 15,-13 0 0-15,-13 0 0 16,-22 0-3-16,-24-3-2 15,-27 3-1-15,-31 0-4 16,-27 0-8-16,-24 0-22 0,-13 3-4 16,-10-3 4-1,-5 0-6-15</inkml:trace>
  <inkml:trace contextRef="#ctx0" brushRef="#br0" timeOffset="109801.64">15179 14879 70 0,'0'0'1'15,"0"0"8"-15,0 0 0 16,0 0 10-16,0 0-2 15,-81-12-1-15,68 14-3 16,-1 19 0-16,0 11-5 16,2 17 6-16,-1 14 1 15,4 15 6-15,3 14-8 16,3 12 0-16,3 7-2 16,0 6-6-16,10 1-3 15,19-3-1-15,13 3-2 16,13-3 1-16,15-6-20 0,13-5-17 15,19-12-19-15,23-17-5 16,11-24-14-16</inkml:trace>
  <inkml:trace contextRef="#ctx0" brushRef="#br0" timeOffset="110658.63">28551 13314 75 0,'0'0'1'16,"0"0"-1"-16,0 0 6 0,0 0 3 15,0 0-1 1,0 0 4-16,0 0-2 0,2-50-5 16,21 47-3-16,13 0 1 15,12 3 2-15,15 0 1 16,11 5-1-16,12 20-1 16,9 12 1-16,5 10 1 15,-1 14-1-15,-4 11-1 16,-9 15-1-16,-8 12-1 15,-12 13 0-15,-20 9-1 16,-15 0 3-16,-19-1 1 16,-12-5-2-16,-3-7-1 0,-25-10 2 15,-7-8 3-15,-8-9-4 16,-2-8 0-16,-1-8-1 16,6-10-2-16,7-13-3 15,12-15-15-15,12-16-12 16,9-11-10-16,0-23 1 15,12-29-41-15</inkml:trace>
  <inkml:trace contextRef="#ctx0" brushRef="#br0" timeOffset="110850.56">30350 13939 82 0,'0'0'0'0,"0"0"-22"16,0 0-2-16</inkml:trace>
  <inkml:trace contextRef="#ctx0" brushRef="#br0" timeOffset="112183.39">21457 14601 31 0,'0'0'1'16,"0"0"1"-16,-56-78 10 16,34 58 4-16,-7 4 2 15,-7 7-7-15,-6 3 2 16,-5 6-5-16,-3 0-2 16,3 0-1-16,6 20-2 15,3 11 0-15,5 16 1 16,3 15 2-16,11 8 5 15,5 4 1-15,11-6-7 0,3-5 3 16,3-9-1 0,18-12 5-16,6-13-10 0,9-10 0 15,10-16-2-15,3-3-1 16,6-34-10-16,-1-21-9 16,-7-13-11-16,-9-4 8 15,-12 4 6-15,-13 4 10 16,-9 13 5-16,-4 10 2 15,0 12 6-15,-6 12 16 16,-4 8 1-16,4 6 10 16,2 3-9-16,4 0-13 15,0 14-11-15,0 12 3 16,0 7 15-16,10 3-4 0,9 0 5 16,5-1-4-1,6-1-4-15,4-5-7 0,7-4-3 16,6-7-1-16,5-6-13 15,1-10-19-15,4-2-23 16,-4-11-2-16,-9-16 2 16</inkml:trace>
  <inkml:trace contextRef="#ctx0" brushRef="#br0" timeOffset="112422.74">21769 14417 79 0,'0'0'44'0,"0"0"-41"15,0 0 27-15,0 0-8 16,0 0-21-16,-30 72 21 0,54-7 14 16,8 11-10-16,5 9-3 15,4 12 1-15,1 7-6 16,-3 5-11-16,-1-5-1 16,-4-6-6-16,-3-10-1 15,-5-9-9-15,-4-12-18 16,-3-10-21-16,-7-13-9 15,-7-11 1-15,-5-16 6 16,0-17-7-16</inkml:trace>
  <inkml:trace contextRef="#ctx0" brushRef="#br0" timeOffset="112722.69">21669 14539 101 0,'0'0'0'16,"-7"-105"0"-16,14 64 7 16,23 12 11-16,12 10-6 15,15 12 5-15,8 7-8 16,7 0 4-16,-5 20 0 16,-9 10-11-16,-10 7 3 15,-12 10-4-15,-9 1 0 16,-13 2-1-16,-12 3 2 15,-2-2 1-15,-16-3-2 0,-13-2 0 16,-4-3-1 0,-2-7-1-16,3-8-7 0,8-9-14 15,6-16-13-15,8-3-3 16,3-28-24-16</inkml:trace>
  <inkml:trace contextRef="#ctx0" brushRef="#br0" timeOffset="112979.03">22243 14337 131 0,'0'0'6'0,"0"0"-3"16,0 0-1-16,94 93 30 15,-43-31 1-15,2 9 9 0,2 8-17 16,-2 1-9-16,-6 5-7 15,-7-4-8-15,-9 0-2 16,-6-6-1-16,-8-12-16 16,-6-11-17-16,-7-11-16 15,-4-11 7-15,0-15 2 16,-15-15 3-16,-12-2-11 16</inkml:trace>
  <inkml:trace contextRef="#ctx0" brushRef="#br0" timeOffset="113285.67">22130 14342 93 0,'0'0'1'0,"-17"-76"1"16,17 48 14-16,22 4-3 15,21 5 3-15,16 11-5 16,13 8 1-16,9 0-2 15,-2 15-2-15,-2 17-1 16,-13 6-5-16,-12 6 2 16,-16 2-4-16,-16 0 3 15,-16 0-3-15,-4-3 3 16,-18 1-3-16,-14-1 1 16,-7-1-1-16,-6-4 0 15,5-9 0-15,7-9-12 16,9-14-8-16,8-6-13 0,10-30-2 15,3-22-44-15</inkml:trace>
  <inkml:trace contextRef="#ctx0" brushRef="#br0" timeOffset="113781.73">22763 13796 111 0,'0'0'3'0,"0"0"10"16,0 0 15-16,0 0-16 0,0 0-6 16,-18 93 36-16,34-36-11 15,8 5-1-15,6 6-4 16,1 5-4-16,2 2 1 16,1-2-8-16,4-4-2 15,4-8 1-15,11-9-6 16,5-9-3-16,6-12-2 15,1-11-1-15,-4-9-2 16,-8-11 0-16,-5 0-3 16,-9-14-6-16,-9-15-6 15,-8-7-2-15,-13-8-3 16,-9-4 11-16,0 2 2 16,-24 6 3-16,-6 5 2 15,-4 11 2-15,-2 9 0 0,0 8 5 16,5 7-1-16,3 0-2 15,5 19 3-15,6 6-3 16,8 9 2-16,9 4 2 16,0 4 5-16,14 2-2 15,12-2 4-15,6-3-6 16,4-7-6-16,6-6-1 16,9-12 0-16,11-7-15 15,9-7-23-15,6-7-6 16,-1-19-18-16,0-10-18 15,-10-10 9-15</inkml:trace>
  <inkml:trace contextRef="#ctx0" brushRef="#br0" timeOffset="113923.34">24215 14113 133 0,'0'0'5'0,"0"0"-2"16,0 0-3-16,0 0-2 15,0 0-15-15,0 0-17 16,0-37-35-16</inkml:trace>
  <inkml:trace contextRef="#ctx0" brushRef="#br0" timeOffset="114891.29">18055 14879 41 0,'0'0'2'0,"0"0"1"15,-31-101 9-15,22 62 0 16,3-5-2-16,0 0-1 15,3 4-6-15,-5 4 7 16,-3 7 1-16,-7 12 4 16,-12 5-4-16,-12 11-1 15,-7 1-4-15,-11 13-1 16,2 16 3-16,6 11-2 16,11 5 7-16,19 8 3 15,15 8 0-15,7 9-2 0,15 15 0 16,19 11 3-16,11 5 8 15,5 2-6-15,1-4-4 16,0-5 4-16,-1-8-5 16,-3-7-5-16,-1-9-6 15,-6-9-3-15,-4-7-2 16,-7-7-21-16,-7-6-20 16,-9-7-11-16,-4-7-6 15,-9-6 4-15,-3-12 4 16,-22-9-25-16</inkml:trace>
  <inkml:trace contextRef="#ctx0" brushRef="#br0" timeOffset="115050.78">17721 15645 124 0,'0'0'0'0,"0"0"-3"15,-27-109 0-15,38 71 0 16,23 3-9-16,11 4 3 15,4 4-9-15,2 5-2 16,-2 2-6-16</inkml:trace>
  <inkml:trace contextRef="#ctx0" brushRef="#br0" timeOffset="115791.32">18196 15345 89 0,'0'0'0'0,"0"0"0"16,0 0 22-16,0 0-4 15,107 34 1-15,-76-24 6 16,-1 5-9-16,0 0 0 16,-5 3-4-16,-8 3-10 15,-7 1-1-15,-9 0-1 16,-1 0 1-16,-3-3 1 16,-11-5 0-16,3-6 0 15,1-8 0-15,1 0 3 16,1-11 2-16,1-17-7 0,1-8 0 15,6-9-2 1,0 0-4-16,3 0 3 0,13 5 2 16,5 5 0-16,3 9 1 15,-1 5 0-15,2 11 0 16,0 7 1-16,2 3 1 16,1 4 0-16,2 16 1 15,-3 5 4-15,0 5-1 16,-8 1-3-16,-1-2-2 15,-3-1-1-15,-2-7 1 16,-4-5-1-16,-1-8-12 16,-3-6-3-16,0-2-9 15,-2-4 12-15,2-18 10 16,-2-8-2-16,1-3-4 16,-2 4 6-16,-2 4 2 0,0 4 3 15,0 6 11 1,0 4 0-16,0 4 5 0,0 3-4 15,0 4-7-15,0 0-6 16,1 0-2-16,7 0-1 16,5 0 0-16,2 0 1 15,4 0 0-15,-1 0 0 16,-1 0-2-16,0-3-1 16,3-8 0-16,2-1-1 15,-4 1-1-15,-6 2 3 16,-4 9 1-16,-4 0 0 15,2 0-3-15,1 0 1 16,6 9 3-16,1 2 2 16,0 2 1-16,2 0 0 0,-1-1-1 15,1-2-1-15,0 0 0 16,0-3-1-16,-1 0 0 16,3 0-10-16,-3 3-13 15,4 2 5-15,0-1 5 16,-1-1-5-16,2-5-11 15,-1-5-3-15,-6-7-11 16</inkml:trace>
  <inkml:trace contextRef="#ctx0" brushRef="#br0" timeOffset="115963.79">18983 14809 100 0,'0'0'2'0,"0"0"-2"15,-81-77 16-15,78 74-9 16,3 3-7-16,6 0-10 16,21 8 0-16,10 5-1 15,5 0-12-15,3-5-13 16</inkml:trace>
  <inkml:trace contextRef="#ctx0" brushRef="#br0" timeOffset="116158.49">19255 14642 108 0,'0'0'14'0,"0"0"14"16,0 0 1-16,0 0-28 15,0 0 7-15,56 85 31 16,-26-29-18-16,-2 5-12 16,-1 7-3-16,0 2-6 15,-2-4-2-15,-4-2-11 16,-1-10-36-16,-11-4-9 15,-9-8-2-15</inkml:trace>
  <inkml:trace contextRef="#ctx0" brushRef="#br0" timeOffset="116317.25">19259 15184 137 0,'0'0'1'0,"0"0"-2"15,18-81-1-15,28 46-2 16,15-2-8-16,9 0-15 16,0 4-15-16</inkml:trace>
  <inkml:trace contextRef="#ctx0" brushRef="#br0" timeOffset="118444.47">16960 16045 24 0,'0'0'1'0,"0"0"-1"16,0 0 2-16,0 0 2 15,0 0 6-15,0 0 1 16,36-59 0-16,-36 54 5 16,-4 0-3-16,-16 4-6 15,-6 1-3-15,-10 0-1 16,-8 0-1-16,-6 3-1 16,-5 5 5-16,-1 1 2 15,-9 1-4-15,-17 8-1 16,-29 13-3-16,-32 10 0 15,-26 9 1-15,-23 6 5 16,-8-1 14-16,-3-1-10 0,-4 2-3 16,1 0 0-16,2 1-4 15,-2-2-2-15,5-6 0 16,14-8-1-16,16-9 0 16,26-9-1-16,22-10 0 15,24-9 0-15,27-4 1 16,23 0-1-16,19-16 1 15,20 1-5-15,8-2-5 16,2 3-14-16,8-2-2 16,15-1-4-16,6-1-9 15</inkml:trace>
  <inkml:trace contextRef="#ctx0" brushRef="#br0" timeOffset="118722.72">13843 16383 89 0,'0'0'3'0,"-94"42"3"15,40-5 10-15,-2 12-3 16,3 4 2-16,6 4 7 16,9-2-8-16,13-2-2 15,13-3-4-15,9-2-4 16,3 0 0-16,20-4 0 15,14-2-4-15,12-6-2 0,6-7 2 16,15-7-4 0,5-5-9-16,16-10-5 0,9-7-7 15,9 0-9-15,0-24-12 16,7-4-22-16</inkml:trace>
  <inkml:trace contextRef="#ctx0" brushRef="#br0" timeOffset="121723.48">20968 15554 99 0,'0'0'0'0,"0"0"-7"16,0 0 5-16,0 0 1 0,20 80 1 15,7-71 0-15,11-4 2 16,13-4 3-16,19-1 8 15,17 0-3-15,20 0 5 16,15-1-2-16,16-7-2 16,15-4-4-16,5-3-3 15,5-4-4-15,4-4 0 16,-8-6 0-16,0-9 1 16,-4 1 0-16,-5-8 11 15,-2-6 6-15,-3-8-8 16,1-9 2-16,4-8 10 15,2-12-1-15,1-9-17 16,-1-6-1-16,-7-1-1 0,1 0-1 16,-3 10 2-16,-10 2-2 15,-11 4-1-15,-21 4 0 16,-26 2-4-16,-30 6-6 16,-35 1 3-16,-19 2-4 15,-49-1 5-15,-38-1 0 16,-33 4 4-16,-23 4 2 15,-27 11-1-15,-15 14 3 16,-13 11 0-16,-11 10 9 16,-15 12-2-16,-5 8 0 15,-5 1-7-15,-8 3-2 16,3 15 0-16,-1 4 0 16,4 8 5-16,11 4-5 15,12 8-3-15,15 5 2 0,14 4 1 16,9 5 0-16,15 4 1 15,14 0-1-15,15 7 0 16,20 5-2-16,20 2 1 16,15 4-3-16,18 4 4 15,16-2-7-15,19 8-6 16,21-2 3-16,11-1 1 16,31 2 4-16,29-4 4 15,25-7 1-15,24-10-1 16,23-11 2-16,24-17-1 15,16-13 1-15,13-7-1 16,10-9 0-16,0-7-8 16,-1-2-2-16,-2 0-3 0,0 0-10 15,0 0-12-15,0 0-2 16,-4 0-6-16</inkml:trace>
  <inkml:trace contextRef="#ctx0" brushRef="#br0" timeOffset="122240.58">25175 15933 73 0,'0'0'7'16,"0"0"-6"-16,-97 0 7 0,42 0-1 16,-11-2-1-16,-15-4 1 15,-5-5-1-15,-16-2 2 16,-8-4 0-16,-10-4-1 16,-3-5 5-16,0-9 1 15,7-11-2-15,7-9-3 16,5-6 1-16,4-5-6 15,5-1-2-15,5 5 0 16,14 12-1-16,12 10 4 16,16 10-3-16,14 7 5 15,11 1-5-15,10 0-1 16,8-3-32-16,5-4-13 0,9-3-3 16,24-7-3-1</inkml:trace>
  <inkml:trace contextRef="#ctx0" brushRef="#br0" timeOffset="122562.72">23722 14814 95 0,'0'0'7'15,"0"0"-3"-15,-102-6 8 16,54 17-5-16,-8 11-1 15,-13 12 5-15,-5 7 2 0,-13 5 6 16,-8 9-2 0,-4 4-3-16,0 0-1 0,15 3-9 15,19 3 1-15,19-2 1 16,27 1 1-16,19 2-4 16,15-1-2-16,30-6-1 15,16-5-2-15,18-9-7 16,12-11-9-16,12-10-5 15,6-6-5-15,2-11 1 16,5-7-7-16,0 0-3 16,2-25-7-16</inkml:trace>
  <inkml:trace contextRef="#ctx0" brushRef="#br0" timeOffset="122737.43">24778 15197 182 0,'0'0'0'15,"0"0"-10"-15,0 0-23 16,0 0-1-16,91-21-9 16,-54 20 8-16</inkml:trace>
  <inkml:trace contextRef="#ctx0" brushRef="#br0" timeOffset="125751.37">19281 16056 46 0,'0'0'38'15,"0"0"-37"-15,0 0 0 16,0 0 15-16,0 0 2 16,0 0 1-16,-52 0 3 15,52 0-6-15,0 0-3 16,12-18 0-16,25-8-10 16,26-10 2-16,19-2 1 0,16-1 2 15,14-3-4-15,7 4 1 16,1-1 1-16,-5 7 0 15,-8 2-5-15,-14 5 1 16,-13 2-1-16,-14 5-1 16,-18 3 0-16,-13 1 0 15,-15 6-5-15,-10 2-14 16,-7 4-12-16,-3-2 3 16,-6-1-2-16,-19 1-22 15,-18 0 0-15</inkml:trace>
  <inkml:trace contextRef="#ctx0" brushRef="#br0" timeOffset="126021.64">19967 15509 46 0,'0'0'49'0,"0"0"-49"16,48-77 5-16,-12 54 7 15,3 5 1-15,4 4 5 16,5 6-6-16,1 5-2 15,3 3-4-15,0 3 0 16,-5 19-1-16,-6 7-1 16,-3 12-3-16,-10 6 1 15,-9 4-1-15,-13 5-1 16,-6-1 0-16,-6 2-1 0,-15-1-5 16,-4-2-4-1,1-8-14-15,3-9-8 0,5-15-9 16,5-17-10-16</inkml:trace>
  <inkml:trace contextRef="#ctx0" brushRef="#br0" timeOffset="126215.8">20821 15497 124 0,'0'0'1'0,"0"0"0"0,0 0-1 16,0 0 0 0,0 0-1-16,0 0-3 0,25-3-13 15,-10 10-4-15,-3 1-20 16</inkml:trace>
  <inkml:trace contextRef="#ctx0" brushRef="#br0" timeOffset="128006.87">19584 11192 143 0,'0'0'1'15,"0"0"-1"-15,-79-61 5 16,58 51 2-16,0 7 15 16,3 3 3-16,-1 0 1 15,0 33-14-15,4 20-5 16,0 22 9-16,10 22 7 16,5 17-3-16,2 5 7 15,20 6-9-15,6-6-5 16,4-10 6-16,2-13-11 15,5-17-4-15,6-20-2 16,3-18-1-16,8-16-2 0,5-15-4 16,5-10-31-1,2-17-3-15,-7-25-18 0,-4-19-5 16,-12-12 4-16,-14-10 12 16,-10-2 16-16,-13 8 13 15,-7 17 17-15,-1 21 10 16,0 18 21-16,0 12 7 15,0 8 3-15,0 1-15 16,0 8-14-16,0 19-9 16,2 9 23-16,12 8 10 15,3-2-14-15,5 1 2 16,4-5-6-16,5-5-8 0,5-10 0 16,4-7-9-16,3-13 3 15,1-3-4-15,-4-12-4 16,-5-18-13-16,-12-10 3 15,-11-6-3-15,-12-3 10 16,-12-6 1-16,-25 2 3 16,-8 3 1-16,-3 15 2 15,6 14 1-15,4 17 9 16,7 4 1-16,5 17-1 16,2 15-5-16,5 11-2 15,4 0-3-15,3 2 8 16,9-6-8-16,3-1 3 15,0-9-3-15,19-4 0 16,7-14-13-16,9-8-20 16,6-3 2-16,3-29-11 0,0-9-2 15,-7-4 1-15,-5 1 10 16,-7 9 18-16,-1 9 14 16,-2 11 1-16,1 12 9 15,5 0-2-15,-3 10 4 16,2 8 6-16,-3 1 5 15,-2-2 1-15,-1-3 0 16,0-3-1-16,-7-2-10 16,-1-6 3-16,-3-1-11 15,3-2-3-15,4-5 0 16,7-21-1-16,3-8-1 16,-1-8-7-16,-4 1 4 0,-3 7 2 15,-7 9 2 1,0 11 1-16,-6 10 9 0,1 4-9 15,2 2 3-15,3 14-4 16,6 1 7-16,-2 1 2 16,2 2-3-16,0-3-1 15,1-1-5-15,-2-4 1 16,-1-1-2-16,2-2-12 16,-6-4-36-16,3-5-10 15,-2 0-3-15,-2-15 0 16</inkml:trace>
  <inkml:trace contextRef="#ctx0" brushRef="#br0" timeOffset="128216.81">21019 10902 154 0,'0'0'14'16,"0"0"23"-16,0 0 7 15,0 0-41-15,0 0 3 16,0 0 7-16,95 126 9 15,-50-58-4-15,-1 1-8 16,-4-1-8-16,-6 0-1 16,-6 2-2-16,-7 2-23 15,-12 2-32-15,-9-6-21 16,-1-13 0-16</inkml:trace>
  <inkml:trace contextRef="#ctx0" brushRef="#br0" timeOffset="129116.68">21255 11401 144 0,'0'0'0'0,"44"-76"0"16,-11 33 1-16,1-3 0 16,-4 3 0-16,-6 4 3 15,-9 4-1-15,-9 6 7 16,-6 6 2-16,0 7-3 15,0 8 11-15,-10 7 1 16,-3 1-7-16,0 17-10 16,3 20-4-16,5 13 3 0,5 8 7 15,0-2 2-15,14-3 5 16,8-8-1-16,6-6 1 16,4-8-11-16,1-6-1 15,1-9-2-15,-3-9-3 16,1-7-1-16,-4-7-8 15,-3-23-6-15,-1-6-4 16,-6-8 4-16,0-1 7 16,-1 3 5-16,0 6 2 15,2 9 2-15,1 8 1 0,-1 11 4 16,2 5 2 0,-1 3-4-16,2 0-1 0,0 6 1 15,-4 6 3-15,-1 2-5 16,-4 1 5-16,-3 5-7 15,-7-1 2-15,-3 1-2 16,0-2 0-16,0-3 0 16,0-9-6-16,-1-3-13 15,1-3 1-15,-2-13 14 16,1-16-16-16,1-10-10 16,0-1 17-16,0 2 9 15,0 5 4-15,6 5 5 16,-3 6 18-16,0 5-6 15,0 6 1-15,-3 5 3 16,0 5 4-16,3 1-16 0,6 11-9 16,6 16 0-16,7 8 11 15,2 4 1-15,5-1 4 16,2-2 7-16,0-4-5 16,3-8-7-16,-1-6-10 15,-2-10-1-15,2-7-8 16,-1-1-27-16,-3-14-14 15,-2-16-1-15,-3-12-17 16,-3-9 7-16,-8-8 13 16,-10-10 5-16,-3-7 10 15,-7-10 18-15,-15-1 14 16,-2 9 0-16,5 16 34 0,8 20 4 16,8 19 1-16,3 12-2 15,0 9-9-15,1 2-8 16,18 17-18-16,4 17 20 15,6 13-1-15,-2 8-10 16,-4 2-3-16,1 1 2 16,-1-5-2-16,1-6-5 15,-5-3-3-15,-6-1-8 16,-3-5-25-16,-8-1-35 16,-2-10 2-16,-9-9-4 15</inkml:trace>
  <inkml:trace contextRef="#ctx0" brushRef="#br0" timeOffset="129298.42">22318 10893 114 0,'0'0'27'0,"0"0"-26"16,0 0 0-16,133-88 16 15,-68 66-9-15,1 1-6 16,-5 2-2-16,-4-1-6 15,-9 1-20-15,-7 2-13 16,-9 2-10-16</inkml:trace>
  <inkml:trace contextRef="#ctx0" brushRef="#br0" timeOffset="129447.53">22974 10651 92 0,'0'0'21'16,"0"0"-20"-16,0 0 9 0,0 0 22 15,0 0-7-15,0 0-15 16,2 0-10-16,-2 4-24 16,-3 9-26-16,-25 8-3 15</inkml:trace>
  <inkml:trace contextRef="#ctx0" brushRef="#br0" timeOffset="129801.76">21387 11831 178 0,'0'0'13'16,"0"0"-10"-16,0 0 18 16,117 91 12-16,-65-41-5 15,-1 4 8-15,-6 5-11 16,-6 2-2-16,-6-3-12 0,-6-2 5 16,-6-6-16-16,2-9 0 15,-1-6-19-15,-2-9-18 16,-4-8-13-16,-6-7-6 15,-8-11-19-15,-2 0 15 16,-25-15 6-16</inkml:trace>
  <inkml:trace contextRef="#ctx0" brushRef="#br0" timeOffset="129988.15">21603 12363 99 0,'0'0'12'16,"0"0"6"-16,0 0 5 15,0 0-15-15,0 0-3 0,0 0 8 16,45 25 4-16,-12-13-8 16,5-3-9-16,0-4-4 15,1-2-15-15,0-3-6 16,1 0-14-16,-7-8-2 16,-5-13-1-16</inkml:trace>
  <inkml:trace contextRef="#ctx0" brushRef="#br0" timeOffset="130176.43">22091 12177 108 0,'0'0'36'16,"0"0"-18"-16,0 0 19 15,0 0-7-15,0 0-16 0,0 0-13 16,3 27 2 0,-3 13-2-16,0 9 4 0,0 9-5 15,-1-1 0-15,-11 0 0 16,0-1-5-16,-2-3-19 15,0-2-27-15,-3-5-10 16,-5-15-14-16</inkml:trace>
  <inkml:trace contextRef="#ctx0" brushRef="#br0" timeOffset="133003.49">28987 13113 104 0,'0'0'7'0,"0"0"-3"15,-85 27 8-15,54 21 4 16,-1 15 7-16,6 14 0 16,7 4 3-16,8 1-8 15,9-2-2-15,2-3 3 16,5-1-2-16,14-4-7 15,3-5-3-15,3-14-6 0,4-11 0 16,7-11-1 0,1-12-1-16,4-13-14 0,3-6-7 15,1-19-10-15,0-21-7 16,-7-13 11-16,-6-10 10 16,-12 0 10-16,-6 8 8 15,-6 16 1-15,-5 19 10 16,-2 17 10-16,1 3-8 15,2 28-10-15,0 14 6 16,4 5 14-16,1-1-4 16,6-9-12-16,6-10 4 15,11-9 1-15,4-8 1 16,5-10-8-16,-1 0-5 16,-2-20-2-16,-5-10-2 0,-9-9-3 15,-9-4 1 1,-10-2 1-16,-5 1 4 0,-11 6 1 15,-19 7 1-15,-1 11 9 16,-2 11 0-16,3 7-5 16,1 2 6-16,5 0-7 15,8 3-4-15,6 1-2 16,7-3 2-16,3-1 2 16,0 3-2-16,0 5 0 15,11 11-2-15,8 8 2 16,8 4-1-16,3 1 2 15,1-6 1-15,1-7-2 16,-7-6-2-16,-7-9 1 0,0-4 1 16,-1 0-3-16,0-15 2 15,4-3-1-15,-1 1 2 16,-1 5 0-16,-5 2-1 16,0 3 2-16,-3 4-1 15,-1-1 0-15,-1 1 1 16,0-1 0-16,3 1 3 15,3-2 2-15,4-6-4 16,1-1-2-16,5-4-4 16,-4 2-4-16,-2 3-3 15,-7 2 0-15,-3 5 5 16,-4 4 3-16,0 0 1 0,4 2-5 16,2 12 6-16,7 0 1 15,2-3 3-15,3-3 4 16,5-7 2-16,5-1-2 15,2-5-3-15,3-16-4 16,-4-1-2-16,-4-3-2 16,-4-3-5-16,-8-1 2 15,-4-2 6-15,-3 1 1 16,-5 2 3-16,0 6 12 16,-2 7 2-16,-2 5 8 15,-1 10 0-15,1 0-4 16,2 12-19-16,4 22 3 15,3 14 9-15,0 14 22 16,-2 11-10-16,-1 10 7 0,-1 2-13 16,0 0-20-16,0-3 0 15,-3-9-8-15,-2-8-55 16,-2-5-1-16,-3-9-8 16,-17-10 2-16,-2-15-6 15,-4-23 8-15</inkml:trace>
  <inkml:trace contextRef="#ctx0" brushRef="#br0" timeOffset="133259.57">30377 13343 152 0,'0'0'2'0,"0"0"-1"0,44-82 20 15,-19 70 10-15,3 10 34 16,0 2-57-16,1 17-7 15,-8 19-1-15,-6 7 9 16,-6 3 0-16,-8 4-5 16,-1-1-4-16,-6-8 0 15,-15-2-1-15,-3-9 0 16,-4-7-5-16,0-7-15 16,1-10-16-16,8-6-20 15,9-8-5-15,10-24-1 16</inkml:trace>
  <inkml:trace contextRef="#ctx0" brushRef="#br0" timeOffset="133513.94">30651 13379 92 0,'0'0'8'16,"0"0"16"-16,0 0 28 16,0 0-19-16,41 71-9 15,-19-55-2-15,6-5-11 16,2-4-10-16,2-7-1 15,-1 0-12-15,2-11-10 16,-5-10-5-16,-3-1-4 16,-6 6 14-16,-9 4 13 15,-6 9 4-15,-4 3 3 16,0 0 0-16,2 0-3 0,1 1-1 16,6 3-1-16,6-4-19 15,6 0-21-15,7-21-23 16</inkml:trace>
  <inkml:trace contextRef="#ctx0" brushRef="#br0" timeOffset="134037.47">31133 12796 121 0,'0'0'44'15,"0"0"20"-15,0 0-41 16,0 0-22-16,0 0 7 15,-19 121 34-15,31-51-10 0,10 5-13 16,7-3-11 0,5-5-2-16,2-7-4 0,2-12 2 15,-3-13-2-15,-2-9-2 16,-7-15 0-16,-4-9-11 16,-2-2 1-16,0-19-6 15,-5-13-20-15,-8-7-2 16,-7-5 19-16,0 3 9 15,-3 5 10-15,-7 11 0 16,2 11 1-16,2 9 17 16,0 5-1-16,0 7-10 15,0 23-7-15,0 7 13 0,3 4 9 16,3-1-6 0,5-9-9-16,13-2-1 0,6-6 2 15,3-9-5-15,1-10-1 16,2-4-2-16,2-4-13 15,0-18-9-15,-2-4 4 16,-7-1-5-16,-7 5 10 16,-8 10 6-16,-3 2 4 15,-5 9 3-15,0 1 2 16,0 0-2-16,0 1-1 16,0 9 1-16,0 2 3 15,0-1-3-15,0-1-3 16,0 0-12-16,0-2-39 15,0-5-11-15,-16-3-2 16</inkml:trace>
  <inkml:trace contextRef="#ctx0" brushRef="#br0" timeOffset="134203.01">31296 13004 130 0,'0'0'9'0,"0"0"-9"15,0 0 35-15,102-70-20 16,-38 61-15-16,4 6-8 16,-5-1-16-16,-5 0-7 15,-10 0-33-15</inkml:trace>
  <inkml:trace contextRef="#ctx0" brushRef="#br0" timeOffset="134622.19">30047 14215 74 0,'85'-23'12'0,"23"-3"-11"16,20 2 14-16,23-3 13 16,16 1-3-16,10-4 3 15,4 3-5-15,-9-1-10 16,-13-1-5-16,-19 0-2 15,-20-1-3-15,-16-3 1 16,-16 0-4-16,-13-2 1 16,-11 0 0-16,-14 5 4 15,-12 1 5-15,-13 7-10 16,-13 7-24-16,-12 1-19 16,0 4 16-16,-34 5-31 0,-24 1-11 15</inkml:trace>
  <inkml:trace contextRef="#ctx0" brushRef="#br0" timeOffset="135304.53">32038 13375 20 0,'47'-78'11'16,"-14"-11"15"-16,-11-15-18 16,-14-11-8-16,-8-12 0 15,-29-3 3-15,-23 3 10 16,-15 9 0-16,-15 16 3 15,-9 16-2-15,-10 13-10 16,-17 10-2-16,-18 14-1 16,-22 10-1-16,-20 9 0 15,-24 11-1-15,-16 11-2 16,-15 8 2-16,-15 7-2 0,2 19 1 16,-7 17 0-1,5 13-3-15,11 12 3 0,1 14-9 16,11 15 0-16,4 20 2 15,8 16 2-15,14 19 3 16,16 13 4-16,21 4 0 16,26 3 4-16,29-7 2 15,36-6-1-15,42-12-4 16,30-15 0-16,65-10 1 16,47-15 0-16,38-9 0 15,31-12-1-15,22-18 0 16,17-18 3-16,22-14 5 15,15-16-2-15,25-6-3 16,2-7-3-16,-6-7-1 16,-15 0-8-16,-35-21 8 0,-25-19-8 15,-16-19 2-15,-23-19 6 16,-20-11 6-16,-35-3-6 16,-41 8-6-16,-27 15 6 15,-27 19 14-15,-15 13-5 16,0 9-8-16,-21 5-1 15,-18-1-3-15,-10 1-10 16,-8 3-17-16,-1 0-33 16</inkml:trace>
  <inkml:trace contextRef="#ctx0" brushRef="#br0" timeOffset="136476.03">22217 14870 154 0,'0'0'0'15,"0"0"-11"-15,0 0-2 16,89 73 13-16,-35-8 4 0,7 20 5 16,6 14-4-1,8 17 2-15,8 13 4 0,13 17 0 16,6 5 7-16,11 12-8 16,7 2-1-16,6-2 3 15,0-10-4-15,-3-16 1 16,-11-12-6-16,-7-16-1 15,-14-11-2-15,-16-14 1 16,-17-9-2-16,-16-11-5 16,-12-11-9-16,-12-19-3 15,-12-12-21-15,-6-18 2 16,-14-4-2-16,-23-26-17 0</inkml:trace>
  <inkml:trace contextRef="#ctx0" brushRef="#br0" timeOffset="136723.38">23074 16903 178 0,'0'0'0'0,"0"0"-3"16,140 36 3-16,-59-14 7 15,6-2 3-15,-5 1-9 16,-11 0 0-16,-5 1-1 15,-6 0 0-15,-7 0-1 0,-8-5-6 16,-6-3-10 0,-8-5-7-16,-7-5-5 0,-9-4 4 15,-5 0-1-15,-10-21 5 16,0-14-13-16</inkml:trace>
  <inkml:trace contextRef="#ctx0" brushRef="#br0" timeOffset="136926.64">23786 16752 71 0,'0'0'37'0,"0"0"-25"16,-27 84 8-16,8-28 12 15,-1 5 1-15,-2 4-7 16,-4-4-5-16,4 0-12 16,3-6-9-16,8-6 0 0,5-6-2 15,5-7-11-15,1-10-24 16,0-9-7-16,0-6 4 15,12-11 4-15,7 0-1 16,3-20-15-16</inkml:trace>
  <inkml:trace contextRef="#ctx0" brushRef="#br0" timeOffset="145008.32">4425 10026 1 0,'0'0'13'16,"0"0"-7"-16,-88-17-3 15,60 9 3-15,-5 1-2 16,0-2-4-16,2 1 0 15,1-1 11-15,5 1-1 16,5 1 2-16,8 4 5 16,6 0-5-16,3 1-5 15,2 2 0-15,1 0-4 16,0 0-3-16,0 0 0 16,0 0-1-16,7 0-1 0,17 0 2 15,12 0 5-15,7 0-3 16,14 0 0-16,7 0-1 15,9 0-1-15,8 0 2 16,7 0-2-16,12 0 1 16,10-1-1-16,12-2 2 15,8-2 0-15,9-1-2 16,11-2 1-16,10-2 1 16,10 1 2-16,9-4-2 15,3-1 0-15,4 2 0 16,1-1-1-16,7 1 1 15,7 1-1-15,5-2-1 16,9 1 0-16,3-2 0 16,1 1-1-16,12 0 2 15,3-1-1-15,5 0 0 0,8 2 0 16,-6-2 0-16,9 1 0 16,1 2 0-16,3 2 0 15,8-2 0-15,-4 2 0 16,11 1 0-16,4-3 0 15,4 3 0-15,8-2 0 16,-2 1 0-16,5 1 0 16,0 1 1-16,6 2-1 15,-3 3 0-15,1 2 0 16,0 0 1-16,-1 0-1 16,-2 0 0-16,1 9 0 15,-2 1 0-15,-2 1 0 0,2 2-1 16,-2-1 1-16,1 1 0 15,-1 2 1-15,1 1-1 16,-6 1-1-16,0 2 1 16,-5 1 1-16,-3-3-1 15,-2 0 0-15,-4 2-1 16,-6-2 2-16,0-2-2 16,-1-1 1-16,-5 0 0 15,-1 1 0-15,-4-1 0 16,-4-4 0-16,-1 3 0 15,-7-2 0-15,-5 0 0 16,0-2 1-16,-5-1-1 16,0-4 0-16,-2-2-1 15,-9 1 1-15,-1-1 0 0,-4 0 0 16,-6-2 0-16,-1 0 0 16,-7 0 0-16,-7 0 0 15,-11-4-1-15,-2-2 0 16,-8-2 0-16,-5 0 0 15,-2-2-1-15,-11-2-1 16,-4 3 1-16,-8-1 0 16,-10 2 0-16,-11 1 0 15,-13 0 0-15,-9 0 1 16,-12 1-4-16,-12 2-3 16,-13-1-6-16,-14 0 0 15,-12 2-8-15,-10-6-5 16</inkml:trace>
  <inkml:trace contextRef="#ctx0" brushRef="#br0" timeOffset="145217.76">25364 9733 66 0,'0'0'0'0,"0"0"-66"16</inkml:trace>
  <inkml:trace contextRef="#ctx0" brushRef="#br0" timeOffset="145442.16">26538 9624 270 0,'0'0'0'16,"0"0"-110"-16,0 0 21 16,82 80 45-16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06:40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6949 5029 40 0,'0'0'2'0,"0"0"4"15,0 0 3-15,0 0 0 16,0 0 0-16,0 0 0 16,0 0-3-16,-6-17-4 15,7 17-1-15,13 0 7 16,10 3-1-16,4 2-1 15,8 4 1-15,10-1 1 0,8 3-1 16,9 0-1 0,8 3 0-16,11 0 1 15,2 1-3-15,8-2-2 0,9-4 4 16,4-5-1 0,8-4-2-16,11 0-1 0,9 0 2 15,10 0-4-15,5-4 1 16,1-1-1-16,0 2 2 15,0 2-2-15,-7 0 2 16,7-4-2-16,0 0 1 16,2-4 1-16,1-1-2 15,2 0-1-15,-7 1 1 16,-4 1 1-16,-10 1-1 16,-10 4 1-16,-12-2-1 15,-5 5 1-15,-10-1-1 0,-1-1 1 16,-10 2-2-16,-3-1 1 15,-1 1-1-15,-5-2 1 16,3 1 1-16,-3-1-1 16,-2-3 1-16,-2-1-1 15,-3-4 1-15,1-3-1 16,-8-1 3-16,-3-5-3 16,-3-1 2-16,-5-2-1 15,3-4 1-15,-1-2 1 16,-5-5-3-16,-3-5 0 15,-12-3 1-15,-8-2 0 16,-7-2 2-16,-6-2 0 0,-6-3 2 16,-5 0-1-16,-1-4 0 15,0-2-2-15,-3-1 1 16,-10-1-3-16,-5-3 1 16,-7-2 0-16,-4 0 0 15,-8-4 0-15,-3-2 1 16,-5 5-2-16,-1 0-1 15,0 4 1-15,-3 7 3 16,-1 3-2-16,-5 6 4 16,-5 4-4-16,-5 5-1 15,-11 3 0-15,-7 7 1 16,-9 3 0-16,-11 3-1 16,-3 4 2-16,-13 1-2 15,-8 6 0-15,-2 2 4 16,-9 6-4-16,-2 0 0 0,-3 6 1 15,-2 12 1-15,-4 0 2 16,1 4-2-16,-2 1-2 16,-1-1 2-16,8 0-2 15,1-1 2-15,2 0-2 16,1-1 0-16,5 4 1 16,4-4 1-16,9-1 4 15,8 0-3-15,16-3 1 16,12-2-1-16,10-2-3 15,14-4 1-15,12 1 0 16,12-4-2-16,7 2 1 16,6-1 0-16,3 2 0 15,2 0 0-15,-4-1 0 16,0 7 0-16,-6 0 0 0,-2 4-1 16,0 2 1-16,-5 1 0 15,0 1 0-15,-6 3 0 16,0-3 0-16,-5 3 0 15,-1-2 0-15,-6 1 0 16,-1 0 0-16,-1 2 0 16,-4-1 0-16,9-1 1 15,0 0-1-15,11-1-1 16,10-4 1-16,6-2 1 16,11-3-1-16,1 3-3 15,6 0 2-15,3 7-1 0,3 2 0 16,0 7 2-16,6 1 0 15,16 3 0-15,2 2 0 16,6-1 1-16,4-1-1 16,4-1 0-16,2-2 1 15,3-2-1-15,2 0 1 16,4 3-1-16,-1-5 0 16,4 0-1-16,0-3 1 15,3-3-1-15,2-2-5 16,3-3-9-16,1-3-2 15,0-5-4-15,-1-3-3 16,7-4-6-16,3-3-4 0,9-1 6 16,5 0-4-16,2-13-9 15</inkml:trace>
  <inkml:trace contextRef="#ctx0" brushRef="#br0" timeOffset="176.72">9265 4774 120 0,'0'0'32'0,"0"0"-32"16,0 0-21-16,0 0-31 0,0 0 12 15</inkml:trace>
  <inkml:trace contextRef="#ctx0" brushRef="#br0" timeOffset="2925.32">5171 5663 61 0,'0'0'5'16,"0"0"6"-16,0 0 2 0,88-89 6 16,-33 43-4-16,14-8 2 15,13-11-2-15,10-3-1 16,5-4-5-16,3-3 0 15,-3-1-8-15,6-8 11 16,3-3-6-16,-6-2-6 16,-6 5 0-16,-9 12 0 15,-15 13-9-15,-7 12-14 16,-16 14-4-16,-17 9-4 16,-15 10-1-16,-15 9-6 15,-15 5-9-15</inkml:trace>
  <inkml:trace contextRef="#ctx0" brushRef="#br0" timeOffset="3225.71">5917 4654 127 0,'0'0'0'0,"0"0"-4"15,76-112 1-15,-27 65 2 16,9-3 1-16,3 2 4 15,2 6 7-15,0 6-2 16,-5 9 1-16,-2 14 2 16,-2 11-4-16,-6 2-8 15,-2 24 2-15,-7 11-2 0,-6 13 1 16,-8 7 0-16,-10 12 1 16,-8 4 2-16,-7 15 0 15,0 5-1-15,-20-1-3 16,-10-2-1-16,-5-17-17 15,1-8-17-15,1-11-5 16,5-17 0-16</inkml:trace>
  <inkml:trace contextRef="#ctx0" brushRef="#br0" timeOffset="3397.65">7184 4330 38 0,'0'0'0'16,"0"0"-17"-16</inkml:trace>
  <inkml:trace contextRef="#ctx0" brushRef="#br0" timeOffset="20689.96">1942 7704 24 0,'0'0'1'16,"0"0"5"-16,0 0 2 15,0 0 0-15,0 0-2 16,-35-80 5-16,31 71 3 15,1 2-2-15,1 5 0 16,0-1-5-16,2 3 2 16,0 0-3-16,0 0-6 15,0 13-3-15,0 16 3 16,8 5 5-16,4 8 6 16,3 6 4-16,0 7-2 15,3 2-1-15,-3 7 3 16,6 6-4-16,-3 8 5 0,0-3-6 15,-1-3-7-15,-3-9-1 16,4-13-2-16,-8-10 2 16,-2-11-2-16,-2-6 0 15,-2-7 1-15,-1-7-1 16,-3-6 0-16,0-3 1 16,0 0 1-16,0-1 4 15,0-18 3-15,0-15-9 16,0-14-2-16,0-9-4 15,0-3-3-15,0 7-2 16,0 12 5-16,0 14 4 16,0 15 0-16,3 9 2 0,5 3-3 15,2 0-4-15,11 2 0 16,4 13 7-16,5 4 0 16,6 6 1-16,3 6 1 15,-1-3 5-15,-2 1-2 16,-3-2-3-16,-5-3-1 15,-2-4 4-15,-7-3-5 16,-1-6 1-16,-4-1 0 16,-4-5-1-16,-6-3 0 15,-2-2 2-15,-1 0 2 16,-1 0 5-16,0-17 21 16,0-14-16-16,0-14-13 15,-6-16 1-15,-8-10-1 0,-3-6-1 16,-2-1 0-16,1 10-1 15,1 8 1-15,5 12 0 16,1 11-1-16,3 13 1 16,2 10 1-16,3 6-1 15,3 5 0-15,0 2-1 16,0 1-27-16,0 0-30 16,0 0-6-16,12 12 32 15,9 4 8-15,0 4-7 16,1 2 7-16</inkml:trace>
  <inkml:trace contextRef="#ctx0" brushRef="#br0" timeOffset="20985.77">2807 8118 73 0,'0'0'17'0,"0"0"-9"16,0 0 1-16,0 0-2 15,0 0 0-15,0 0 14 16,80 0 3-16,-45-7-10 16,-1 0-6-16,3 1-2 0,-4 1-6 15,0-1 0 1,-5 1 0-16,0 1-7 0,-8-1-14 15,2 0-10-15,-4-2 0 16,-7-1-7-16,-7-3-5 16</inkml:trace>
  <inkml:trace contextRef="#ctx0" brushRef="#br0" timeOffset="21218.74">2898 7853 70 0,'0'0'26'16,"0"0"-6"-16,0 0-4 16,0 0-16-16,0 0 0 15,0 0 2-15,16 96 5 16,5-56 0-16,0 6 11 16,0 1-15-16,-2 7 0 15,-2 3-2-15,-1-3-2 16,-4 0-5-16,3-6-21 15,-2-11-8-15,2-11-21 16</inkml:trace>
  <inkml:trace contextRef="#ctx0" brushRef="#br0" timeOffset="21585.25">3760 7665 105 0,'0'0'14'16,"0"0"17"-16,0 0 5 15,0 0 7-15,0 0-18 16,0 0-20-16,-55-13-5 15,41 44 0-15,-5 11 4 16,-3 8 5-16,-1 2 4 0,5-1-1 16,2-1-2-16,2 0-7 15,5-2 3-15,2-3-4 16,7-4-1-16,0-4-2 16,3-8-7-16,15-8-26 15,10-6-12-15,5-11-13 16,9-4 5-16,1-14 6 15,-1-17-12-15</inkml:trace>
  <inkml:trace contextRef="#ctx0" brushRef="#br0" timeOffset="22558.98">4000 7844 72 0,'0'0'34'16,"0"0"-6"-16,0 0 7 0,0 0-11 15,0 0-11-15,0 0-10 16,-63 23-3-16,47 4 7 16,4 2 0-16,0 1 2 15,2-2-5-15,1-3 6 16,0 0-4-16,3-7-3 16,3-3-3-16,3-5-2 15,0-6-9-15,0-1-14 16,0-3-3-16,6-3 11 15,9-14 8-15,1-4-2 0,2 1 5 16,-4 0 5 0,-4 9 1-16,-4 0 0 0,-5 5 7 15,-1 6 6-15,0 0 3 16,0 0-6-16,2 0-10 16,2 5 0-16,1 10 5 15,5 2 13-15,-1 2-4 16,0-2-8-16,4-4-1 15,-2-1 0-15,7-4-4 16,-2-8 1-16,5 0 2 16,1-3 0-16,3-16-2 15,-2-6-2-15,-2-6-1 16,-6 1-2-16,-5-4-2 16,-5 0 2-16,-5 2-1 15,0 3 3-15,-8 8-2 0,-6 5 1 16,0 7 0-16,-4 0 1 15,3 5 1-15,-1 4 0 16,2 0-1-16,3 0 0 16,3 0 1-16,2 0-2 15,3 1 1-15,3 6-4 16,0-1-4-16,0 1 2 16,3 3 6-16,8 1-1 15,5 4 2-15,-1-1-1 16,6 8 2-16,1 0-1 15,1 3 0-15,2 0 1 16,-3 0 2-16,-1 1 0 16,-4-2-2-16,-3-1-1 0,-3-5 0 15,-2-3 1-15,-4-3-1 16,-4 0 0-16,-1-3-3 16,0-2-2-16,0-5-7 15,0-2-4-15,0 0 6 16,0-16 4-16,0-7-28 15,0-8 8-15,0 1 11 16,6 1 3-16,0 2 7 16,-2 3 5-16,-4 3 0 15,0-1 2-15,0 6 6 16,0 3 1-16,-9 5 1 16,1 1 7-16,0 4-2 15,2 3 3-15,3 0 2 16,3 0-10-16,0 0-10 0,0 17-5 15,6 6 5-15,12 4 4 16,0 1 2-16,4-1 2 16,2 1-2-16,-3-2 1 15,4-2-4-15,2-4-2 16,3-3-1-16,4-6-13 16,6-8-9-16,4-3-13 15,3-11-7-15,-2-16-18 16</inkml:trace>
  <inkml:trace contextRef="#ctx0" brushRef="#br0" timeOffset="23354.89">4858 7319 80 0,'0'0'9'0,"0"0"18"16,-35-89-1-16,26 66 6 16,2 3 0-16,-2 7-5 15,3 5-7-15,-3 5 1 16,-3 3-12-16,-1 0-9 15,-10 0 0-15,-3 15-1 16,-3 7 0-16,1 6 1 16,8 2 0-16,7 4 2 15,10 2 0-15,3 5-1 16,8 3 3-16,17 0 3 16,6-1-2-16,4-1 2 0,-1-2 0 15,3-2-2 1,-3-4 5-16,-1-5 3 0,-6-1-9 15,-2-2 0-15,-5-3-4 16,-7-2 6-16,-4-3-4 16,-6 0-2-16,-3 1 2 15,0 1-1-15,-15 2 2 16,-12 0 0-16,-13 0-1 16,-5-4-2-16,-4-6-2 15,3-6-11-15,4-4-4 16,8-2 3-16,13 0-6 15,6-2-2-15,9-11-28 16,6-10-17-16,14-13-11 16</inkml:trace>
  <inkml:trace contextRef="#ctx0" brushRef="#br0" timeOffset="23938.52">4992 7646 92 0,'0'0'2'15,"0"0"16"-15,0 0 13 16,24 82 7-16,-14-55-8 16,1-1-5-16,-2-4-5 15,1-1-2-15,-4-6-13 16,0-5-4-16,-3-6-2 16,0 0 1-16,0-4-15 15,0 0 3-15,3-14 8 0,1-8-4 16,1-3-25-16,1 3 8 15,-2 5 19-15,-1 6 1 16,-3 6 5-16,-1 5 5 16,2 0-4-16,4 0-1 15,2 0 4-15,2 4 9 16,3 3 2-16,0-2-3 16,1-1-3-16,2-4-6 15,6 0 0-15,1 0-3 16,2 0-5-16,4-12-23 0,-1-10-3 15,-3-3-7 1,-4-11 8-16,-9-6 7 0,-11-9 6 16,-3-7 7-16,-22-3 5 15,-9 7 5-15,1 10 10 16,3 16 20-16,12 16-9 16,0 7 8-16,8 5 5 15,2 0-19-15,-1 17-13 16,2 15 2-16,1 11 8 15,3 7 6-15,0 7 5 16,13 3 2-16,1 2-7 16,4 1 5-16,-2-4 3 15,2-3-13-15,-2-3-12 16,-1-5-1-16,-4-5-2 16,-1-3-32-16,-4-3-21 0,-4 0-20 15,-2-5 4-15,-5-12-10 16</inkml:trace>
  <inkml:trace contextRef="#ctx0" brushRef="#br0" timeOffset="24306.53">5271 7890 93 0,'0'0'0'0,"0"0"0"15,49-109-2-15,-7 60 2 16,3 0-3-16,-1-5-5 15,0 2-8-15,-10 3 5 16,-10 7 8-16,-12 6 3 16,-12 6 9-16,0 5 4 0,-12 4 0 15,-12 5-4-15,3 3 2 16,3 7 0-16,9 5 2 16,2 1 13-16,4 0-10 15,-2 16-13-15,1 19 1 16,1 11 19-16,1 9 7 15,2 3 2-15,0-2-2 16,3-3-13-16,8-3-2 16,5-5-6-16,-1-5-3 15,3-3-6-15,-6-2 0 16,4-2-24-16,-5-2-17 16,-5-3-20-16,-3-6-14 15,-3-11 21-15,0-11-8 0</inkml:trace>
  <inkml:trace contextRef="#ctx0" brushRef="#br0" timeOffset="24525.53">5550 7718 56 0,'0'0'7'0,"0"0"19"16,0 0-5-16,95-50 6 15,-65 50-6-15,3 0 0 16,0 6-3-16,-2 10 0 15,-6 2-6-15,-5 3-5 16,-8 4-3-16,-5-2-3 0,-2-3-1 16,-5-1-5-16,0-2-21 15,0-3-15-15,-9-8-12 16,-12-6-12-16</inkml:trace>
  <inkml:trace contextRef="#ctx0" brushRef="#br0" timeOffset="24653.37">5626 7471 104 0,'0'0'6'15,"0"0"-6"-15,0 0 0 16,0 0-29-16,0 0-17 16</inkml:trace>
  <inkml:trace contextRef="#ctx0" brushRef="#br0" timeOffset="25094.84">5990 7629 42 0,'0'0'9'16,"0"0"11"-16,0 0 0 16,107-2 0-16,-80 6-5 15,-3 10 8-15,-5 5 4 16,-4 2-4-16,-6 0 7 15,-4 0-18-15,-5 1-4 0,0 1 1 16,-3-2-5 0,-11-1-4-16,-1-4 1 0,3-6-2 15,4-8-11-15,3-2-5 16,2-5 5-16,0-21-27 16,3-15-3-16,0-4 7 15,0-1 5-15,0 3 7 16,0 12 23-16,0 6 2 15,0 9 12-15,0 6 7 16,0 5 2-16,0 3 5 16,0 2 3-16,0 0-19 15,0 7-12-15,6 12 0 16,7 5 10-16,2 4 9 16,0-1-8-16,3 1-1 15,0-4 0-15,-1-3-9 0,3-3-1 16,1-3-7-16,3-8-29 15,3-6-19-15,0-1-9 16</inkml:trace>
  <inkml:trace contextRef="#ctx0" brushRef="#br0" timeOffset="25215.38">6574 7511 45 0,'0'0'51'16,"0"0"-32"-16,0 0-19 15,0 0-13-15,0 0-37 16</inkml:trace>
  <inkml:trace contextRef="#ctx0" brushRef="#br0" timeOffset="25806.49">3954 8919 88 0,'0'0'1'0,"0"0"13"0,0 0 2 15,0 0 8-15,-30-75 6 16,30 75-11-16,10 0-13 16,16 17-2-16,14 17 15 15,5 18-5-15,1 12 7 16,0 12 0-16,0 11-9 15,-1 7 9-15,3-4-7 16,4-8-10-16,-4-13-1 16,-2-14-3-16,-4-7-1 15,-11-9-7-15,-4-5-13 16,-8-8-22-16,-5-8-1 16,-8-7-12-16,-6-5 11 15,-3-6-5-15,-24-6 1 0</inkml:trace>
  <inkml:trace contextRef="#ctx0" brushRef="#br0" timeOffset="26003.28">4170 9557 67 0,'0'0'18'16,"0"0"7"-16,0 0-19 16,0 0-5-16,0 0 0 15,0 0 15-15,52 62-6 16,-25-40-2-16,3-2-6 15,1-1-1-15,2-6-1 16,0-4-6-16,4-5-9 0,0-4-9 16,2 0-10-16,-1-24-6 15</inkml:trace>
  <inkml:trace contextRef="#ctx0" brushRef="#br0" timeOffset="26180.99">4756 9326 105 0,'0'0'19'16,"0"0"14"-16,0 0-10 16,0 0-13-16,0 0-10 15,0 0-4-15,-52 77 1 16,31-24 0-16,0 3-8 16,-3 10-14-16,-1 9-3 15,-6 3-8-15,-4 4-17 16</inkml:trace>
  <inkml:trace contextRef="#ctx0" brushRef="#br0" timeOffset="27801.11">3964 10400 38 0,'0'0'7'0,"0"0"5"15,0 0-2-15,0 0 2 16,0 0-6-16,0 0-4 16,0 53 8-16,0 1 11 0,11 11 0 15,1 10 1-15,4 4 3 16,1 0-5-16,0-2-2 15,-3-4-10-15,4-11-8 16,-6-11 1-16,1-7-1 16,-4-12 0-16,0-8-6 15,0-5-20-15,-5-10-3 16,-1-5-5-16,-3-4 2 16,0-10 11-16,0-17-5 15,-7-14-21-15</inkml:trace>
  <inkml:trace contextRef="#ctx0" brushRef="#br0" timeOffset="28070.62">3918 10576 44 0,'0'0'3'0,"0"-73"10"16,0 46 8-16,3 7-2 16,12 11 0-16,3 9-3 15,12 0 0-15,6 29 1 16,8 14 2-16,7 10-3 15,0 4-3-15,5 6 5 16,1 1-5-16,1-3-3 16,-4-1-7-16,-9-9-3 15,-2-11 0-15,-9-7 0 16,-4-7-2-16,-9-10-9 16,-2-6-18-16,-5-4-2 15,-1-6-3-15,1-5-1 0,-3-21 0 16,-3-13-18-16</inkml:trace>
  <inkml:trace contextRef="#ctx0" brushRef="#br0" timeOffset="28289.04">4452 10430 97 0,'0'0'14'0,"0"0"3"15,0 0 6-15,0 0-20 16,-18 77-1-16,30-22 12 15,9 4-2-15,4 1 5 16,-1-1-3-16,0-3-4 0,-6-2-5 16,0-5-4-1,-3-6-1-15,1-7-3 0,2-5-29 16,-2-8-10-16,1-11-3 16,2-12-6-16</inkml:trace>
  <inkml:trace contextRef="#ctx0" brushRef="#br0" timeOffset="29189.14">4740 10708 86 0,'0'0'5'16,"0"0"15"-16,0 0-12 0,0 0-4 15,0 0-2 1,0 0 12-16,46 94-5 0,-25-57 3 15,1-3-4-15,1-4-5 16,-1-5-1-16,-1-7-1 16,0-9-1-16,-2-4 3 15,-2-5-2-15,-1 0 2 16,-4-21-1-16,4-8-2 16,-8-6-2-16,-7-6 0 15,-1-3-1-15,-13-2 0 16,-14 0-1-16,-10 8 2 15,4 12 1-15,2 11 1 0,1 13 9 16,2 2-5 0,-2 9-1-16,0 17-3 0,10 3 3 15,3 0 0-15,6-1-2 16,11-4-1-16,0-4 0 16,0-5-1-16,3-2 0 15,15-7-3-15,3-6-6 16,7 0 1-16,5-3-3 15,3-11-9-15,-2-2-1 16,0 2 2-16,-8 5 11 16,-2 3 6-16,-2 3 2 15,-4 3 1-15,-2 0 0 16,-5 0 7-16,2 0 5 16,-2 0 4-16,-1 6-3 15,-1 1-1-15,0 2 0 0,0-3-4 16,0 3-1-16,-3-1-5 15,0-2-2-15,-5-3 0 16,1-1 0-16,-2-2 0 16,0 0-3-16,0 0 0 15,0-4 3-15,0-14 0 16,0-6-5-16,6-2 2 16,1-1 0-16,4 8 3 15,-2 4 0-15,-1 8 0 16,0 7 2-16,1 0 3 15,6 0-4-15,-2 14 7 16,2 1-2-16,-3 0 1 0,-6 1-3 16,0-5-1-1,0-3-1-15,-5-5-1 0,1-1-1 16,-1-2 0-16,-1 0-1 16,2 0 1-16,1-5 1 15,3-13-1-15,3-3-3 16,1 1 0-16,-1 7 1 15,-4 6 1-15,-1 7 1 16,-2 0-1-16,5 0-1 16,5 7 2-16,-1 8 4 15,0-1 1-15,0 1-3 16,-2-3-1-16,1 1-1 16,1-4-1-16,1 3-13 15,1-2-18-15,-1-9-18 16,1-1-19-16</inkml:trace>
  <inkml:trace contextRef="#ctx0" brushRef="#br0" timeOffset="29324.77">5666 10531 82 0,'0'0'0'0,"0"0"-2"16,0 0-5-16,0 0-18 15</inkml:trace>
  <inkml:trace contextRef="#ctx0" brushRef="#br0" timeOffset="29707.75">4009 11494 85 0,'0'0'7'0,"0"0"-6"0,0 0 8 16,0 0 5-1,82 0 24-15,-6-19-8 0,18-11-3 16,15-5-5-16,4-7-4 15,-1-4-10-15,3 0 4 16,1 2-5-16,-4 4-2 16,-4 4-3-16,-7 6-2 15,-10 4 3-15,-9 2-3 16,-12 4 0-16,-16 3-11 16,-11 5-11-16,-12 0-7 15,-8 3-7-15,-8 2 4 16,-6 0-3-16,-8 1-7 15,-1 5-8-15</inkml:trace>
  <inkml:trace contextRef="#ctx0" brushRef="#br0" timeOffset="29960.34">4655 11485 3 0,'0'0'88'15,"0"0"-71"-15,0 0-1 16,0 0 9-16,0 0-19 16,0 0 8-16,-15 66 16 15,70-77-1-15,17-18-9 16,10-7-8-16,4-4-10 16,1-1 1-16,1-2-3 0,1 0-11 15,2 3-15-15,2 2-20 16,-1 4 0-16,-4 1-7 15,-7-1-7-15</inkml:trace>
  <inkml:trace contextRef="#ctx0" brushRef="#br0" timeOffset="30126.81">6148 10918 92 0,'0'0'15'0,"0"0"-7"16,0 0-5 0,0 0-3-16,0 0-16 0,0 0-42 15</inkml:trace>
  <inkml:trace contextRef="#ctx0" brushRef="#br0" timeOffset="33913.93">1339 12093 28 0,'0'0'10'16,"0"0"4"-16,0 0-2 15,0 0 5-15,0 0-5 16,0 0-5-16,0 0-3 16,-22-10-3-16,22 27 0 15,0 9 9-15,10 10 3 16,-1 6 6-16,0 5-6 15,0-1-2-15,-3 3-7 16,0-6-2-16,-3-2-1 16,3-4 0-16,-6-7-1 15,3-6-6-15,-3-9-10 0,0-8-13 16,0-7 2-16,0 0-6 16,-3-22-5-16</inkml:trace>
  <inkml:trace contextRef="#ctx0" brushRef="#br0" timeOffset="34089.93">1291 11790 101 0,'0'0'4'15,"0"0"-1"-15,0 0-3 0,0 0-1 16,0 0-19-16,0 0-15 15,39-5-1-15</inkml:trace>
  <inkml:trace contextRef="#ctx0" brushRef="#br0" timeOffset="34476.3">1825 12066 49 0,'0'0'2'0,"0"0"8"16,21-96 2-16,-21 62 5 0,0 6-6 15,-3 4 6 1,-13 4 3-16,2 7 0 0,-11 2-1 16,1 4-9-16,2 3-3 15,-1 4-2-15,4 0 1 16,3 7-5-16,2 12-1 15,5 6 0-15,3 6 0 16,6 5 1-16,0 4 1 16,3 5-1-16,11 2 4 15,2 0 0-15,4 3 3 16,0 0-5-16,1-4 1 16,-4-1-3-16,-4-3-1 0,-4-1 0 15,-6-3-4-15,-3-1-11 16,0-8-19-16,0-4-3 15,-11-7 0-15,-3-9 1 16,-3-6-8-16</inkml:trace>
  <inkml:trace contextRef="#ctx0" brushRef="#br0" timeOffset="34627.98">1620 12431 75 0,'0'0'14'0,"0"0"-8"15,0 0-3-15,0 0-3 16,77-78 0-16,-22 60 0 16,6-4-13-16,2 0-19 15,1-4-21-15</inkml:trace>
  <inkml:trace contextRef="#ctx0" brushRef="#br0" timeOffset="34882.56">2304 11904 79 0,'0'0'6'15,"0"0"17"-15,0 0-11 16,0 0-1-16,0 0-6 16,0 0 3-16,-66 101 4 15,66-58-5-15,0 6 3 0,8 4 3 16,16 1-1-16,7 2-4 15,5-1-5-15,9-2-3 16,4 0-2-16,6-9-21 16,9-4-11-16,2-9-8 15,5-11-16-15</inkml:trace>
  <inkml:trace contextRef="#ctx0" brushRef="#br0" timeOffset="35218.4">4519 11734 82 0,'0'0'2'0,"0"0"8"16,106-24-2-16,-54 24 7 15,8 20-6-15,1 14-1 16,-3 10 0-16,-6 3 1 16,-13 6-6-16,-15 1-1 0,-15 3 0 15,-9 4-1 1,-22 5-1-16,-23 6-8 0,-21 6-6 15,-17-1-18 1,-14 1-20-16</inkml:trace>
  <inkml:trace contextRef="#ctx0" brushRef="#br0" timeOffset="35915.93">1600 14231 66 0,'0'0'9'0,"0"0"7"16,0 0-12-16,0 0 5 16,0 0 5-16,0 0-5 15,112 10 5-15,-67-35-7 16,3-6-2-16,-4-5-4 15,-8-1-1-15,-11 4-3 16,-20 0 2-16,-5 5 0 16,-14 7 0-16,-16 5-1 0,-8 10 2 15,2 6 0-15,2 6 2 16,1 17 4-16,6 10 3 16,8 9 1-16,8 5-3 15,8 10 4-15,3 8-1 16,0-2 3-16,0-3 3 15,9-11-3-15,9-11 0 16,6-9-10-16,4-9 0 16,11-8-2-16,6-11-1 15,13-2-8-15,5-31-11 16,-2-13-27-16,6-13 4 16,-8-10-6-16,-15-3-4 0</inkml:trace>
  <inkml:trace contextRef="#ctx0" brushRef="#br0" timeOffset="36119.76">2010 13709 123 0,'0'0'1'15,"0"0"18"-15,0 0-18 16,0 0 4-16,2 79-3 16,25-20 13-16,-2 8-6 15,0 1 6-15,-5 4-7 16,-5 1-4-16,-2-2-3 15,2-3-1-15,0-4-10 16,4-8-13-16,-1-5-18 16,-1-13-5-16,-3-18-31 15</inkml:trace>
  <inkml:trace contextRef="#ctx0" brushRef="#br0" timeOffset="36547.01">2376 14452 81 0,'0'0'3'16,"10"-83"-2"-16,-1 30 0 16,3 0 0-16,-2 2 8 15,-4 7 0-15,-1 10 11 16,-5 5-7-16,0 7 0 16,0 3 0-16,-6 6-5 15,-6 4-3-15,0 1-2 0,6 4-1 16,-4 4-2-16,8 0 0 15,-2 0 0-15,2 16-6 16,2 4 4-16,0 1 1 16,8-1 1-16,14-2-1 15,5-4 1-15,7-2 0 16,4 2 1-16,5 0 0 16,-4 2-1-16,-2 4 2 15,-6 4 1-15,-5 0 0 16,-9 2 1-16,-9-1 4 15,-8-2 0-15,0-1 3 16,-5-2 2-16,-12-2 4 16,-3-5-11-16,-1-3-3 15,-1-5-3-15,7-5-3 0,-1 0-8 16,2-3-22-16,8-11-14 16,4-3 0-16,2-7-9 15</inkml:trace>
  <inkml:trace contextRef="#ctx0" brushRef="#br0" timeOffset="36985.25">2968 14215 49 0,'0'0'9'16,"0"0"12"-16,0 0-8 15,0 0-4-15,0 0 3 16,0 0-1-16,28 7 10 16,-3-32-9-16,-5-6-10 15,-7 2-2-15,-8 0 1 16,-5 0-1-16,-6 4 0 15,-21 4 0-15,-3 9 0 0,3 5-1 16,2 7 1 0,6 0 8-16,7 16-1 15,1 10-3-15,7 5 1 0,4 4 3 16,0 3 3 0,7 0-2-16,7-1 2 0,5-4-4 15,2-7-7-15,6-4 1 16,8-8-2-16,6-6-9 15,4-8-19-15,5 0-13 16,1-17-12-16,-5-15-39 16</inkml:trace>
  <inkml:trace contextRef="#ctx0" brushRef="#br0" timeOffset="37214.06">3444 13902 74 0,'0'0'6'0,"0"0"19"16,0 0-14-16,-66 95 8 15,62-50-1-15,4 6-2 16,0 1-3-16,9 1-1 16,10 2-3-16,11-4-7 15,4-5-2-15,11-8-10 16,7-12-10-16,11-9-5 15,10-11-10-15,3-6-18 16</inkml:trace>
  <inkml:trace contextRef="#ctx0" brushRef="#br0" timeOffset="37535.82">5305 13525 17 0,'0'0'93'0,"81"-31"-92"16,-23 26 5-16,15 5 6 0,-1 0 10 15,-1 16-7 1,-5 13-6-16,-11 8-1 0,-6 13 3 15,-14 5 4-15,-12 10-3 16,-9 4 0-16,-10 4 0 16,-4-1-7-16,-7-6-5 15,-14 3 0-15,-11-5-15 16,-6-4-39-16,1-12-11 16,2-19-13-16</inkml:trace>
  <inkml:trace contextRef="#ctx0" brushRef="#br0" timeOffset="37987.23">6249 13668 72 0,'0'0'17'16,"0"0"6"-16,0 0-11 16,115-13 8-16,-73 6-3 15,4 0-10-15,-1-1 0 16,1-1-4-16,-4-1-3 15,-2 0 0-15,-4-2-2 16,-9-2-18-16,-5-2-21 16,-13-4-16-16</inkml:trace>
  <inkml:trace contextRef="#ctx0" brushRef="#br0" timeOffset="38234.76">6500 13372 61 0,'0'0'9'16,"0"0"11"-16,104 24 6 15,-65 2-9-15,0 8 7 16,-3 3-2-16,-6-2-6 16,-10 2 3-16,-9-2-14 0,-11 2-1 15,0 3-1 1,-12 4-2-16,-21 3-2 0,-10 1 1 15,-17 0-12-15,-19-1-30 16,-25-5-18-16,-17-6-33 16</inkml:trace>
  <inkml:trace contextRef="#ctx0" brushRef="#br0" timeOffset="39594.93">28839 5247 75 0,'0'0'0'0,"0"0"0"0,0 0-3 16,0 0 3-16,0 0 0 15,0 0 5-15,96 50 8 16,-41-42-2-16,8-2 2 16,7-1-2-16,10-1 1 15,11-2-4-15,14-2-1 16,8 0 0-16,5 0-2 16,0 0-5-16,-8 0 0 15,-8 0-1-15,-13-2-4 16,-20 2-7-16,-20-3-13 0,-21-1-3 15,-14-4-5 1,-8-6-2-16</inkml:trace>
  <inkml:trace contextRef="#ctx0" brushRef="#br0" timeOffset="39880.91">29865 5070 101 0,'0'0'0'16,"0"0"-4"-16,88-19 2 15,-50 19 2-15,2 17 0 0,2 14 1 16,0 8 9 0,1 11 3-16,0 7-4 0,-2 5 0 15,-6 6-6-15,-3 3-1 16,-10 6-2-16,-10-4 0 15,-12 1 0-15,0 10 1 16,-24 0 54-16,-18 6-55 16,-15-9-25-16,-17-20-18 15,-9-18-54-15</inkml:trace>
  <inkml:trace contextRef="#ctx0" brushRef="#br0" timeOffset="53973.33">7501 5227 35 0,'0'0'0'0,"0"0"2"0,0 0-2 15,0 0 0 1,0 0 0-16,0 0 5 16,0 0 1-16,19-3-2 0,-7 2 1 15,3-1-2-15,0 2 0 16,7 0-1-16,2 0 0 16,4 0 2-16,7 8-2 15,5 3-1-15,9-4 1 16,9 3-1-16,6-6 0 15,13 1 0-15,9-2 0 16,8-3 0-16,8 0-1 16,5 0 1-16,0 0-1 15,2 5 1-15,0 9-1 16,-4 1 1-16,2 4 0 16,-3 1-1-16,8-1 1 0,12-5-1 15,12-4 1-15,10-6-1 16,16-4 0-16,-2 0 0 15,1 0 0-15,-7 0 0 16,-13 0 1-16,-8 0-1 16,-3 0 0-16,-2 1 1 15,4-1-1-15,1 0-1 16,2-10 1-16,1-11 0 16,-1-7 0-16,-5-6-1 15,-9-4 1-15,-3-3 0 16,-13-3 0-16,-13 1 0 15,-13-1 0-15,-22 0-1 16,-19 1 0-16,-11-3 1 0,-11 0-1 16,-8-7 0-16,-8-10 0 15,-3-7-1-15,-21 0 0 16,-15-3 1-16,-14 5 1 16,-16 2 1-16,-10 0 2 15,-7 3 0-15,-8 2-1 16,-5 2 0-16,-8 3-2 15,-11 1 1-15,-13 4-1 16,-15 1 0-16,-14 7 0 16,-22 7 0-16,-11 11 0 15,-15 8 0-15,-10 7 0 16,-1 10 2-16,-2 0 4 0,6 13-1 16,0 13-1-1,-1 2-3-15,0 0-1 0,-6 2 2 16,-4-2-1-16,-3 3 0 15,0 2 0-15,1 0-1 16,21 1 0-16,26-3 2 16,34 0 1-16,30-1 1 15,25 3-3-15,16-2-1 16,16 4 0-16,15 1 0 16,11 5 0-16,9 8-1 15,1 15 1-15,3 11 0 16,3 11 3-16,3 4-2 15,9 2 1-15,6-4-1 0,0-8-1 16,21-5 0-16,15-12 0 16,13-10 0-16,18-13 2 15,20-6 0-15,13-8 3 16,19-2-1-16,11-5-2 16,10-7-1-16,11-4-1 15,-2-5-1-15,-5-3 1 16,1 0-4-16,-3 0-2 15,-8 0-7-15,-3 0-16 16,-22 0-15-16</inkml:trace>
  <inkml:trace contextRef="#ctx0" brushRef="#br0" timeOffset="54152.85">9010 5687 136 0,'0'0'0'0,"0"0"-86"16</inkml:trace>
  <inkml:trace contextRef="#ctx0" brushRef="#br0" timeOffset="54325.39">9449 5639 108 0,'0'0'0'16,"0"0"-31"-16,0 0-33 15</inkml:trace>
  <inkml:trace contextRef="#ctx0" brushRef="#br0" timeOffset="63436.5">960 3794 48 0,'0'0'2'16,"0"76"-2"-16,14-12 12 15,11 15 9-15,8 7-8 0,3 8-1 16,-2 4 1 0,-1-5-5-16,-3-2-2 0,-8-10-2 15,-1-5-2-15,-5-8-2 16,-4-7-1-16,-6-5 0 16,-3-6-10-16,-3-4-8 15,0-17-7-15,-15-9-15 16</inkml:trace>
  <inkml:trace contextRef="#ctx0" brushRef="#br0" timeOffset="63648.24">665 4350 76 0,'0'0'1'0,"-41"-108"7"16,34 46-1-16,7-8-1 15,9 2-2-15,24 7 2 16,10 11-4-16,9 11-2 16,8 13-4-16,9 6-5 15,8 11-10-15,4 4-13 16,5 5 0-16</inkml:trace>
  <inkml:trace contextRef="#ctx0" brushRef="#br0" timeOffset="64838.98">1697 4293 43 0,'0'0'49'16,"0"0"-34"-16,0 0-4 15,0 0 1-15,-94 40 5 16,78 0-4-16,-4 8 2 16,4 6 7-16,1 4-6 15,0-9-11-15,3-6-1 16,3-3-1-16,3-7-3 16,5-4 0-16,1-10 0 0,0-7-6 15,0-9-23-15,1-3 5 16,11-6 0-16,3-20 17 15,6-10-9-15,-3-3-1 16,4 1 11-16,-1 6 6 16,-7 5 5-16,-3 8 2 15,-6 9 9-15,-2 6 3 16,-3 3 3-16,0 1 3 16,0 0 1-16,0 0-6 15,0 0-8-15,1 0-8 16,7 0-4-16,8 8 1 15,2 3-1-15,0 2 2 0,4-1-2 16,-5-2 0 0,-1-3-12-16,2-2-6 0,-3-5-1 15,0 0 3-15,-5 0-1 16,1-16 6-16,4-7 2 16,1-4 3-16,0-4 1 15,1 0 2-15,-2 2 3 16,-5 8 2-16,1 5 6 15,-5 10 1-15,-2 5 5 16,5 1-3-16,3 0-7 16,6 6 6-16,7 9 4 15,-2 4 0-15,1-1-4 16,-5 0-6-16,2-2 1 16,-8-4-5-16,-5-4 0 15,-2-5-7-15,1-3-7 0,-7 0-4 16,3 0 8-16,2-15 7 15,-1-12-1-15,4-3-14 16,0-1 9-16,0 8 9 16,1 7 1-16,-3 7 3 15,1 4 3-15,1 4-4 16,2 1 0-16,2 0 4 16,6 0 0-16,0 0 1 15,0 0-2-15,6-4-4 16,-2 0-1-16,2-9 0 15,-3-6-1-15,1-2-2 16,-4 2-4-16,-6 2 3 0,-4 6-1 16,-1 7 3-16,-1 4 1 15,0 0-4-15,6 4 4 16,6 8 0-16,-3 0 3 16,4-2 3-16,0-2-3 15,4-6 0-15,4-2 2 16,6 0-1-16,7-8-2 15,3-14-1-15,3-9-1 16,-4-5-1-16,0-3-1 16,-7-2-2-16,-6-5 0 15,-11-7-4-15,-5-7 5 16,-13-8-5-16,-4-14-7 16,-22-1 2-16,-11 8 4 15,0 19 9-15,4 22 3 0,6 20 20 16,5 10-4-16,7 4 2 15,1 1-9-15,1 19-8 16,1 11 3-16,5 11 5 16,5 8 1-16,2 10 1 15,9 2-4-15,12 0 2 16,6 0-3-16,4-4-3 16,2-5-1-16,-3-2-5 15,3-3-1-15,-3-1-22 16,-2-3-24-16,2-2-14 15,-8-9-11-15,-1-13 13 16</inkml:trace>
  <inkml:trace contextRef="#ctx0" brushRef="#br0" timeOffset="65005.53">2566 3817 137 0,'0'0'22'0,"0"0"-10"15,0 0-7-15,0 0-3 16,0 0-2-16,0 0-4 16,-50-1-44-16,42 33-9 15,-14 15 2-15</inkml:trace>
  <inkml:trace contextRef="#ctx0" brushRef="#br0" timeOffset="65417.84">1242 5518 127 0,'0'0'16'15,"0"0"-7"-15,0 0-2 16,0 0 2-16,0 0 3 15,0 0 7-15,113-27 26 16,5-28-10-16,42-18-5 0,22-11-5 16,21-11-7-1,13-2-18-15,-10-7 4 0,0 2-4 16,-10 3 0-16,-17 8-8 16,-22 7-1-16,-18 12-7 15,-29 7-2-15,-22 9 1 16,-22 10 7-16,-17 8 3 15,-13 4-9-15,-11 5 6 16,-5 4-1-16,-4 4-1 16,-7 5 1-16,-1 3 4 15,-5 1 1-15,-3-2-10 16,0-2-18-16,0-4-4 16,-11-3-1-16,2-6-3 0</inkml:trace>
  <inkml:trace contextRef="#ctx0" brushRef="#br0" timeOffset="65874.62">3548 3471 82 0,'-61'-75'15'15,"-5"7"4"-15,-2 3-6 16,1 2 1-16,1 4 11 16,0-1-13-16,-4 2 1 15,3-2-9-15,-3-1-3 16,9 3 3-16,4 8-4 15,11 11 4-15,9 14 3 16,11 11 0-16,13 10-7 16,7 4 0-16,6 0-13 0,0 20-24 15,9 17 7-15,15 12 27 16,7 6-8-16,5-7-9 16,10-9 9-16,-1-14 3 15,1-10 6-15,-7-10 2 16,-8-4 2-16,-10-1 2 15,-12 0 2-15,-3 0 4 16,0 8-2-16,10 13-2 16,13 18 9-16,11 31 16 15,11 32 3-15,2 33 5 16,1 26 0-16,4 1-13 16,2-18-13-16,8-25-9 15,1-34 3-15,-3-17 3 0,-11-11-6 16,-9-16-1-16,-13-7-3 15,-9-12-15-15,-9-8-14 16,-9-6-22-16,-6-5-14 16,-6-3 9-16,-30-6 17 15</inkml:trace>
  <inkml:trace contextRef="#ctx0" brushRef="#br0" timeOffset="66661.03">2955 2859 100 0,'0'0'11'0,"0"0"-1"15,0 0 0-15,0 0 14 16,0 0-6-16,0 0-1 15,-39-13-7-15,15 13-6 16,-15 0-4-16,-24 11-3 16,-25 15 0-16,-23 8-3 15,-22 12 2-15,-15 4 2 16,-13 4 1-16,-15 3 1 16,0 1 0-16,0 1 1 0,3 1-1 15,3-1-2 1,7-3 2-16,5-2 0 0,12-4 2 15,9-2-2-15,24-2 1 16,20-8-1-16,23-5 1 16,31-8 0-16,17-3-1 15,11-2-1-15,10-1 1 16,1 1-1-16,0-3 0 16,0 0 0-16,10 1 1 15,-1 5 0-15,6 0 0 16,6 6 0-16,0 6 1 15,13 7 0-15,17 8 4 16,7 11-2-16,5 13-1 16,4 12 3-16,-9 12 0 0,2 13 3 15,-1 4-2-15,1 0-3 16,3-7-2-16,-2-15 1 16,-3-15-2-16,-9-16 3 15,-7-10-1-15,-8-7-2 16,-7-4-1-16,-3-4 1 15,-6-1 0-15,1-7 0 16,2-4 0-16,12-7 0 16,12-13 2-16,16-5 10 15,19-24-1-15,25-25-4 16,32-13 0-16,17-16-6 16,17-7-1-16,4-4 1 15,4 2-1-15,-2 4 0 0,-7 9 2 16,-6 4-1-1,-16 9-2-15,-8 3 1 0,-23 5-2 16,-18 12 0-16,-21 7-10 16,-20 8 0-16,-19 8-3 15,-18 6-12-15,-8 7-7 16,-7-1-5-16,-3 0 3 16,-3-8-8-16</inkml:trace>
  <inkml:trace contextRef="#ctx0" brushRef="#br0" timeOffset="66857.52">4085 4138 101 0,'0'0'9'15,"0"0"-4"-15,0 0-4 16,0 0 0-16,0 0-1 15,0 0 0-15,6 3-16 16,-3-3-21-16,0-7-24 16</inkml:trace>
  <inkml:trace contextRef="#ctx0" brushRef="#br0" timeOffset="67336.99">3239 4197 50 0,'0'0'6'16,"0"0"0"-16,0 0-2 16,0 0 19-16,0 0-2 15,0 0-2-15,61-12-2 16,-16 2-4-16,18 2 1 15,25 1-2-15,18 4 9 16,13 0-3-16,9 0 2 16,1 2-10-16,-7-3-4 15,-6 1 0-15,-11 0 0 16,-11-3-6-16,-15 2-1 16,-18-5-5-16,-9 1-1 15,-13 1-8-15,-12 0-19 0,-15 3-6 16,-12-3-4-16,0 3 10 15,-27-6-19-15</inkml:trace>
  <inkml:trace contextRef="#ctx0" brushRef="#br0" timeOffset="67719.19">3936 3720 72 0,'0'0'10'16,"0"0"4"-16,-109-7-5 15,76 15 4-15,-14 17 3 16,-16 9 3-16,-12 10-5 15,-16 7-6-15,-7 7-4 16,-5 1-2-16,12 0 0 16,16-1 2-16,19-4 1 15,23 0-4-15,15-1-1 16,18-2-1-16,5-5 0 16,30-6 1-16,13-6-1 15,13-8-1-15,15-9-4 0,5-9-5 16,10-8-12-16,3 0-3 15,1-19-3-15,-7-15-24 16</inkml:trace>
  <inkml:trace contextRef="#ctx0" brushRef="#br0" timeOffset="67893.08">5087 3834 124 0,'0'0'1'0,"0"0"-1"0,0 0-18 15,0 0-6-15,0 0-24 16</inkml:trace>
  <inkml:trace contextRef="#ctx0" brushRef="#br0" timeOffset="81712.05">7021 5247 50 0,'0'0'0'16,"0"0"7"-16,0 0-2 16,0 0-5-16,0 0 2 15,0 0 2-15,95-74 4 16,-37 61 3-16,17 3-3 16,14 5 0-16,14 3-2 15,15 2-1-15,9 0 2 16,11 0-3-16,11 0 2 15,7 3-3-15,3-3 3 16,4 0-3-16,1-5 0 16,0-12 1-16,1-5 6 15,-2-2 2-15,3-4-4 0,-2 0-3 16,-3-2-4-16,-1-3 2 16,-3-3-3-16,0-5 0 15,-3-3-1 1,-5-7 1-16,0-4 1 0,-4-1 0 15,-5 0 0-15,-10-1 0 16,-15 1-1-16,-15 2 0 16,-18-1 0-16,-20 2 0 15,-16 0 1-15,-19 4-1 16,-18 1 2-16,-9-1 1 0,-7-2-2 16,-26-2-1-1,-16-2 0-15,-15-2-1 0,-17 0 1 16,-13 4 0-16,-16-1-2 15,-14 8 1-15,-10 3 1 16,-14 8-1-16,-12 8 1 16,-11 10-1-16,-11 11 0 15,-6 6 1-15,-10 3 0 16,-1 17 0-16,-3 8 1 16,-6 5-1-16,5 1-2 15,2 5 2-15,7 3 0 16,10-1 0-16,13 2 0 15,13 5 0-15,7-1-1 16,11 0 0-16,6 1 1 16,8 0-1-16,15-1 1 0,9 3 0 15,16 3 0-15,8 0 0 16,11 5-1-16,7 2 0 16,10 4 0-16,11 8 0 15,15 1 1-15,17 2-2 16,7-6 1-16,23-9 1 15,31-3 0-15,28-5 2 16,24-3 3-16,28-5 0 16,22-11-1-16,15-6 2 15,17-8-1-15,9-9-4 16,-3-7 2-16,-3-3-2 16,-8 0-1-16,-8 0-2 15,-12 0-7-15,-9 2-6 16,-13 10-10-16,-4 1-2 0,-9-6-15 15,-9-7-25-15</inkml:trace>
  <inkml:trace contextRef="#ctx0" brushRef="#br0" timeOffset="81869.63">10393 5121 321 0,'0'0'0'0,"0"0"-28"16,0 0-119-16,0 0 70 15</inkml:trace>
  <inkml:trace contextRef="#ctx0" brushRef="#br0" timeOffset="96148.9">6591 4759 21 0,'0'0'0'0,"0"0"1"0,0 0 0 15,0 0 3 1,0 0 6-16,0 0-3 0,0 0-1 16,-54 16 2-16,53-16-6 15,-1 0-2-15,2 2 1 16,0-2-1-16,0 0 1 16,0 0 0-16,-1 0 2 15,1 0-3-15,0 0 2 16,0 1 2-16,0 1 1 15,0-2-2-15,0 0 2 16,0 0 0-16,0 0 1 16,0 2 0-16,0-2-3 15,0 3 4-15,0-1 0 0,4 3-2 16,11 2 8 0,13 0-2-16,7 3 0 0,10 1 3 15,13 0-6-15,12 1 5 16,9 1-4-16,10-2-2 15,7-1 0-15,10 1-2 16,8-3 0-16,10 0-2 16,12-2-1-16,10 0 4 15,11-4-2-15,23 1 4 16,17-3-1-16,19 0 0 16,14 0-4-16,6 0-1 15,7 0 0-15,5-3 2 16,-1 3-3-16,7 0-1 15,-7 0 0-15,1 3 0 0,-2 5 3 16,3-2-3-16,11 3 1 16,1-1-1-16,16 0 2 15,5-1 1-15,5 0 0 16,5-2-3-16,-4 0 0 16,-8-4 1-16,-10 2-1 15,-16 0 0-15,-20-1 0 16,-21 3 0-16,-16 0 1 15,-16 5-1-15,-13-4 3 16,-8 0-3-16,-10-4 0 16,-2 0-1-16,-9-2 1 15,-10 0 5-15,-12 0-5 16,-8 0 0-16,-12 0 1 0,-8 0 1 16,-11 1-2-16,-8 4-1 15,-5 1 1-15,3-3 0 16,1 0 2-16,-1 1-2 15,2-3 2-15,4-1-1 16,3 0 2-16,-2 0 5 16,-4 0-8-16,-6 0 4 15,1 0 0-15,2 0 0 16,-2 0 2-16,-6 0-2 16,-14-1 0-16,-13 1-4 15,-14-2 1-15,-10-1-2 16,-6 1 2-16,-1 1 0 0,1-3 9 15,1 0-4 1,2-6-6-16,0-2-7 0,-3-3-17 16,-1-1-12-16,-2 1-10 15,-8 2-24-15,-25 5 8 16,-23 5-1-16</inkml:trace>
  <inkml:trace contextRef="#ctx0" brushRef="#br0" timeOffset="97109.33">7714 5942 68 0,'0'0'0'0,"0"0"-2"0,0 0 0 16,0 0 2-16,82 2 5 15,-58-2 2-15,-3 0-2 16,4 0 4-16,4 0 3 15,5 0-5-15,12 0 2 16,12 0-3-16,14 2 2 16,10 1 0-16,10-1-3 15,13-2 2-15,14 0-2 16,15 0 3-16,11-5-4 16,16-5-2-16,14-1 5 15,15-2 0-15,14-2 1 16,14-1-2-16,6 2-1 0,9 4 1 15,6 7-1-15,7 3-1 16,4 0-2-16,10 5-2 16,1 7 1-16,9 1 0 15,1-2-1-15,4 1 2 16,2-2-2-16,2-2 1 16,-1 1 1-16,-2-2 0 15,-2 1-2-15,-7-1 0 16,-6 5 0-16,-15 0 2 15,-17 0-2-15,-15 2 0 16,-26-4-1-16,-22-1 0 16,-25-1 1-16,-24-5 1 15,-23-1-1-15,-21-2 0 0,-18 0 1 16,-21 0 1 0,-11 0-2-16,-16 0 0 0,-4 0-2 15,0 0 1-15,-3 0 1 16,0 0-4-16,0-5-14 15,-1-6-18-15,-17 0-9 16,-12 0 6-16,-10-1-11 16</inkml:trace>
  <inkml:trace contextRef="#ctx0" brushRef="#br0" timeOffset="99425.49">12221 4209 31 0,'0'0'2'16,"0"0"-1"-16,0 0 4 16,0 0 5-16,0 0-1 15,0 0-5-15,-10 1-2 16,10-1-2-16,0 6-1 16,0 2-10-16,0 3-1 15,0 3-8-15</inkml:trace>
  <inkml:trace contextRef="#ctx0" brushRef="#br0" timeOffset="100692.4">12890 4746 68 0,'0'0'8'16,"0"0"-5"-16,0 0 3 15,0 0 7-15,0 0-5 16,0 0 5-16,0 0-6 15,0 0-1-15,0 0-1 16,4 0-4-16,7 0-1 16,8 0 1-16,9 0-1 15,7 0 1-15,11 0 3 16,15 6-4-16,20-3 3 16,13-1 17-16,19-2-15 15,12 0-4-15,10 0 2 16,9-8 0-16,4 2 0 0,-2 4 1 15,-1 2-4 1,-2 0 1-16,-4 0 1 0,0 1-1 16,-1 6-1-16,-1-1 0 15,5 2 1-15,3-2-1 16,4 2 0-16,8-3 1 16,-1 0 0-16,6-1 1 15,3 2 1-15,-5 2-3 16,2 1 0-16,-4 1 3 15,-3 2-1-15,2-1 0 16,0 0-2-16,-1-2 3 16,7 1-2-16,-4-3-2 15,6 3 2-15,0-1-2 16,1 1 2-16,3 2-1 16,-3-3 1-16,1 2-1 0,-4-3 1 15,-2 0-1-15,-3 2 0 16,-5 0 0-16,-3 1 0 15,-1 0 0-15,-9 3 0 16,3-6 0-16,-3 1 0 16,-5-1-1-16,5-2 1 15,-3 2 0-15,-3-1-1 16,-1 0 1-16,-3 1-1 16,-5-1 1-16,-4 3 0 15,-5-4 0-15,-5 2-1 0,-2 2 1 16,-1 0-1-1,-1-1 1-15,1-2 0 0,-2-2 0 16,-3-1 0-16,2-1 0 16,-1-3 0-16,-3 1 0 15,-4-1 0-15,-6 2-1 16,-1 0 1-16,-2 1 1 16,0 2-1-16,3-1 1 15,1 1-3-15,7-2 3 16,0 0-1-16,3 0 0 15,3-1 0-15,6 1 0 16,7-2 3-16,-3 1-1 16,-3 1-1-16,0-1-1 15,7 0 0-15,2 0 2 16,-3 1 7-16,-8-1-7 0,-2-2-2 16,12 1 1-16,10 1-1 15,1 3 14-15,-2 0-8 16,-4-4-6-16,12-1 0 15,26 0 0-15,10 0 2 16,7 0 13-16,-10 0-15 16,-3 0 0-16,12 0-1 15,9-3 1-15,3-2 2 16,-6 2 4-16,-15 0-4 16,-6-6 0-16,2 1-2 15,-4-1 0-15,-11 0 7 16,-29 2-6-16,-20-3 0 0,-10-2-1 15,10-2 0 1,4-2 2-16,4 4-1 0,-13 0-1 16,-24 5-1-16,-25 3 1 15,-24 1-1-15,-17 0-4 16,-7 3-4-16,0-7 2 16,-3 0-10-16,-19-4-41 15,-23 0 0-15,-26 1 13 16,-25 4-14-16</inkml:trace>
  <inkml:trace contextRef="#ctx0" brushRef="#br0" timeOffset="102561.63">9467 6174 58 0,'0'0'0'16,"0"0"-5"-16,0 0 0 16,0 0 5-16,0 0 2 15,103 0 0-15,-69-5 2 16,6 2 3-16,2-1-1 15,10-1 2-15,9 5-2 16,9-3 2-16,9 3-3 16,12 0 0-16,9 0 0 15,9 0 0-15,6-3 1 16,13-2-1-16,5 0-1 16,7-3 1-16,8-1 1 0,3-2 2 15,5-1-2-15,4 0-2 16,-5 0-1-16,9 2-1 15,0 2 1-15,0 2 1 16,5 3-2-16,-4-2 0 16,2 3-1-16,-4 1 0 15,4 0-1-15,3-1 1 16,0 1 1-16,3-1 1 16,2 2-3-16,-5 0 1 15,-5 0 0-15,-4 0-1 0,-6 0 1 16,0 6-1-1,-4 2 0-15,4 1 1 0,-1 2-1 16,-2-2 2-16,3 4-1 16,-3-1 0-16,2 0 0 15,3-4-1-15,-2-3 2 16,6-2-2-16,-2-3 1 16,-3 0-1-16,0 0-1 15,-4 0 1-15,-4-1 0 16,-2-2 2-16,-8-1-2 15,-9 0 2-15,-7 0-2 16,-12-2-1-16,-6 3 1 16,-10-1-1-16,-8 0 1 15,-8 1 1-15,-7 2-1 16,-7-4 0-16,-13 1 0 0,-8-3 0 16,-11 5 0-16,-12-2 0 15,-4 1 1-15,-7 0 1 16,-2 1 3-16,-4 0 0 15,-2-1 1-15,-1 0 2 16,0-1 2-16,0-1 1 16,0-5-3-16,0-3-8 15,0-1 0-15,-1 0 1 16,-5-2 0-16,2-1 1 16,1 0 0-16,0 1-1 15,-2-4 3-15,2 3-3 16,0-3 0-16,0-1-1 0,0-4 0 15,-3 1 0 1,0-5 1-16,-1-1-3 0,-4-3 2 16,-3-1 0-16,-3-3 0 15,-4-1 2-15,-1-4-2 16,-3-3 2-16,-4-4-2 16,-1-9 2-16,-1-2-1 15,-2-8 1-15,-1-5-2 16,0-3-1-16,2 4 1 15,5 7 1-15,5 10 0 16,5 9 0-16,3 7 4 16,2 5 0-16,0 1 3 15,1 8-4-15,1 0-3 0,1 4-1 16,0 3 0 0,3 2 2-16,3 4 1 15,0 4-1-15,2 4 1 0,1 2-1 16,0 2 1-16,0 0-1 15,0 0-2-15,0 0 0 16,0 0-2-16,0 0 2 16,0 0-2-16,0 0 0 15,0 0 1-15,0 0-1 16,0 0 1-16,0 0-1 16,0 0 1-16,0 0-1 15,0 0-2-15,0 0 4 16,0 0-1-16,0 0 1 15,0 0 0-15,0 0 0 0,0 0 1 16,0 0-1 0,0 0 1-16,0 0-1 0,0 0 0 15,0 0-18-15,-2 0-13 16,2 0-15-16,0 0 5 16,0 0 0-16,0 8 5 15,0 5 6-15,-2 2 13 16</inkml:trace>
  <inkml:trace contextRef="#ctx0" brushRef="#br0" timeOffset="103978.41">20242 5446 92 0,'0'0'2'0,"-109"-20"-2"15,34 18 6-15,-17 2 7 16,-14 0 2-16,-9 0 8 16,-7 5-5-16,0 10 1 15,2-1-2-15,11 2-6 16,14-6-8-16,16 1-2 16,16-6-1-16,17-4 0 15,10-1-2-15,11 0-7 0,5-6-8 16,3-10-3-1,8-1-8-15,7-3-10 0,2-1 4 16,25-5-13-16</inkml:trace>
  <inkml:trace contextRef="#ctx0" brushRef="#br0" timeOffset="104212.61">19126 5150 93 0,'0'0'7'15,"-146"15"-4"-15,67 16 6 16,-2 5 2-16,10 6 6 16,11 0-1-16,12 1-3 15,16-2 1-15,8 0-6 16,13-3-1-16,11-3-3 0,0 1-3 16,30-4-1-16,21-1 0 15,17-7-1-15,25-5-15 16,23-9-15-16,15-10-15 15,13 0-14-15</inkml:trace>
  <inkml:trace contextRef="#ctx0" brushRef="#br0" timeOffset="104345.46">20339 5663 72 0,'0'0'0'16</inkml:trace>
  <inkml:trace contextRef="#ctx0" brushRef="#br0" timeOffset="113349.44">29696 8869 23 0,'0'0'6'16,"0"0"-6"-16,0 0 1 16,0 0 2-16,0 0 6 15,0 0 0-15,0 0 0 16,-6 0-2-16,6 0 1 16,0 0 2-16,-2 0-4 0,2 0-1 15,0 0-2-15,0 0 0 16,0 0 1-16,0 0 0 15,0 0 3-15,0 0-2 16,0 0-1-16,0 0-1 16,0 0-3-16,16 5 5 15,17-4 11-15,14 1-2 16,14-1-5-16,12-1-3 16,7 0-2-16,5 0 3 15,5 0-3-15,2 0 3 16,-2-3-6-16,-5 2 1 15,-7 1 0-15,-7 0-2 0,-7 0 1 16,-6 0-1-16,-5 0 1 16,-13 0-1-16,-9 0 0 15,-13 0-2-15,-8 0 2 16,-5 0-4-16,-5 0-1 16,0 0 0-16,0 0-2 15,0 0-2-15,0 0-1 16,0 0-5-16,0 0-2 15,-16 0-3-15,-17 0-22 16,-14 0-6-16</inkml:trace>
  <inkml:trace contextRef="#ctx0" brushRef="#br0" timeOffset="113872.57">29809 9174 37 0,'0'0'9'16,"0"0"-6"-16,0 0 2 0,0 0 5 16,0 0-2-16,0 0 2 15,-6 0-5-15,24 0 2 16,12 0 4-16,10 2 2 16,11-2-2-16,10 0 0 15,13 0 1-15,10 0-1 16,7 0-3-16,9 0 0 15,3 0 0-15,4 0-5 16,-1 0 2-16,-5 0-3 16,-8 0-1-16,-12-4-1 15,-13 0 1-15,-12-2-1 16,-11 1 0-16,-13 3 1 16,-11-1-1-16,-9 3-1 0,-8-1-1 15,-4 1-2-15,0 0 1 16,0 0-2-16,0 0-4 15,0 0-8-15,0 0-3 16,2 0-3-16,1 0-1 16,0 0-1-16,-2 4-12 15</inkml:trace>
  <inkml:trace contextRef="#ctx0" brushRef="#br0" timeOffset="124148.61">8895 13072 52 0,'0'0'0'15,"0"0"-12"-15,0 0 12 16,0 0 0-16,90-2 4 16,-65-5 1-16,0 3 2 15,0 0-1-15,0 0 0 16,3-1-2-16,2 0-1 15,6 1 3-15,10 0 0 16,12 4 1-16,11 0 1 16,10 0-1-16,5 4-1 15,5 7-3-15,8 2 3 16,3-1-2-16,6-1 0 16,9 0 0-16,7-2 3 15,10-3 4-15,15 0-8 16,15-1 2-16,12-3 1 0,15-2-4 15,5 0-1-15,10 0-1 16,11 0 1-16,7 0-1 16,11 0 2-16,5 0-2 15,-3 0 0-15,-3 2 2 16,-2-1-1-16,-8-1 0 16,-7 0 0-16,-11 0-1 15,-14-1 0-15,-17-6 1 16,-18 2-1-16,-16 2 0 15,-20 2-1-15,-18 1 1 16,-23 0-4-16,-27 0-3 16,-22 0-3-16,-15 1-9 15,-14 2-7-15,0 2 2 0,-31-2 1 16,-19 1-25-16</inkml:trace>
  <inkml:trace contextRef="#ctx0" brushRef="#br0" timeOffset="125252.73">10748 14084 30 0,'0'0'34'0,"0"0"-30"16,0 0-4-16,0 0-2 15,0 0 0-15,0 0 2 16,27 0 4-16,1 0 1 15,8 0 1-15,10 0 4 16,8 3-1-16,14 3 1 16,9 2 1-16,11-1-3 15,9 2 0-15,8-1-1 16,4-1 0-16,6 1-2 16,9 1-2-16,10-2 2 0,11-4-1 15,17-2 10 1,6-1-3-16,15-1-7 0,4-18-4 15,11-6 4-15,0-6-3 16,5-7 1-16,3-7-2 16,-5-5 1-16,-8-4 0 15,-10-1-1-15,-10 1 0 16,-18 1-1-16,-17 5 1 16,-24 1 0-16,-23 3-1 15,-22 2 1-15,-21 2-2 16,-20-1-2-16,-22 1 2 15,-6-4-1-15,-25-4 1 16,-23-2-1-16,-19-1 0 0,-15 0 2 16,-21 4 1-16,-16 0 1 15,-13 3 4-15,-12 2-3 16,-10 6 3-16,-3 2 1 16,-16 0-6-16,-7 4 1 15,-10 0-1-15,-7 3 3 16,-7 3-3-16,-3 5-1 15,-2 4 0-15,0 10 2 16,-4 5 0-16,0 0-1 16,2 4 0-16,4 14-2 15,7 5 2-15,12 7 0 16,12 4 0-16,9 3 0 16,19 4 3-16,13 1-3 15,17 5 0-15,22 1 0 0,16 1 0 16,16-1 0-16,17 1 0 15,13-3 0-15,16 0 0 16,12 3-1-16,6 3 1 16,2 3 0-16,23 4 1 15,12-3 0-15,15 2-1 16,17-5 1-16,15-6 0 16,14-5-1-16,18-8 0 15,11-4 2-15,13-6-2 16,8-5-2-16,6-5-3 15,2-2 0-15,4-2-7 16,3 0-10-16,5-3-5 16,2 0-8-16,0-7-7 0,-3 0-19 15</inkml:trace>
  <inkml:trace contextRef="#ctx0" brushRef="#br0" timeOffset="128576.7">19437 13941 109 0,'0'0'0'16,"0"0"-6"-16,0 0 6 16,-87-12 6-16,66 0 9 15,-1-1 8-15,1-8-4 16,-2-7-3-16,-1-7 3 15,-1-6-3-15,-2-8 1 16,2-6-15-16,-2-6 2 0,6-2-3 16,0 3 0-16,9 11-1 15,5 9 1-15,7 10-1 16,0 7-2-16,0 3-2 16,3 3-1-16,7 2-14 15,-1 1-13-15,0 2-5 16,0 5-9-16,-6 3-4 15</inkml:trace>
  <inkml:trace contextRef="#ctx0" brushRef="#br0" timeOffset="128869.81">18765 13701 100 0,'0'0'0'16,"0"0"-2"-16,-16-81 2 15,16 32 0-15,21-7 0 16,7-1 3-16,3 1 3 16,1 7-2-16,-4 10 6 15,0 8-5-15,1 11 0 16,-2 6-1-16,-1 5-1 16,6 9 0-16,4 0-2 15,-1 9-1-15,4 15 0 16,-3 3 1-16,-5 2-2 15,2 2 1-15,-2 0-3 16,1 0-7-16,-3 0-10 16,3-5-4-16,-4-5-19 15</inkml:trace>
  <inkml:trace contextRef="#ctx0" brushRef="#br0" timeOffset="129019.15">19620 13493 108 0,'0'0'0'0,"0"0"0"16,0 0-1-16,0 0-1 15,0 0 1-15,0 0-18 16,30-46-24-16</inkml:trace>
  <inkml:trace contextRef="#ctx0" brushRef="#br0" timeOffset="131276.57">11655 13992 81 0,'0'0'0'15,"0"0"-6"-15,0 0 6 16,0 0 4-16,0 0 5 16,0 0 1-16,-18-11-8 15,18 11 1-15,0 0 0 16,0 0 2-16,15 0 3 16,10 1 1-16,9 8 3 15,10 1 0-15,11 4-5 0,14-3 7 16,14-1-4-16,16-3 0 15,15-4 2-15,13-3-3 16,15 0-1-16,8-1 7 16,4-10-6-16,1-2 3 15,7-4-3-15,-9-3 0 16,-1-6-7-16,-6-10 1 16,-10-10-3-16,-6-14 6 15,-9-4-4-15,-7 1 7 16,-11 7 1-16,-9 7-6 15,-13 7 0-15,-14-2-2 16,-12-1 5-16,-13-2 2 0,-12-1 1 16,-17 1 8-16,-13-3 0 15,0-1-13-15,-21 0-5 16,-16 0 4-16,-11 2-4 16,-10 4 0-16,-7 3-4 15,-7 3 3-15,-15 3 1 16,-13 3 0-16,-16 3-1 15,-14 1 2-15,-11 3-1 16,-12 5 1-16,-6 6 2 16,-7 5-2-16,-4 10-1 15,-1 0-2-15,-4 15 2 16,-5 8 1-16,-5 2-1 16,-5 0 2-16,5 1 0 15,0 2-2-15,3 2 0 16,5 1-1-16,4-1 1 0,10 1 0 15,8-2 0-15,14 0 4 16,20 0-3-16,27-4-2 16,31-4-2-16,29 0 2 15,18 0 0-15,11 8-3 16,5 7 3-16,0 7 1 16,19 3 0-16,13 3 0 15,14-2 0-15,15 1 5 16,18-1-4-16,14-2 0 15,20-2 1-15,18-2-2 16,20-3 0-16,13-6 0 16,9-4 0-16,6-6 1 0,-2-3 0 15,-1-4 6 1,-5 0-7-16,-8-5-3 0,-12 1-2 16,-15 0 4-16,-14 0-7 15,-22 2 1-15,-16-1-7 16,-17-1-2-16,-18 0 6 15,-15 0-8-15,-13-1-10 16,-13-2 3-16,-7-1 1 16,-1 3-2-16,0 0 0 15,0 1 2-15,-4 1-5 16,-5-2-4-16,-3-6-7 16</inkml:trace>
  <inkml:trace contextRef="#ctx0" brushRef="#br0" timeOffset="132170.6">16124 13438 77 0,'0'0'14'0,"0"0"-14"16,0 0 11-16,0 0 5 15,0 0 0-15,0 0 3 16,-60-38-6-16,21 35-3 16,-13 3 4-16,-12 0 0 15,-18 0-1-15,-12 12-5 0,-6 4-1 16,-3 1 1-16,3 0-4 15,8 0-4-15,9-2 1 16,9-1-1-16,14-2 0 16,15-1-1-16,11-5 1 15,9 1-9-15,10-6-3 16,7-1-18-16,8 0-2 16,0-13-1-16,23-18-24 15</inkml:trace>
  <inkml:trace contextRef="#ctx0" brushRef="#br0" timeOffset="132505.95">15504 13123 12 0,'0'0'96'0,"0"0"-96"15,0 0 0-15,0 0 0 16,0 0 7-16,0 0 7 15,105 15 5-15,-34-2-8 16,3 4 3-16,-1 6-5 16,-5 5 2-16,-4 4 0 15,-2 4-4-15,-7 3 1 16,-10 5 0-16,-9 2-3 16,-13-3-1-16,-14 6 1 15,-9-6-4-15,-4 3 1 16,-29 3-1-16,-16 6 1 0,-8-2 2 15,-8-2-4-15,0-6 0 16,7-9-5-16,9-10-18 16,7-11-24-16,6-9-1 15,8-6-1-15</inkml:trace>
  <inkml:trace contextRef="#ctx0" brushRef="#br0" timeOffset="132695.51">16608 13476 124 0,'0'0'0'16,"0"0"-15"-16,0 0 14 15,0 0-6-15,0 0-23 16,0 0-7-16</inkml:trace>
  <inkml:trace contextRef="#ctx0" brushRef="#br0" timeOffset="136099.07">14532 13743 1 0,'0'0'0'0</inkml:trace>
  <inkml:trace contextRef="#ctx0" brushRef="#br0" timeOffset="136377.88">14459 13618 15 0,'0'0'10'0,"0"0"4"15,0 0-1-15,0 0 2 16,0 0 0-16,0 0-2 15,-49-13-1-15,47 13 0 16,2 0-5-16,0 0-6 16,2 0 1-16,26 0-2 15,18 4 5-15,20 1 2 16,16-4 0-16,9-1-4 16,14 0 1-16,5-10-2 15,0-3 1-15,-2-1-1 16,-3 0-1-16,-9-2-1 15,-10 2-1-15,-12 5 0 16,-15 1-6-16,-13 0-11 16,-16 7-6-16,-16-4-5 0,-14 0-10 15</inkml:trace>
  <inkml:trace contextRef="#ctx0" brushRef="#br0" timeOffset="136631.2">15272 13419 81 0,'0'0'0'0,"0"0"-2"16,0 0 2-16,106-47 2 15,-49 45 8-15,4 2-2 0,3 0-4 16,-2 14 1 0,-6 7 4-16,-7 4-3 0,-10 1 0 15,-11 1-2-15,-9-1 0 16,-10 2-2-16,-9 0 2 15,-3 4-1-15,-28 9-1 16,-15 5-2-16,-20 5-5 16,-9 5-14-16,-11-5-17 15,-5-4-32-15</inkml:trace>
  <inkml:trace contextRef="#ctx0" brushRef="#br0" timeOffset="144142.24">2817 17442 12 0,'0'0'5'0,"0"0"-3"15,0 0 5-15,0 0-6 16,0 0 2-16,0 0 0 16,0 0 2-16,-28-9-3 0,26 4 3 15,-2 4-2 1,-2-1 4-16,0 0 2 15,-6 2 0-15,1 0-2 0,-6 0 2 16,-4 11-1-16,1 10-1 16,-5 10 2-16,3 5-2 15,-5 12 2-15,3 5-2 16,3 8 3-16,5 4-3 16,11 6-1-16,5 8 1 15,8 2-5-15,25 9-1 16,11 10 5-16,11 7-4 15,8 2-1-15,12-8-1 16,8-15 0-16,14-16 0 16,13-15-9-16,11-9-15 15,14-16-4-15,5-7-13 0,-3-15-28 16</inkml:trace>
  <inkml:trace contextRef="#ctx0" brushRef="#br0" timeOffset="145405.39">32021 16973 48 0,'0'0'26'0,"0"0"-26"15,100 31 0-15,-53-13 4 16,-2 3 5-16,0 6 2 15,1 6 5-15,-1 4 3 16,-2 9-5-16,3 6-1 16,-4 9 4-16,0 10-1 0,1 11 5 15,-1 14-2 1,-3 4-10-16,-2 1 9 0,-13 2-17 16,-11-7 0-16,-10 1 2 15,-3-2 2-15,-17-4-4 16,-16 0 0-16,-9-8 0 15,-7-10-1-15,-9-12-2 16,-8-5-1-16,-9-5-4 16,-5-3 0-16,-5-4-11 15,-6-5-28-15,-2-11 7 16,1-14-5-16,1-11-31 16</inkml:trace>
  <inkml:trace contextRef="#ctx0" brushRef="#br0" timeOffset="147284.34">12900 17544 31 0,'0'0'2'0,"0"0"-1"0,0 0 9 16,0 0 3-16,0 0 0 16,0 0 8-16,0 0-5 15,0-74-2-15,-6 73 1 16,-1 1 3-16,-5 0-4 16,-2 0-9-16,-6 19-3 15,-3 15-2-15,5 14 3 16,2 13-1-16,13 12-1 15,3 6 3-15,0 7 1 16,12-3-3-16,13 0-2 16,10-3 1-16,9 2-2 15,20-2 0-15,20-2-15 0,17-6-14 16,16-15-18 0,10-19-23-16</inkml:trace>
  <inkml:trace contextRef="#ctx0" brushRef="#br0" timeOffset="148093.29">23798 17048 63 0,'0'0'8'0,"0"0"-4"0,0 0 11 16,0 0 0-16,0 0-4 16,0 0-3-16,-24-14-1 15,46 13 1-15,10 1 1 16,13 0 4-16,10 24 1 16,7 18-1-16,8 16 3 15,-1 12 2-15,-3 7 8 16,-7 2-5-16,-10-1-6 15,-8 0-1-15,-15-2-5 16,-10-4-4-16,-15 0 4 16,-1-2-7-16,-15 0-1 0,-15 0 9 15,-9-2-9 1,-8 5 3-16,-10-3-2 16,-3 7-2-16,-2-2 0 0,4-10-2 15,10-12-11-15,16-16-14 16,12-15-17-16,10-12-24 15,5-10 7-15,0 0-3 16</inkml:trace>
  <inkml:trace contextRef="#ctx0" brushRef="#br0" timeOffset="152576.67">18100 17440 26 0,'0'0'11'0,"0"0"-6"15,0 0 13-15,0 0 0 16,-21-74-6-16,12 60-2 0,0 0 1 15,0 0-2 1,-3-2 0-16,0 1-3 0,-4 0 0 16,1 5-1-16,-1 0 2 15,-1 3 1-15,-1 4 0 16,3-4-2-16,1 4-3 16,0 0-1-16,4 2 2 15,2 1-2-15,4-2 0 16,2 1 1-16,2 1 0 15,0-2 0-15,0 2-2 16,0 0 0-16,0 0 0 16,0 0 0-16,0 0-1 0,0 0 0 15,0 0-2-15,0 0 2 16,0 0-1-16,0 0 0 16,0 0 0-16,0 0 0 15,0 0-4-15,0 0 3 16,0 0 1-16,0 0 0 15,0 0 0-15,0 0 0 16,0 0 1-16,0 0 0 16,0 0 1-16,0 0-1 15,0 0 0-15,0 0 0 16,0 0 2-16,0-2 0 16,0 2 0-16,0-5 0 15,0 0-2-15,0 0 1 16,0 0-2-16,0 3 0 15,0 1 0-15,0 1-3 0,0-2-1 16,0 2 0-16,0 0 0 16,0-1 2-16,0 1 0 15,0 0 3-15,0 0 1 16,0 0 0-16,0 0 7 16,0 0 1-16,8 0-5 15,14 23-4-15,11 21 10 16,13 16 16-16,3 18 4 15,3 14 6-15,0 8-9 16,-7 3 3-16,-7-2-1 16,-5-4-5-16,-8-9-14 15,-1-10-10-15,-3-12 2 0,-3-12-1 16,-4-12-1 0,-5-17-3-16,-1-11-19 0,-5-9 5 15,0-5 2-15,-2-26 14 16,-1-22 1-16,0-15-26 15,0-7 4-15,0 0-4 16,0 7 17-16,6 10 2 16,5 14 5-16,2 10 0 15,-1 12 0-15,2 7 2 16,2 10 2-16,9 0 1 16,8 20-1-16,7 10 5 15,6 10 7-15,-2 2-3 16,2 3-2-16,-4-1-1 0,0-3-1 15,1-3 2 1,-6-9-8-16,-1-4 0 0,-3-6 2 16,-6-12-1-16,-3-5 2 15,-4-2-4-15,-3-18 7 16,-2-19 4-16,-8-16-6 16,-5-10-2-16,-2-19 2 15,-9-10-5-15,-15-12 0 16,-4-8 1-16,-1 1 1 15,5 12 0-15,6 10-2 16,5 25 6-16,2 18 10 16,4 11-6-16,1 12 1 0,3 6-2 15,3 6-9 1,0 8 0-16,0 3-12 0,0 0-41 16,3 9-8-16,17 19-8 15,6 16 20-15,6 10-7 16,-6 7 10-16,-5 3-34 15</inkml:trace>
  <inkml:trace contextRef="#ctx0" brushRef="#br0" timeOffset="157880.71">18131 18463 38 0,'0'0'1'0,"0"0"-1"16,0 0 0-16,0 0 1 16,0 0 3-16,0 0-2 15,0 0 0-15,-29 4-2 16,32 2 1-16,11 5 4 16,4-1 1-16,8 3-3 0,7 3 1 15,3 3 2-15,8 1 2 16,7 0 0-16,1 0-3 15,9-3 1-15,6-4-1 16,3-2-1-16,2-2-1 16,2-9-1-16,0 0 0 15,1 0-1-15,2 0 3 16,3-15 0-16,2-3-2 16,-1-4-1-16,-2-6 0 15,-3-2 0-15,0-7-1 16,-9-2 1-16,-6-7 2 15,-4-5 1-15,-1-7-2 16,-2-5-2-16,-1 0 2 0,-9 2 0 16,-11 6 0-16,-12 0 0 15,-14-1-2-15,-7-5 2 16,-11-4-2-16,-25-5-1 16,-11 1-3-16,-11 0 3 15,-5 6 0-15,-5 3 1 16,-2 4 1-16,-8 5 5 15,-2 3 2-15,-2 2 1 16,-3-2-4-16,1 1 1 16,-4-1-1-16,-1-2-2 15,1 0 0-15,1 2-1 16,1 3 2-16,1 8 3 0,6 5-2 16,1 11 2-16,3 7 1 15,-3 9-2-15,-3 5-6 16,-4 0 0-16,3 0 0 15,5 10-1-15,8 3 1 16,6 3 1-16,8 1 0 16,5 4-1-16,4 8 0 15,1 5-1-15,2 11 0 16,3 7 1-16,6 4-2 16,7 0 2-16,8 1 0 15,10 4-1-15,7 6-1 16,2 3 2-16,9 3 0 15,16 2-1-15,8 0 1 0,12-2 0 16,6-1-1-16,10-5-1 16,9-3 2-16,3-4 0 15,6 3 0-15,2-1 2 16,10 0-1-16,3 1-1 16,5-6 1-16,0-7-1 15,-2-10 0-15,-1-2 1 16,-2-11-1-16,-3-5 0 15,-8-4 0-15,-7-6 1 16,-12-2-1-16,-9-4 1 16,-15-3-1-16,-10-3 1 15,-13 0 0-15,-8 0-1 16,-6 0 2-16,-3 0 1 16,0 0-1-16,0 0 1 0,0 0 0 15,0 0-2-15,0-6-1 16,0 0-3-16,-2 1-3 15,-1 3-4-15,0-1-9 16,-1 0-2-16,1 3-6 16,-3 0-8-16,1 0-3 15,-1 0-20-15</inkml:trace>
  <inkml:trace contextRef="#ctx0" brushRef="#br0" timeOffset="160207.65">20817 17495 50 0,'0'0'0'0,"0"0"0"15,0 0 3-15,0 0 8 16,-87-41 4-16,58 34 6 16,-4 2-1-16,-4-1 1 15,-11 3-3-15,-2 3-3 16,-7 0 0-16,-8 0 4 0,-6 0-5 16,-8 0-4-16,-4 0-2 15,-10 3 5-15,-5 6-3 16,-5 4 0-16,0 2-2 15,2 4-2-15,5 1 3 16,11 2-8-16,10 0-1 16,19-3 0-16,15-4-2 15,15 1 1-15,8-1 0 16,6-2-9-16,4-2-5 16,3-2-7-16,5-3-3 15,0-5-14-15,14-1-3 16,21 0 8-16,8-20-7 15,8-7-12-15</inkml:trace>
  <inkml:trace contextRef="#ctx0" brushRef="#br0" timeOffset="160828.78">19538 17210 65 0,'0'0'4'15,"0"0"-2"-15,-87-22 11 16,62 22 4-16,1 0-2 16,2 0-4-16,1 0 1 15,-3 5-4-15,-1 12 1 16,-1 4-2-16,1 6 0 0,4 3 0 16,0 5-2-16,2 3 0 15,8 4 3-15,2-3-5 16,6 2-1-16,3-1 1 15,0-1-1-15,0 1-1 16,0-4 1-16,8 0-1 16,1-5 0-16,6-3-1 15,-2-4 0-15,5-1 2 16,0-3-2-16,4-1 0 16,2-5 2-16,3-1-1 15,6-4 1-15,1-1 0 16,5-2-1-16,2-6-1 15,0 0-1-15,-4 0 1 0,-4 0-1 16,-5-4 1 0,-5 0-1-16,-10-1 1 0,-3 4 0 15,-8 1 0-15,-1 0 0 16,-1 0 0-16,0 0 0 16,0 0 0-16,0 0 2 15,0 0-1-15,0 0 1 16,0 0 1-16,0 0-1 15,0 0 0-15,0 0 1 16,0 0-2-16,0 0 2 16,0 0-2-16,0 0 0 15,0 0-1-15,0 0 1 16,0 0-1-16,0-2-1 16,0 2 0-16,0 0-5 0,0 0-18 15,0 0-7-15,0 0-6 16,0 0-1-16,-1 0-15 15</inkml:trace>
  <inkml:trace contextRef="#ctx0" brushRef="#br0" timeOffset="161908.07">15892 17531 5 0,'0'0'24'0,"0"0"-24"15,-95-31 4-15,44 23 6 16,-10-3-5-16,-10 2 1 16,-4 1 3-16,-4 0 1 15,1 4 2-15,-1 1-4 16,0 3-3-16,2 0 3 16,5 0-2-16,4 0-3 15,3 2-1-15,6 8 0 16,1 4-1-16,5 3 2 15,4 6-2-15,7 2 0 16,5 3 0-16,10 0-1 16,2 4 2-16,4 1-1 0,0 4 1 15,3 5 0-15,2-2-1 16,2 2 2-16,1 1-1 16,5-3 1-16,4 0-1 15,1-6 0-15,3-5-1 16,0-3-1-16,0-6 0 15,4-4 0-15,8-5 0 16,3-2 0-16,-3-5-2 16,1 2-1-16,-2-6 1 15,-3 0-2-15,-2 1-6 16,-2-1-11-16,-3 0-12 0,-1 0-1 16</inkml:trace>
  <inkml:trace contextRef="#ctx0" brushRef="#br0" timeOffset="162667.13">12894 17905 10 0,'0'0'20'0,"0"0"-10"16,0 0-4-16,-105-47 9 15,63 38-8-15,-3-4 0 16,2 1 2-16,-2-1-4 16,-1 1 1-16,-6 3 2 15,-14 2-4-15,-22 7-4 0,-17 0-5 16,-17 16 5-1,-6 9 7-15,-3 4 8 16,-2 5-15-16,0 4 0 0,9 2 0 16,11-1 4-16,12 1-1 15,17-3 3-15,14 2 3 16,23-3 1-16,18-7-9 16,14 2 0-16,12 1 0 15,3-1-1-15,6 5 0 16,13-4 0-16,0-1 0 15,1 1 0-15,-4-5 0 16,-4-1 0-16,0-6 0 16,-6-4-1-16,-3-3 1 15,0-8-2-15,-1-2-7 16,-1-3-5-16,-1 0-3 0,0-8-5 16,0-12-17-1</inkml:trace>
  <inkml:trace contextRef="#ctx0" brushRef="#br0" timeOffset="163319.42">10464 18342 38 0,'0'0'32'0,"0"0"-32"16,0 0 1-16,0 0 4 15,-50-76-4-15,36 55-1 16,-2-2 3-16,-3-3 4 16,-1 3-3-16,-4-1-2 15,-7-1 4-15,-3 2-4 0,-12 3-1 16,-17 3 0 0,-13 5-1-16,-21 7-3 0,-15 5 2 15,-7 0 1-15,-10 0 5 16,-12 14-3-16,-7 8-2 15,-7 7 0-15,0 8 2 16,4 4 1-16,5 4 2 16,10-3 0-16,18 4 0 15,16-5 1-15,22-2 2 16,21-2-2-16,20-7-3 16,18-3-3-16,21 2 0 15,0 1-1-15,15 4 1 16,12 2 0-16,0 0 2 15,-2-5-2-15,-1-2 0 16,-6 0 0-16,-3-8 0 16,-5-5 0-16,-4-2 0 0,-2-8 1 15,-2-1-1-15,-1-4 0 16,-1-1-2-16,0 2-2 16,0-2 1-16,0 0-5 15,0-9-3-15,-3-13-26 16,-8-5-6-16</inkml:trace>
  <inkml:trace contextRef="#ctx0" brushRef="#br0" timeOffset="165876.62">16122 13508 43 0,'0'0'12'16,"0"0"-11"-16,0 0 0 16,0 0 7-16,0 0 2 15,0 0 9-15,0 0 1 16,31-66-5-16,-31 64 1 16,0 1 1-16,0 1-3 0,-3-1-2 15,-19 1-5-15,-15 0-7 16,-18 0 2-16,-14 0 0 15,-19 2 6-15,-17 8 5 16,-15 2 0-16,-16 2-2 16,-6 0-8-16,-1 1 1 15,1-5-1-15,5 0-2 16,13-7-1-16,14-3 1 16,19 0 1-16,21 0 1 15,21 0-3-15,17-6 0 16,18-4 1-16,9-1-1 15,5 0-12-15,0-3-21 0,24 0-10 16,20 2-6 0,18-3 10-16,15 2-1 0,13-4-6 15</inkml:trace>
  <inkml:trace contextRef="#ctx0" brushRef="#br0" timeOffset="166161.09">15272 13189 88 0,'0'0'3'16,"0"0"-3"-16,-97-21 10 15,58 21 5-15,-6 6-3 0,-3 16-4 16,-2 8 5 0,1 5-4-16,8 4 3 0,6 0-3 15,8 3 0-15,6-1-4 16,9 3-1-16,6 1 1 15,6 0 0-15,3-1-4 16,24-1 0-16,12-7 1 16,14-2-2-16,13-6 0 15,15-10 0-15,17-8-16 16,13-10-15-16,11-1-12 16,7-21-8-16</inkml:trace>
  <inkml:trace contextRef="#ctx0" brushRef="#br0" timeOffset="166341.67">16507 13406 150 0,'0'0'0'0,"0"0"0"15,0 0-1-15,0 0-9 16,0 0-5-16,0 0 1 15,16-62-10-15,2 51-22 16</inkml:trace>
  <inkml:trace contextRef="#ctx0" brushRef="#br0" timeOffset="166513.64">16865 13314 116 0,'0'0'0'0,"0"0"-3"16,0 0 3-16,0 0 0 16,0 0-9-16,0 0-6 15,-18 8-23-15,0-5-10 16</inkml:trace>
  <inkml:trace contextRef="#ctx0" brushRef="#br0" timeOffset="181066.35">17065 8913 35 0,'0'0'0'16,"-152"-2"-7"-16,74 2 1 15,1 0 3-15,-2 0-4 16,1-1-5-16,-3-1 12 16,1 0 0-16,-1-1 6 15,1 3-5-15,-3 0-1 16,-3 0-4-16</inkml:trace>
  <inkml:trace contextRef="#ctx0" brushRef="#br0" timeOffset="181945.26">14695 8981 14 0,'0'0'5'16,"0"0"-4"-16,0 0 1 0,0 0 10 16,0 0-6-1,0 0-2-15,56-12-2 0,-44 12 0 16,2 0 2-16,1 0-3 15,2 1 0-15,2 2 0 16,1 0 2-16,3-1-1 16,0 1 1-16,-1-1-2 15,-2-1 0-15,-2 1-1 16,-4-1 0-16,-4 2-1 16,-1 1-2-16,-2 2-2 15,-1 1-1-15,1 1 2 16,0 2 2-16,-3 1 2 15,1-4-1-15,-1-1 1 16,1 1 0-16,1-1 3 0,1 0 1 16,2 2 3-1,6 1-1-15,7 2 0 0,10 0-1 16,7-1 3-16,13 1-1 16,9-7-2-16,10 1-3 15,12-2 1-15,11-3 3 16,13 0-3-16,9 0 0 15,9 0 0-15,7 0 1 16,8 0 0-16,6 0-2 16,5 0 1-16,5-2-1 15,10-2 0-15,5-1-1 16,8 0 2-16,5-2-1 16,-1 0-1-16,2-2 0 0,0 2-1 15,3 0 1 1,-3 2-1-16,0 1 0 0,-3 2 0 15,-6 2-1-15,-3 0 1 16,0 0 1-16,2 0-1 16,7 0 1-16,10 0-1 15,4 0 0-15,2 0 0 16,-4-3 2-16,1 0-1 16,-1 2 0-16,-1 1 1 15,3 0 0-15,-6 0 0 16,-5 0 1-16,-8 0 0 15,-8 0 0-15,-8 0 0 16,-18 0-1-16,-13 0-2 16,-21 0 0-16,-23 0 0 0,-21 0-1 15,-24 0 1-15,-21 0-3 16,-16 0-5-16,-4 0 2 16,-1 1 4-16,-16 2-8 15,-4 2-16-15,5-3-15 16,9-2-14-16</inkml:trace>
  <inkml:trace contextRef="#ctx0" brushRef="#br0" timeOffset="192004.6">27594 9735 11 0,'0'0'7'0,"0"0"2"15,0 0 0-15,0 0-2 16,0 0 0-16,0 0 0 15,0 0 2-15,-9-50 2 16,9 50 3-16,0 0-5 16,0 0-8-16,0 24 1 15,0 16-2-15,9 17 13 0,2 13 1 16,3 5-1-16,3 8-2 16,2-2-1-16,2 0-6 15,-2-3-2-15,1-6-2 16,-3-4 0-16,-3-8 0 15,-2-9-4-15,0-11-10 16,-2-13-2-16,-2-9-7 16,2-11-4-16,-7-7-9 15,-3-8-7-15</inkml:trace>
  <inkml:trace contextRef="#ctx0" brushRef="#br0" timeOffset="192583.26">27469 9881 38 0,'0'0'34'16,"-4"-77"-34"-16,20 42 0 16,15 1-1-16,9 3 1 15,3 3 1-15,8 6 3 16,-2 7 1-16,2 7 2 15,-3 8-4-15,-10 0 0 16,-6 20-1-16,-8 8-2 16,-12 5 1-16,-8 5 0 0,-4 5 3 15,-4 0 4 1,-20 4 4-16,-9 0-5 0,-9 1-1 16,-7 0-3-16,-2 1-1 15,0-6-1-15,7-4-1 16,14-13 0-16,14-11 0 15,14-8-2-15,2-7-8 16,17 0 3-16,23 0 4 16,11-10 3-16,14-2-1 15,2 5 1-15,2 5 0 16,-5 2 0-16,-1 0 0 16,-4 4 0-16,-5 11 0 15,-9 5 0-15,-10 3 3 16,-15 1-2-16,-14 3 0 0,-6 4 4 15,-15 4 4-15,-26 6 3 16,-18 5-2-16,-12 0 2 16,-10-3-4-16,-7-2-3 15,-2-5 2-15,5-8-3 16,12-8 4-16,15-14-6 16,15-6-2-16,15-3 0 15,14-25-16-15,14-11-20 16,6-8-12-16,33-4-3 15,12-1-3-15</inkml:trace>
  <inkml:trace contextRef="#ctx0" brushRef="#br0" timeOffset="192934.36">28298 10299 88 0,'0'0'6'0,"0"0"-6"15,0 0-17-15,12-75 13 16,-11 46 4-16,-1-2 3 16,0 2 5-16,0 1-3 15,-1 8 1-15,-6 4-1 16,0 5 1-16,-2 5 6 16,-5 5 5-16,2 1-2 0,-6 1-11 15,0 16-2-15,-3 7 1 16,3 8 3-16,-1 3 0 15,8 4 0-15,4-3 2 16,7 1-4-16,0 0 0 16,4-5-2-16,13-3-2 15,5-4 0-15,8-9 0 16,9-10-2-16,11-6-8 16,11-5-11-16,10-23-13 15,0-5-3-15,-1-6-9 16</inkml:trace>
  <inkml:trace contextRef="#ctx0" brushRef="#br0" timeOffset="193422.46">28754 10062 73 0,'0'0'20'0,"0"0"-17"16,0 0 12-16,0 0 1 16,-91 5-5-16,73 14 7 15,2 4-2-15,5 0-6 16,5 5-4-16,6-2-1 15,0 1 0-15,0-1-3 16,2 0-1-16,10-4-1 16,0-2 0-16,3-5 0 15,-1-6-4-15,0-4-5 16,1-5-1-16,3 0 2 16,-1-14-1-16,2-6-3 0,-1-4-2 15,-3 0 8 1,1-3 1-16,-2-1 2 0,-3 0 2 15,-2 3 1-15,-3 2 0 16,-3 7 0-16,-1 5 9 16,-2 4 10-16,0 4 5 15,0 3-5-15,0 0 2 16,0 0-10-16,0 0-6 16,0 0-3-16,0 0-2 15,-3 3 0-15,1 7 2 16,-1 4 3-16,2 5 3 15,1 6 0-15,0 3-1 16,1 2-1-16,11-4-1 16,6 1-5-16,3-7 1 15,2-1-1-15,3-8-7 0,7-7-16 16,7-4-12-16,7-11-2 16,0-18-14-16,-5-9-9 15</inkml:trace>
  <inkml:trace contextRef="#ctx0" brushRef="#br0" timeOffset="193648.28">28999 9549 124 0,'0'0'24'0,"0"0"-24"15,0 0-2-15,0 0 2 0,19 122 26 16,5-53-6-16,3 2-9 15,3-1-7-15,-2 0-1 16,-5-7-3-16,-4-3-2 16,-7-7-16-16,-2-7-7 15,-4-12-14-15,-6-9-3 16,0-16-2-16</inkml:trace>
  <inkml:trace contextRef="#ctx0" brushRef="#br0" timeOffset="193873.67">29120 9973 79 0,'0'0'13'16,"0"0"-13"-16,98-48 0 0,-61 38 6 15,1 6 4-15,-4 4 5 16,2 0-7-16,2 13 4 16,0 7 0-16,-7 3 0 15,-4 0-7-15,-9 4-3 16,-6-1-2-16,-6 3-1 15,-6-3-9-15,0-2-11 16,-2-4-2-16,-17-6-5 16,-3-9-2-16,-4-5-1 15</inkml:trace>
  <inkml:trace contextRef="#ctx0" brushRef="#br0" timeOffset="193966.43">29326 9733 34 0,'0'0'0'0</inkml:trace>
  <inkml:trace contextRef="#ctx0" brushRef="#br0" timeOffset="194300.22">29767 9597 142 0,'0'0'0'16,"-40"-77"-5"-16,22 46 5 15,-1 4 4-15,-2 10 9 0,0 11 10 16,-3 6-8-16,0 0-8 16,3 9 5-16,3 19-8 15,5 11 0-15,10 11 1 16,3 9-1-16,0 10 6 15,10 1 6-15,4 2 3 16,2-5-8-16,-1-2-3 16,1-6-6-16,2-1-2 15,0-7-1-15,-3-8-2 16,-2-3-22-16,-5-9-20 16,-6-8-13-16,-2-10-2 15,-3-13 10-15</inkml:trace>
  <inkml:trace contextRef="#ctx0" brushRef="#br0" timeOffset="194892.27">29570 10024 59 0,'0'0'7'15,"0"0"-7"-15,85-100 0 16,-49 70 0-16,2 10 3 16,-6 7 17-16,2 10-8 15,-1 3-2-15,-5 11 2 16,-5 13-3-16,-2 5 1 15,-7 2-1-15,-1 1-1 16,-4-3-1-16,-2-6-6 16,2-3-1-16,-3-6 1 0,-1-6-2 15,-1-3-3-15,-2-5-5 16,2 0 1-16,3-16 8 16,1-9-4-16,-1 1-3 15,1 2 5-15,1 3 2 16,0 5 0-16,-2 3 1 15,3 6 7-15,-4 2 0 16,4 3-1-16,-1 0-2 16,5 0 1-16,1 6 6 15,6 3-4-15,0-2-3 16,2-2 0-16,5-5 0 16,5 0-4-16,1 0 0 15,-1-12-1-15,-5-9-3 0,-8-8-4 16,-7-10 1-16,-10-15 2 15,-3-14-1-15,-10-7 3 16,-15 3 0-16,-3 10 2 16,1 18 9-16,3 17 11 15,5 10 4-15,6 7-9 16,2 6 2-16,4 4 5 16,2 14-16-16,2 23-2 15,3 18-4-15,0 8 8 16,2 4-4-16,14-1 1 15,2-5-5-15,4-4 3 16,2-7-2-16,2-7-1 16,5-4-11-16,5-6-27 15,4-9-15-15,8-11-15 0,1-13-8 16</inkml:trace>
  <inkml:trace contextRef="#ctx0" brushRef="#br0" timeOffset="195410.04">30802 9975 57 0,'0'0'30'0,"0"0"-27"15,0 0 7-15,0 0 8 16,0 0-2-16,0 0-9 16,8 0-4-16,35 0 13 0,22 0 9 15,19-2-10-15,17-9-4 16,12-3 6-16,7 0-9 16,4-1 1-16,-3 1-7 15,-8 1 11-15,-13-1-8 16,-10 0 1-16,-14-1-6 15,-14 1 0-15,-15 1 0 16,-12 4-1-16,-9 2-5 16,-7 5-9-16,-3 1-4 15,-8 1-17-15,-5 0-4 16,-3 0-7-16,-6 0 0 16,-21 1 6-16</inkml:trace>
  <inkml:trace contextRef="#ctx0" brushRef="#br0" timeOffset="196834.48">31138 8804 91 0,'0'0'13'0,"0"0"2"15,0 0 10-15,0 0-7 16,0 0-16-16,0 0 0 15,0 49 5-15,15 8 18 16,3 11-14-16,0 3-2 16,1 4 6-16,0 0-11 15,-4-1 5-15,-1-4-8 0,-5-8-1 16,-2-11 0 0,-2-13 1-16,-1-14-2 0,-1-11-2 15,-2-11-10-15,-1-2 0 16,0-7 13-16,0-28-5 15,0-20 0-15,0-25 0 16,0-12 3-16,-1-12 2 16,-5 0 0-16,3 12 0 15,2 17 0-15,1 25 17 16,0 22 6-16,0 16-4 0,0 7 3 16,0 5-7-1,0 0-14-15,13 5-1 0,8 22-2 16,16 16 2-16,11 11 5 15,6 12 4-15,5 1-7 16,2 0 0-16,-1-6 3 16,-2-7 1-16,-7-4-3 15,-3-11-3-15,-9-10 2 16,-11-8 1-16,-9-12 0 16,-8-6-3-16,-8-3 3 15,0-16 7-15,-3-21 32 16,0-21-33-16,0-19-5 15,-8-13-2-15,-14-13-2 16,-4 3 2-16,1 13-5 16,4 19 6-16,8 25 6 0,3 18 1 15,2 13-6 1,3 5-2-16,4 6-2 0,-1 1-10 16,2 0-37-16,0 0-28 15,0 18-17-15,3 14 39 16,10 10 11-16,1 5-10 15,0 1-10-15</inkml:trace>
  <inkml:trace contextRef="#ctx0" brushRef="#br0" timeOffset="197246.58">32084 9082 141 0,'0'0'5'0,"0"0"-4"15,0 0-1-15,-15 86 5 16,10-58 6-16,5-1 5 16,0 1 6-16,0 2-6 15,15-4-4-15,3 0-5 16,4-6-5-16,5-6 4 16,1-8-2-16,2-6 4 15,0 0-5-15,-2-13-1 16,-4-11 0-16,-7-5 2 15,-11-7 3-15,-6-8 7 16,-9-7-6-16,-22 3-7 16,-5 5 2-16,-6 14 5 15,2 12 5-15,-1 9-6 0,0 8 2 16,2 0-2-16,0 17-7 16,8 8 0-16,7 6-1 15,9 5 1-15,9-4-13 16,6-1 1-16,2-4-16 15,23-8-4-15,12-7-1 16,8-10-8-16,7-2-5 16,-1-19-2-16,-5-7-13 15</inkml:trace>
  <inkml:trace contextRef="#ctx0" brushRef="#br0" timeOffset="197876.59">32336 9115 75 0,'0'0'12'16,"0"0"0"-16,0 0 8 15,0 0-4-15,17 74 9 16,-12-57 4-16,1-3-4 16,0-2-1-16,4 3-8 15,-2-4-11-15,2-1-4 16,4 0 1-16,-2-5-1 16,5-2-1-16,0-3-2 15,4 0-3-15,0-11-3 16,-2-12 0-16,-3-2 3 15,-2-1 1-15,-4 6 3 16,-5 4 1-16,-2 6 0 16,-3 6 6-16,0 2 10 0,0 2-3 15,0 0-9-15,0 0-4 16,1 2-5-16,1 11 5 16,2 0 6-16,2 3 2 15,-1-3 1-15,0-1-6 16,0-3-3-16,0-1 1 15,-1-2 0-15,-1-4-2 16,0-2 0-16,0 0-2 16,4 0 3-16,4-13 2 15,3-6 0-15,3 1-2 16,-5 6 0-16,-3 5-1 16,-4 4 2-16,-4 3-1 0,1 0 1 15,1 0-1-15,1 0 0 16,2 0 1-16,4 5 3 15,-4 1 0-15,0 1-4 16,2-3 1-16,-2-3 0 16,1 1-1-16,4-2-1 15,7 0 0-15,3 0-1 16,-1-10-5-16,1 0 4 16,-7 6 0-16,-1 4 3 15,-4 0-3-15,3 0-4 16,3 17 4-16,-1 4 1 15,3 1 1-15,1 1-1 16,5-3-21-16,3-5-21 16,4-3-2-16,2-9-7 15,-3-3-11-15</inkml:trace>
  <inkml:trace contextRef="#ctx0" brushRef="#br0" timeOffset="198005.36">33359 9070 121 0,'0'0'1'16,"0"0"-1"-16,0 0-8 16,0 0-9-16,0 0-10 15,0 0-16-15</inkml:trace>
  <inkml:trace contextRef="#ctx0" brushRef="#br0" timeOffset="198672.15">31356 10057 43 0,'0'0'63'0,"0"0"-55"0,0 0-8 15,150 12 2 1,-53-12 13-16,27-7 1 0,24-12 10 16,19-3-9-16,21-2 14 15,10-1-8-15,0-3-5 16,-4-4-1-16,-5-6 0 15,-7-9-1-15,-16-14-1 16,-15-14-3-16,-29-15-12 16,-26-22 2-16,-27-12 2 15,-23-13 0-15,-28-1-1 16,-18 7-1-16,-21 3-2 16,-38 13 6-16,-27 14-4 0,-29 14 17 15,-34 12-5 1,-18 14-5-16,-20 5-5 0,-15 13 0 15,-9 10-1-15,-13 19-3 16,-10 14 0-16,6 28 2 16,9 26-2-16,13 18-2 15,20 17 0-15,10 14 0 16,21 12 1-16,17 9 1 16,23 4 0-16,30 2-2 15,34 2 2-15,41-4-2 16,33-12 0-16,55-10 4 15,41-14-1-15,30-9 2 16,18-7-3-16,13-8 4 16,1-10-3-16,-3-9 4 15,-4-9 4-15,-12-12-9 0,-11-7-28 16,-20-14-33-16,-12-7-26 16,-14 0-9-16,-14-21 0 15</inkml:trace>
  <inkml:trace contextRef="#ctx0" brushRef="#br0" timeOffset="198845.22">33110 10000 132 0,'0'0'0'0,"0"0"-38"0,0 0-33 16</inkml:trace>
  <inkml:trace contextRef="#ctx0" brushRef="#br0" timeOffset="199466.57">30853 9907 87 0,'0'0'2'16,"0"0"0"-16,0 0 11 15,0 0 0-15,0 0-6 16,0 0-7-16,9 20 5 15,27 45 24-15,9 14-7 16,8 11-10-16,5 7 2 16,5 14 4-16,-3 1 2 15,-5 1-6-15,-7 4-13 0,-8-6 0 16,-7 0 3-16,-8-4-3 16,-7-10-1-16,-3-12-6 15,-2-10-16-15,-1-14-12 16,-1-16-9-16,-5-12 4 15,-6-15 2-15,0-17-19 16</inkml:trace>
  <inkml:trace contextRef="#ctx0" brushRef="#br0" timeOffset="199661.39">31122 11236 78 0,'0'0'3'16,"0"0"-3"-16,65 85 0 16,-20-59 1-16,7-6-1 15,3-8 0-15,7-5 0 16,0-5-14-16,-4-2-11 16,-9-2-18-16</inkml:trace>
  <inkml:trace contextRef="#ctx0" brushRef="#br0" timeOffset="199805.2">31830 11255 81 0,'0'0'13'0,"0"0"-13"0,0 0 0 16,0 0 0-16,-64 95-3 16,34-57-4-16,-3-1-22 15,-4-2-19-15</inkml:trace>
  <inkml:trace contextRef="#ctx0" brushRef="#br0" timeOffset="202115.42">31879 9997 43 0,'0'0'8'0,"0"0"-1"15,0 0 1-15,0 0 4 16,0 0-12-16,0 0-2 15,0 0-4-15,-26-12 2 16,30 13 0-16,5 3-7 16,-2 0-14-16</inkml:trace>
  <inkml:trace contextRef="#ctx0" brushRef="#br0" timeOffset="202296.93">31996 10014 89 0,'0'0'0'0,"0"0"-5"16,0 0-20-16,0 0-24 15</inkml:trace>
  <inkml:trace contextRef="#ctx0" brushRef="#br0" timeOffset="202447.84">31996 10014 85 0,'12'63'9'0,"-17"-63"-9"0,5 0-28 16,0-1-10-16</inkml:trace>
  <inkml:trace contextRef="#ctx0" brushRef="#br0" timeOffset="203355.09">29087 10555 38 0,'0'0'10'16,"0"0"-3"-16,0 0 2 16,0 0-1-16,0 0 0 15,0 0 0-15,5-20-3 16,3 16-2-16,0-1-1 15,-2 4 0-15,-2 0 0 16,-2 1-1-16,-2 0 1 16,0 0 0-16,0 0 1 15,0 0-1-15,0 0 2 16,0 0-1-16,0 0 0 0,0 0-1 16,0 0 0-16,0 0 0 15,0 0 0-15,0 0 1 16,0 0-2-16,0 0 1 15,0 0 0-15,0 0 0 16,0 0-2-16,0 0 1 16,0 0 1-16,0 0-2 15,0 0 0-15,0 0 1 16,0 0 0-16,0 0-1 16,0 0 0-16,0 0 0 15,0 0-1-15,0 0 0 16,0 0-5-16,0 0-6 0,0 0-1 15,1 0-6-15,2 0-2 16,3 0-10-16</inkml:trace>
  <inkml:trace contextRef="#ctx0" brushRef="#br0" timeOffset="203549.49">29393 10519 73 0,'0'0'0'0,"0"0"-34"0,0 0-5 15</inkml:trace>
  <inkml:trace contextRef="#ctx0" brushRef="#br0" timeOffset="203712.05">29517 10493 60 0,'0'0'5'0,"0"0"-5"0,0 0-3 16,0 0-4-16,0 0-9 15,0 0-11-15</inkml:trace>
  <inkml:trace contextRef="#ctx0" brushRef="#br0" timeOffset="203864.15">29517 10493 55 0,'43'-53'13'16,"-55"53"-13"-16,8 0 0 15,4 0 0-15,0 0-1 16,0 0-7-16,13 0-5 16,5 0-3-16</inkml:trace>
  <inkml:trace contextRef="#ctx0" brushRef="#br0" timeOffset="204011.76">29621 10453 39 0,'0'0'0'0,"0"0"0"16,0 0-7-16,0 0-4 15,0 0-1-15,0 0 3 16</inkml:trace>
  <inkml:trace contextRef="#ctx0" brushRef="#br0" timeOffset="204359.19">29609 10580 32 0,'0'0'11'0,"0"0"-11"16,0 0 0-16,0 0 0 15,0 0 0-15,0 0-1 16,9-7-7-16,4 2-7 16</inkml:trace>
  <inkml:trace contextRef="#ctx0" brushRef="#br0" timeOffset="204522.75">29609 10580 56 0,'55'-12'0'0,"-59"12"0"0,4 0-10 15,0 0-3-15,3 0-5 16,11 0 3-16</inkml:trace>
  <inkml:trace contextRef="#ctx0" brushRef="#br0" timeOffset="205100.21">27697 11235 59 0,'0'0'8'0,"0"0"-7"15,0 0-1 1,0 0 0-16,0 0 0 0,86-3 14 16,-21-11 4-16,23-8-4 15,28-6-4-15,21-8 3 16,27-6-5-16,18-4 6 16,12-3-3-16,9-2-3 15,3 1-2-15,-1 3 0 16,-6 0-1-16,-9 4-1 15,-15 4-2-15,-18 3 1 16,-14 5-2-16,-20 1 4 16,-19 3-5-16,-23 5 4 15,-22 3-1-15,-21 8-3 16,-18 3 0-16,-11 3-2 16,-9 5 0-16,0 0-6 0,0 0-1 15,0 0-7-15,0 0-1 16,-9 0-4-16,-10 0-8 15,-11 10 1-15,-4 0-3 16,-8 0-10-16</inkml:trace>
  <inkml:trace contextRef="#ctx0" brushRef="#br0" timeOffset="205281.72">30444 10589 34 0,'0'0'0'0,"0"0"-6"16</inkml:trace>
  <inkml:trace contextRef="#ctx0" brushRef="#br0" timeOffset="205423.34">30780 10328 38 0,'0'0'0'0</inkml:trace>
  <inkml:trace contextRef="#ctx0" brushRef="#br0" timeOffset="205821.84">30229 10377 79 0,'0'0'10'0,"0"0"-9"0,0 0-1 16,129-44 0-16,-59 39 1 15,12 5 10-15,6 0-3 16,7 8-1-16,-2 13 1 16,-10 8-3-16,-9 10 1 15,-19 3-3-15,-15 5-3 16,-18 1 0-16,-19-1 1 15,-3 4-1-15,-26 2 4 16,-18 3 4-16,-14 2-1 16,-14-2-3-16,-10-3 1 15,-10-5-5-15,-1-7 1 16,8-9-1-16,18-8-1 16,18-12-2-16,21-8-9 0,13-4-4 15,10-7-2-15,5-16-12 16,2-11-15-16</inkml:trace>
  <inkml:trace contextRef="#ctx0" brushRef="#br0" timeOffset="206009.34">31153 10511 124 0,'0'0'0'16,"0"0"-16"-16,0 0-1 16,0 0 6-16,0 0-27 15,0 0 24-15</inkml:trace>
  <inkml:trace contextRef="#ctx0" brushRef="#br0" timeOffset="206421.53">28774 11812 73 0,'0'0'12'0,"0"0"-12"16,0 0-2-16,82-12 2 16,-5-8 9-16,26-9 8 15,24-7-8-15,25-8 0 16,12-9 1-16,18-5-2 16,8 1 1-16,2-1 4 15,0 2-6-15,-2 4-2 16,-8 1-1-16,-15 3-3 0,-18 7-1 15,-24 7 1-15,-26 8-1 16,-19 8 0-16,-22 9 0 16,-19 0 0-16,-18 6 0 15,-12 2 0-15,-7 1-2 16,-2 0-3-16,-2 0-14 16,-23 0-21-16,-11 0-12 15</inkml:trace>
  <inkml:trace contextRef="#ctx0" brushRef="#br0" timeOffset="206690.38">30962 10931 109 0,'0'0'0'0,"89"-39"-4"16,-28 32-3-16,10 7 7 15,2 0 0-15,-5 20 5 16,-8 13 2-16,-10 6-5 16,-12 6-1-16,-17 3-1 15,-14 3 1-15,-7 0-1 16,-21 0 1-16,-13 1-1 16,-9-2-1-16,-2-4-10 15,-2-9-2-15,5-10-18 0,6-12 1 16</inkml:trace>
  <inkml:trace contextRef="#ctx0" brushRef="#br0" timeOffset="206871.98">31749 11068 59 0,'0'0'14'16,"0"0"-14"-16,0 0-21 16,0 0-2-16,0 0-6 15</inkml:trace>
  <inkml:trace contextRef="#ctx0" brushRef="#br0" timeOffset="209451.05">6373 4805 2 0,'-89'62'0'0,"-13"3"-2"15</inkml:trace>
  <inkml:trace contextRef="#ctx0" brushRef="#br0" timeOffset="209527.06">5684 5179 2 0,'0'0'6'15,"-88"25"-3"-15,73-25-3 16,12-8-1-16,3-18-4 0</inkml:trace>
  <inkml:trace contextRef="#ctx0" brushRef="#br0" timeOffset="209969.51">6122 4100 33 0,'81'-38'0'0,"10"8"-9"0,9 11 2 16,-2 6-2-16,4 12 9 15,1 1-3-15,-2 9-1 16</inkml:trace>
  <inkml:trace contextRef="#ctx0" brushRef="#br0" timeOffset="212207.73">13260 4795 73 0,'0'0'0'0,"0"0"-46"15</inkml:trace>
  <inkml:trace contextRef="#ctx0" brushRef="#br0" timeOffset="213693.29">27792 8290 23 0,'-119'-30'0'16</inkml:trace>
  <inkml:trace contextRef="#ctx0" brushRef="#br0" timeOffset="213818.62">26914 8141 4 0,'-200'-10'11'16,"-20"5"1"-16,-18 5-8 15,-21 0-4-15,2 13 0 16,18 8 0-16,33 4 0 16,48-2 0-16,39 2 1 15,37-1-1-15,34-1-5 16,33-4-14-16</inkml:trace>
  <inkml:trace contextRef="#ctx0" brushRef="#br0" timeOffset="214200.52">25634 7495 56 0,'0'0'0'0,"0"0"-2"15,-112 38-7-15,66 4 7 16,-4 8 2-16,-6 11 2 0,-2 10 2 15,-2 5 1-15,3 8-2 16,8 2 0-16,10-7 0 16,13-5-1-16,15-9 0 15,11-10-2-15,11-9 2 16,29-3-1-16,15-2-1 16,21-5 0-16,15-1-1 15,14-9-6-15,15-5-5 16,10-5-3-16,6-8-2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10:32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27361 8075 31 0,'0'0'0'0,"0"0"0"16,0 0 0-16,0 0-5 16,0 0-6-16,27-83 8 15,-17 68 3-15,-2-1-2 16,-1 4-7-16</inkml:trace>
  <inkml:trace contextRef="#ctx0" brushRef="#br0" timeOffset="3907.18">27650 7727 76 0,'0'0'0'15,"0"0"-2"-15,0 0 2 16,0 0 1-16,0 0 1 16,0 0 11-16,0 0-1 15,0 0-2-15,-49-70-7 16,49 70-3-16,0 21 1 15,-3 21 4-15,0 23 9 16,0 14 8-16,2 13-5 0,1 10-6 16,0 3 5-16,0-3-5 15,0-9 0-15,0-15 3 16,7-11-6-16,3-13-5 16,-2-8-1-16,-2-14-2 15,-1-11-2-15,-2-11-10 16,-2-3-8-16,-1-7-7 15,0-12 11-15,-6-25-20 16,-13-20-46-16</inkml:trace>
  <inkml:trace contextRef="#ctx0" brushRef="#br0" timeOffset="4187.42">27479 7850 143 0,'0'0'0'16,"0"0"-4"-16,0 0 1 16,0 0-2-16,0 0 5 15,0 0 4-15,115 125 14 16,-63-53-2-16,3 7-3 16,-1 2-1-16,1-3-5 15,-4-14-3-15,-6-8-1 16,-5-12-3-16,-9-7 0 15,-7-7-3-15,-3-9-9 0,-3-10-12 16,-6-8-3 0,-5-3 0-16,-1-23 0 0,-6-19-24 15</inkml:trace>
  <inkml:trace contextRef="#ctx0" brushRef="#br0" timeOffset="4403.85">27946 7792 104 0,'0'0'3'0,"0"0"-3"16,0 0-2-16,0 0 2 15,-9 108 9-15,9-41 4 16,0 6-1-16,0 4 1 16,7-1-2-16,1-6-6 15,-2-5-4-15,3-10 0 0,6-6-1 16,8-8-12-16,10-10-16 15,6-15-7-15,5-16-14 16</inkml:trace>
  <inkml:trace contextRef="#ctx0" brushRef="#br0" timeOffset="4785.34">28238 8154 161 0,'0'0'0'0,"0"0"-3"15,0 0-1 1,0 0 4-16,-67 111 6 0,67-65 9 16,0 1-4-16,5-3 3 15,18-5-5-15,7-1 0 16,3-6-5-16,5-5-2 16,1-8 1-16,2-9-3 15,-1-10 1-15,-4 0 1 16,0-19-2-16,-12-12 1 15,-6-11 0-15,-14-8 0 16,-4-4 0-16,-18-4 0 16,-19 5-1-16,-3 6 0 15,-4 16 0-15,-2 17 5 16,3 11-3-16,0 3-2 16,1 13 1-16,4 15-1 0,7-1-2 15,10 3 0-15,10-2-18 16,11 1-8-16,4-5-1 15,24-3-7-15,12-10-4 16,5-11-9-16</inkml:trace>
  <inkml:trace contextRef="#ctx0" brushRef="#br0" timeOffset="5558.31">28611 8224 140 0,'0'0'0'0,"0"0"0"0,0 0 2 16,11 83 12 0,-5-54 4-16,1 0 8 0,2-1-9 15,1-2-7-15,3-3-1 16,1-1-8-16,1-7 0 16,1-2 1-16,1-8-2 15,4-5-3-15,3 0-1 16,1-10 1-16,3-13-4 15,-1-5-4-15,-3-6 1 16,0-2 6-16,-3 2-1 16,-5 1 5-16,-2 3-1 15,-5 8 1-15,-5 7 2 16,-1 7 13-16,-3 3 0 0,0 5-9 16,3 4-6-1,1 16 0-15,1 9 7 16,2 2 3-16,1 4 6 0,2 0-8 15,1-1 3-15,-1-2-10 16,4-3 1-16,-5-8-1 16,0-6-2-16,-3-8-2 15,-1-7-9-15,0 0 1 16,4-21 9-16,2-16-4 16,5-9-8-16,2 0 5 15,-2 2 6-15,2 9 0 16,-3 3 3-16,3 11 0 15,-5 6 0-15,1 9 3 16,-1 6-1-16,2 0 0 0,2 11 0 16,0 10 9-1,0-1-4-15,-2 5 3 0,-2-3-7 16,-3 0 4-16,-2-4-6 16,-4-7 0-16,1-1-1 15,-2-7 0-15,0-3-3 16,2 0 3-16,5-10 1 15,3-22-1-15,5-8-9 16,2-4 3-16,-1 9 3 16,-3 10 0-16,-4 8 2 15,-3 14 0-15,3 1 1 16,0 2-2-16,4 5 1 0,6 15 1 16,3 7 5-16,2 4-1 15,-2 3 0 1,-3 3-3-16,-2 1-1 0,-1 10 0 15,-7 6-7-15,-3 5-16 16,-9 4-30-16,-4 1 12 16,-28 0-17-16,-20 3-1 15</inkml:trace>
  <inkml:trace contextRef="#ctx0" brushRef="#br0" timeOffset="6036.37">27840 9314 126 0,'0'0'11'15,"0"0"-9"-15,0 0 0 16,0 0 6-16,66 106 24 16,-32-34 5-16,3 12 1 15,0 13-7-15,1 7-6 16,1 4-15-16,4-6 24 16,0-7-27-16,3-15-3 0,-2-10 6 15,-5-17-2-15,-7-20-3 16,-8-15-1-16,-8-15-1 15,-7-3 3-15,-1-35 11 16,-4-28-9-16,-4-22-8 16,0-28 0-16,-5-15-5 15,-6-7-11-15,8 6 1 16,3 20 2-16,0 23 8 16,15 27 5-16,0 15 0 15,-3 15-10-15,6 5-22 16,5 9-10-16,12 9-12 15,10 6-7-15,7 17 7 16,-2 26-1-16,-11 12-6 0</inkml:trace>
  <inkml:trace contextRef="#ctx0" brushRef="#br0" timeOffset="6538.88">28748 9982 143 0,'0'0'0'16,"0"0"-8"-16,-31-114 7 16,31 67 1-16,0 3 5 15,0 7 4-15,0 12 0 16,0 11 8-16,2 7-2 16,-2 7-3-16,0 0-5 0,0 21-5 15,0 16 2 1,0 10 27-16,0 3-2 0,3 3-11 15,8-7 0-15,7-7 2 16,11-3-7-16,4-11-1 16,6-9-11-16,7-12 0 15,-3-4-2-15,3-25 0 16,-6-14-15-16,-7-9 7 16,-9-6-11-16,-11 3-5 15,-10 8 11-15,-3 14 9 16,0 13 5-16,-7 10 5 15,-7 6 6-15,0 0-5 0,-4 19 4 16,0 11 4 0,3 8 3-16,3 7 3 0,11-2 5 15,1 0-4-15,7-4-3 16,15-5 5-16,13-7-14 16,6-9-8-16,7-10-2 15,4-8-8-15,3-11-30 16,2-19-33-16,1-11 3 15,-1-8-4-15,-9-6 11 16,-9-9 7-16,-11-11 0 16</inkml:trace>
  <inkml:trace contextRef="#ctx0" brushRef="#br0" timeOffset="6975.35">29583 9255 63 0,'0'0'35'15,"0"0"-11"-15,0 0 13 0,0 0-9 16,0 0-16-16,0 0 3 15,11 91 31-15,8-19-12 16,1 2-8-16,-4 1-2 16,-2-2-2-16,-3-1-2 15,-6-4-5-15,-2-10-8 16,-3-10-5-16,0-15-4 16,0-13 2-16,0-11-9 15,0-9-10-15,0-9 19 16,0-25 0-16,0-16-20 15,8-4-1-15,6 5 8 16,6 11 10-16,5 9 3 0,5 9-2 16,1 9 1-16,4 5-1 15,1 6 2-15,-2 0 3 16,1 13 3-16,0 11 2 16,1 6 9-16,-3 4-4 15,1 8-2-15,-10 2 5 16,-5-3 4-16,-10-3-11 15,-9-7 8-15,0-4-13 16,-16-2-3-16,-14-6-2 16,-10-4-5-16,-16-8-12 15,-6-5-16-15,-1-2-21 16,8-9 0-16,15-13-12 16,17-5-2-16,23-4 4 0</inkml:trace>
  <inkml:trace contextRef="#ctx0" brushRef="#br0" timeOffset="7110.5">30270 9735 91 0,'0'0'6'0,"0"0"-4"16,0 0-2-16,0 0 0 16,0 0-6-16,0 0-11 15,15-11-25-15</inkml:trace>
  <inkml:trace contextRef="#ctx0" brushRef="#br0" timeOffset="7508.51">27962 10723 174 0,'0'0'0'0,"-88"21"-3"15,87-14-13-15,16-1 16 0,41-5 14 16,28-1 16-16,32 0 2 16,27-9 2-1,28-13-2-15,22-9-11 0,16-3 3 16,12-4-6-16,10 1 3 15,-4 1-4-15,-8 4 6 16,-16 0-8-16,-26 2-6 16,-29 3 10-16,-34 2-12 15,-32 6-6-15,-32 5 3 16,-26 6-8-16,-16 4-12 16,-8-1-9-16,-10-2-41 15,-28 1 4-15,-23 2-21 16,-22 4-3-16,-16 0 7 15</inkml:trace>
  <inkml:trace contextRef="#ctx0" brushRef="#br0" timeOffset="7850.56">28472 10965 83 0,'0'0'91'0,"0"0"-90"16,0 0 0-16,0 0-1 16,0 0 21-16,153 47 29 15,-30-47-5-15,36-11-3 16,31-15-11-16,25-6-3 16,9-2-6-16,-3 2-17 0,-14 1-4 15,-23 2-1-15,-26 5 0 16,-33 4-4-16,-28 4-9 15,-29 3-2-15,-23 4-5 16,-16 1-2-16,-16 2 11 16,-10 3-7-16,-3 0-14 15,-5-1-10-15,-18 0 0 16,-9 3-1-16,-2 1 1 16,-4 0 7-16,0 0-5 15</inkml:trace>
  <inkml:trace contextRef="#ctx0" brushRef="#br0" timeOffset="9326.45">26117 9014 47 0,'0'0'0'0,"0"0"-2"0,0 0 0 16,0 0 2-16,0 0 3 15,0 0 6-15,0 0 3 16,62-31 3-16,-31 15-6 16,9-4-2-16,8-7 2 15,8-2-3-15,9-7-3 16,10-5 7-16,5-2-2 16,6 1-1-16,4-1 2 15,1 3-4-15,-2 1-3 16,-4 3-1-16,-9 2-1 15,-10 1 0-15,-14 6-2 16,-7 3-4-16,-12 4-10 16,-10 9-3-16,-11 4-3 0,-10 2 7 15,-2 2-3 1,-11 3-13-16</inkml:trace>
  <inkml:trace contextRef="#ctx0" brushRef="#br0" timeOffset="9646.79">26703 8369 39 0,'0'0'68'16,"0"0"-68"-16,88-44-6 0,-31 29 5 15,18-4 1-15,6 2 5 16,5 5 2-16,2 2 0 15,1 7-3-15,2 3 0 16,-1 0-2-16,-8 21-2 16,-12 9 0-16,-13 9 0 15,-11 5 0-15,-18 5 0 16,-13 5 1-16,-15 3 0 16,0-1-1-16,-22 1 1 15,-11-3 0-15,-8 1-1 16,1-4-5-16,-1-3-8 15,6-4-11-15,11-12-16 16</inkml:trace>
  <inkml:trace contextRef="#ctx0" brushRef="#br0" timeOffset="9845.44">28116 8540 106 0,'0'0'0'0,"0"0"-16"16,0 0-18-16,0 0 5 16,0 0 6-16</inkml:trace>
  <inkml:trace contextRef="#ctx0" brushRef="#br0" timeOffset="10543.8">28268 11313 21 0,'0'0'0'15,"0"0"-11"-15,0 0 5 16,101-75 4-16,-62 52 2 16,2 2 4-16,2 0 3 0,0 2-4 15,1 1-1-15,0 1 0 16,-5 2-2-16,-8 4-1 15,-7 2 0-15,-6 5 1 16,-9 2-1-16,-3 2 1 16,-2 0 0-16,1 0 1 15,-1 3 2-15,-2 4 2 16,-1 1 1-16,-1-3 0 16,2 1 2-16,-2 1 0 15,0-3-3-15,1-1 0 16,-1-2-1-16,0 0 4 15,0-1-2-15,2 0-1 16,-2 0-1-16,0 0 1 0,1 0 1 16,-1 0-1-1,0 2 0-15,0-2-1 0,2 0-3 16,-2 0 0-16,0 0-1 16,1 0 0-16,-1 0 0 15,0 1-1-15,0-1 1 16,0 0-3-16,0 0-3 15,0 1-9-15,0 3-7 16,0-3-6-16,0 2 3 16</inkml:trace>
  <inkml:trace contextRef="#ctx0" brushRef="#br0" timeOffset="12835.32">23018 9053 17 0,'0'0'0'16,"-85"-45"0"-16,41 18 1 15,4-10 7-15,4-1 8 16,12-1 0-16,11 0-7 16,10 8 5-16,3 4-3 15,12 6 1-15,21 2-7 0,12 5-5 16,17 1 0-16,13 3 0 15,9 2 1-15,11 5-1 16,-1 3 0-16,-3 4 0 16,-8 23 2-16,-8 14-1 15,-14 16 0-15,-15 22 3 16,-16 18 2-16,-21 25 4 16,-9 16-1-16,-27 15 5 15,-19 12-4-15,-11 3-3 16,-2 7-4-16,2 4 0 15,9 2 8-15,8-2 2 16,11 2-2-16,10-4 0 16,15-10-1-16,4-5 0 15,28-10-4-15,27-8-3 16,23-12-3-16,29-13 1 0,20-15 0 16,22-20-1-16,9-13 2 15,5-17-2-15,1-17 0 16,-12-14-1-16,-18-15 0 15,-19-8-1-15,-27 0-2 16,-27-3 2-16,-23-1 1 16,-22 0 1-16,-16 4 1 15,-5 0 1-15,-25 0-2 16,-14 11 0-16,-8 20-2 16,-2 16 2-16,-3 14 0 15,-1 14 0-15,2 10-1 16,2 7 1-16,10 12 1 0,18 7 0 15,11 12 0-15,15 14 0 16,3 10 7-16,25 12 3 16,15 13-1-16,11 14-4 15,4 5 2-15,3 13 4 16,0 6-5-16,1 3 3 16,-1 11 1-16,-7 3 1 15,-5-5 1-15,-12-7 1 16,-8-16-1-16,-15-13-2 15,-14-10 1-15,0-9-1 16,-31-14-2-16,-15-12 3 16,-17-19 3-16,-16-24-5 15,-16-18 5-15,-23-24-7 0,-20-22-1 16,-18-21-7-16,-19-13 0 16,-4-4-21-16,1-13 16 15,9 2 5-15,17 3 5 16,19-1 21-16,28-1 7 15,25-5-21-15,25-4-12 16,19-10-13-16,14-10-20 16,8-18-32-16,8-20-24 15,6-21-2-15,6-19 5 16,32-17 25-16,24-12 5 16</inkml:trace>
  <inkml:trace contextRef="#ctx0" brushRef="#br0" timeOffset="13037.94">25485 13934 160 0,'0'0'0'15,"0"0"-34"-15,0 0-16 16,0 0 12-16,0 0 1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11:02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12314 8320 42 0,'0'0'6'0,"0"0"2"0,-2-73 2 15,-2 47-6 1,1-1-1-16,3-2 1 0,0 0-1 15,0 4-1-15,0 1 3 16,0 5 0-16,-4 2 3 16,-11 3 5-16,-9 3-4 15,-11 3-5-15,-12 3-1 16,-8 5 4-16,-8 0-4 16,-4 2 0-16,-2 15 6 15,2 5-1-15,0 6 2 16,5 14-3-16,6 5-7 15,5 11 2-15,11 6-1 16,6 4-1-16,14 7 4 16,9 6-2-16,6 5-2 15,5 1 2-15,0-3-1 0,13-3 0 16,10-4 0 0,11-2 1-16,5-6 0 0,9 0-1 15,7-1 3-15,8 0-4 16,5-5 4-16,4-5 4 15,8-7-2-15,4-9 8 16,16-6-4-16,7-10 0 16,13-12-2-16,11-9 2 15,12-5 18-15,17-12-11 16,14-17-15-16,10-10 3 16,9-9-3-16,-3-6-1 15,-7-9-1-15,-15-2 1 0,-15-2 3 16,-14-4-3-16,-18 1 0 15,-21-5 6-15,-25-5-6 16,-27-1 1-16,-27-5 4 16,-21-3-2-16,-25-1-4 15,-38 5 0-15,-28 5 0 16,-25 8 0-16,-26 9-1 16,-22 7-2-16,-21 9-5 15</inkml:trace>
  <inkml:trace contextRef="#ctx0" brushRef="#br0" timeOffset="39.89">11958 9010 141 0,'59'84'-35'16,"13"-13"0"-16,8-25-3 15</inkml:trace>
  <inkml:trace contextRef="#ctx0" brushRef="#br0" timeOffset="2263.23">7736 7304 36 0,'0'0'0'0,"0"0"-4"16,0 0 4-16,0 0 0 0,0 0 5 16,0 0 7-16,0 0-4 15,0 0-4-15,-3-36-4 16,3 36-1-16,0 0-8 16,3-1-6-16,11-1 1 15</inkml:trace>
  <inkml:trace contextRef="#ctx0" brushRef="#br0" timeOffset="3873.41">16874 10140 8 0,'219'11'0'16</inkml:trace>
  <inkml:trace contextRef="#ctx0" brushRef="#br0" timeOffset="9539.12">8357 7989 40 0,'0'0'4'0,"0"0"-2"16,0 0 3-16,0 0 6 15,0 0 0-15,0 0-2 0,0 0 0 16,-75-29-1-1,75 27-1-15,0 1-2 0,0 0-2 16,0-2-1-16,0 2-1 16,8-2 0-16,8 1 1 15,4 2 1-15,5 0 0 16,8 0 2-16,3 0 1 16,5 0 0-16,-2 6-2 15,2 1-2-15,-3 2 1 16,2 1 0-16,1 3 2 15,2 3 1-15,5 2 0 16,2 2-3-16,7 1 0 16,1 0 1-16,2-2-2 15,1-5 2-15,6-6 0 0,3-8 5 16,9 0 3-16,5-3-1 16,1-13-8-16,0-6-3 15,0-2 1-15,0-1-2 16,-6-2 2-16,0 1-1 15,-9-4 1-15,-7-1 0 16,-5-2 0-16,-7-2 0 16,-9-1 0-16,-4-4-1 15,-10-1 3-15,-8-1-2 16,-7-5 0-16,-10 2-1 16,-3-2 0-16,-1 2 0 15,-20 1 0-15,-4 2 0 16,-7 0 2-16,-5 1-1 0,-6 2-1 15,-5-4 2-15,-6-1-2 16,-4-1 1-16,-3 0-1 16,-3 5 0-16,-2 5 0 15,-1 9 1-15,-3 7-1 16,-6 4 2-16,-6 5 0 16,-4 4-1-16,-4 5-1 15,-1 1 0-15,-3 0-2 16,0 0 2-16,-3 4 0 15,0 7 1-15,0 3-1 16,2 3 0-16,8 7 2 16,7 3-2-16,6 3 2 0,6 5-1 15,4-3-1-15,4 1 1 16,7 1 0-16,6-5-1 16,8 3 0-16,8 1 0 15,6-2 0-15,4 3 0 16,7 1 0-16,4 4 0 15,4 2 0-15,6 3 0 16,0-1 0-16,0 3 0 16,0-5 2-16,8 0-2 15,6 0 0-15,3-2 0 16,8 1 2-16,4 0-1 16,5 1 3-16,9 3-1 15,5-4-1-15,4-2 2 16,5-1 0-16,2-2-3 15,4-3 0-15,4 0 1 0,2-7-1 16,1-4-1-16,-3-6 0 16,-1-5 0-16,-5-7 0 15,-2-3 0-15,-5 0-3 16,-6 0-14-16,-2-13-7 16,-9 2-12-16,-2 1-4 15,-1-2 2-15,-1 1 4 16,1-1-1-16,-3 0-2 15</inkml:trace>
  <inkml:trace contextRef="#ctx0" brushRef="#br0" timeOffset="11263.53">7468 5311 67 0,'0'0'24'16,"0"0"-20"-16,0 0 2 15,0 0-4-15,46 81 21 16,-16-18 3-16,6 7-6 16,-2 7-7-16,2-1-1 15,-3-4-9-15,-6-6-3 16,-4-7 0-16,-6-7-13 16,-1-12-15-16,-11-12-16 15,-5-12-21-15</inkml:trace>
  <inkml:trace contextRef="#ctx0" brushRef="#br0" timeOffset="12117.45">7055 5649 136 0,'0'0'0'16,"0"0"-5"-16,46-90-9 15,12 35 14-15,20-7 0 16,13-7 4-16,10-5-1 16,-4-4-3-16,-4 2-3 0,-13 4 0 15,-16 8-1-15,-17 11-1 16,-22 11 1-16,-16 14 4 16,-9 9 0-16,-6 7 1 15,-22 1 2-15,-11 5 3 16,-5 6 1-16,-3 0-3 15,3 0 1-15,6 9 4 16,8 2 1-16,13 2 3 16,10 12-9-16,7 15-3 15,3 16 4-15,23 18 8 16,6 8 7-16,7 7 2 16,-2-1-6-16,-1-2-6 15,-3-6 2-15,-2-10 9 16,-2-8-3-16,-6-10-17 15,0-11 1-15,-7-8-2 0,-1-11-3 16,-4-11-6-16,-5-7-11 16,1-4 2-16,-1-4 7 15,-2-29 6-15,4-16-7 16,-2-11-12-16,4-6 7 16,1 10 5-16,2 10 11 15,-1 15 1-15,3 13 0 16,-5 7 0-16,-2 10 1 15,1 1-1-15,4 9 1 16,8 16 6-16,5 9 10 16,0 5 1-16,1 2 3 15,0-4-15-15,4-4 2 0,2-8 0 16,3-6 2-16,0-10-4 16,4-9-2-16,3 0-2 15,5-19 2-15,-2-12-4 16,2-8-5-16,-12-4-3 15,-11-7-4-15,-16 0 8 16,-9 0-5-16,-1 5-1 16,-22 10 9-16,1 12 1 15,-1 10 0-15,4 10 2 16,4 3 5-16,0 7-2 16,3 15-4-16,1 9 3 15,3 6 1-15,5 4 3 16,3-2-1-16,0-2-1 0,11-4-1 15,9-7 0-15,9-1-1 16,5-8 0-16,9-9-4 16,5-8-2-16,13 0-17 15,6-13-16-15,9-17-27 16,-1-6-2-16,5-7 9 16</inkml:trace>
  <inkml:trace contextRef="#ctx0" brushRef="#br0" timeOffset="12268.22">9452 5157 150 0,'0'0'6'15,"0"0"-6"-15,0 0-14 16,0 0-2-16,0 0 3 16,0 0-2-16,18 22-3 15,-9-11-18-15</inkml:trace>
  <inkml:trace contextRef="#ctx0" brushRef="#br0" timeOffset="13955.28">9261 5349 17 0,'0'0'12'16,"0"0"-12"-16,0 0 2 15,0 0 0-15,0 0 1 16,0 0 4-16,-14-7-2 0,14 7 1 15,0 0-2-15,0 0-2 16,0 0 1-16,0 0 1 16,0 0-1-16,0 0 1 15,0 0-2-15,0 0 0 16,0 0-1-16,0 0 0 16,0 0 0-16,0 0 0 15,0 0 2-15,0 0-1 16,0 0 1-16,0 0 0 15,0 0 1-15,0 0-1 16,0 0 0-16,0 0-1 16,0 0-2-16,0 0 1 0,0 0 0 15,0 0 0 1,0 0 1-16,0 0-1 0,0 0 2 16,0 0 1-16,0-1 0 15,0 1-2-15,0-2 0 16,0 1 0-16,0-1 0 15,0 2 0-15,0 0 1 16,0 0-1-16,0 0-2 16,0 0 0-16,0 0 0 15,0 0-1-15,0-1 1 16,0 1-1-16,0 0 1 16,0 0 0-16,0 0 0 15,0 0-1-15,0 0 1 16,0 0-5-16,0 0-1 15,0 0-5-15,0 0-1 0,0 0-1 16,0 0-9-16,0 0 0 16,0 0-6-16</inkml:trace>
  <inkml:trace contextRef="#ctx0" brushRef="#br0" timeOffset="14361.43">9071 5412 63 0,'0'0'1'16,"0"0"-1"-16,0 0-18 15,0 0 3-15,0 0 6 16,0 0-10-16</inkml:trace>
  <inkml:trace contextRef="#ctx0" brushRef="#br0" timeOffset="15139.26">9570 5210 29 0,'0'0'47'0,"0"0"-44"16,0 0-1-16,0 0-1 16,0 0 6-16,0 0 2 15,-14-26 3-15,14 26-4 0,0-2-2 16,0-3-2-16,0-2-1 16,3-3-2-16,12-1 1 15,6-3-2-15,6-2 1 16,1 1 2-16,3 1 0 15,7-1-1-15,8-1 1 16,6-1 0-16,15-3 1 16,9-2-3-16,8 1 1 15,7 1 5-15,0 0 1 16,-5 1-5-16,-6 5-1 16,-5 3 0-16,-3 0 0 15,1 4-2-15,0 0 0 0,2 1 0 16,10-1 1-16,11 0 8 15,9 0 0-15,4 5-7 16,2-1-1-16,-6 3-1 16,-12 0 0-16,-14 0 0 15,-16 5-1-15,-17 5-15 16,-18 0-12-16,-16 2-6 16,-12 5 2-16,-6-1 0 15,-28-2-13-15</inkml:trace>
  <inkml:trace contextRef="#ctx0" brushRef="#br0" timeOffset="16707.08">9823 5168 27 0,'0'0'8'0,"0"0"-5"15,0 0-2-15,0 0 1 16,0 0 2-16,0 0 5 15,0-18 1-15,6 14-3 16,3-1 1-16,2-1-2 16,6-4-2-16,7-1 0 15,6-5 0-15,12-3-1 16,7 1-1-16,9-3 1 16,8 1-1-16,4-4 3 0,6 2 0 15,0-3 0-15,2-1-3 16,4 2 2-16,1 2 1 15,-1 3-3-15,-1 2 1 16,-7 1-3-16,5 1 1 16,4 0 0-16,6 0 0 15,8-2 4-15,4 0-1 16,-1 3-2-16,2 3 3 16,-4 6-1-16,-1 1 2 15,0 4-3-15,0 0 0 16,0 0-3-16,3 1 2 15,-3 10-2-15,1 3 2 16,7 2 1-16,4-4-1 16,7 0-1-16,3-1 0 15,4 2 1-15,2 1-2 0,5 1 0 16,-2 2 1-16,-1 2 0 16,-7 5 1-16,-3-2-1 15,-5 7 3-15,0 2 0 16,-4 4-2-16,-2 5 3 15,0 0 0-15,-1 4-1 16,3-1 0-16,-3 3-4 16,-3-1 0-16,-6 0 1 15,-12 0 0-15,-5 2 0 16,-6 0 1-16,-5 2-1 16,-5 0 5-16,-7-1-4 15,-1-3 2-15,-5 2 0 0,-2-2-1 16,-3 1-1-1,-3-2 1-15,-2-1-1 0,-6-4 0 16,-4-5-1-16,-6-7-1 16,-3-5 0-16,-3-3 2 15,-2-4-4-15,-1 1 4 16,0-4-2-16,3 1 0 16,1 0-2-16,-2-2-1 15,-1 1 3-15,-4-4-5 16,-4-2 2-16,-3-3 0 15,-3-3-10-15,-1 0-12 16,1 0-1-16,-2 0-3 16,0-10-4-16,0-12-28 0</inkml:trace>
  <inkml:trace contextRef="#ctx0" brushRef="#br0" timeOffset="17038.47">14975 5857 80 0,'0'0'10'0,"0"0"-9"15,0 0-1-15,73 75 4 16,-34-54 9-16,10 1-1 16,7-2 5-16,3-4-3 15,2-2-5-15,-4-1-6 16,-6-1-3-16,-8-5 0 16,-5 1-2-16,-5-6-8 15,-6 1-7-15,-4-3-5 16,-6-5-8-16,-3-15-16 15</inkml:trace>
  <inkml:trace contextRef="#ctx0" brushRef="#br0" timeOffset="17262.25">15598 5654 90 0,'0'0'0'0,"0"0"0"15,0 0-4-15,0 0 4 16,0 0 4-16,-61 84 1 16,52-54 1-16,-1 4-1 15,4 2-3-15,-2 1-2 16,2 0-1-16,4-2-7 16,2-4-4-16,0-8-18 15,15-10-7-15</inkml:trace>
  <inkml:trace contextRef="#ctx0" brushRef="#br0" timeOffset="17381.93">15881 5816 103 0,'0'0'0'0,"0"0"-5"16,0 0-20-16,0 0-15 15</inkml:trace>
  <inkml:trace contextRef="#ctx0" brushRef="#br0" timeOffset="18798.93">9796 4322 22 0,'0'0'2'15,"0"0"3"-15,0 0 4 16,0 0 8-16,0 0 2 16,0 0-6-16,-34-6-2 15,22 3 0-15,3 3-1 16,0 0-2-16,-6 0-1 16,-4 12-1-16,-4 16-1 15,-5 11 5-15,3 6 5 0,7 2-5 16,9-5 0-16,6-5-1 15,3-7 1-15,6-2-4 16,18-6-3-16,6-6 0 16,7-7 0-16,6-9 0 15,2 0-2-15,1-14-1 16,-6-10-1-16,-5-5-9 16,-10 0-5-16,-11-1 4 15,-7 0 9-15,-7 1 0 16,0 2 2-16,-15 3 0 15,0 6 1-15,2 9 4 16,7 4 8-16,3 5 1 16,3 0-11-16,0 5-3 15,0 12-5-15,12 14 5 0,13 8 4 16,8 8 3-16,10 7 4 16,5 13 2-16,4 7 1 15,3 5 9-15,-4 2-9 16,-3-9-1-16,-12-6-3 15,-10-8-8-15,-12-7 3 16,-8-4-5-16,-6-5 2 16,-15-5-1-16,-18-4 3 15,-9-4 4-15,-10-9-6 16,-5-8 2-16,1-12-3 16,-4 0 1-16,2-27-2 15,4-11-19-15,5-6-19 0,13-4-17 16,18-1-9-16,18 3-2 15,6-5-15-15</inkml:trace>
  <inkml:trace contextRef="#ctx0" brushRef="#br0" timeOffset="19002.48">10357 4562 146 0,'0'0'0'15,"0"0"-8"-15,0 0 8 16,0 0 2-16,73 98 6 16,-46-67 1-16,6 2 0 0,-2 1-5 15,-1-1-4 1,-6-3-9-16,-3-4-11 0,-9-3-13 16,-2-9-11-16</inkml:trace>
  <inkml:trace contextRef="#ctx0" brushRef="#br0" timeOffset="19147.09">10329 4353 121 0,'0'0'0'0,"0"0"-27"15,0 0-24-15</inkml:trace>
  <inkml:trace contextRef="#ctx0" brushRef="#br0" timeOffset="19519.05">10757 4492 142 0,'0'0'2'16,"0"0"-2"-16,110 17 5 16,-62-5 4-16,-6 3 9 15,-5 6-10-15,-7 2-1 0,-6 4-1 16,-11-1-6-16,-4 0 1 16,-9-6 0-16,0-6 1 15,0-5 0-15,0-6 2 16,0-3 5-16,0 0 13 15,-7-10 12-15,-7-14-14 16,-5-9-16-16,4-6-2 16,-1-10-2-16,4-1-1 15,4 0-16-15,6 5-1 16,2 7-2-16,11 7-17 16,16 1-13-16,7 3 7 15,5 0-1-15,0-1-12 0</inkml:trace>
  <inkml:trace contextRef="#ctx0" brushRef="#br0" timeOffset="19737.61">11295 4068 126 0,'0'0'1'16,"0"0"9"-16,0 0 12 15,0 0-4-15,0 0-14 16,0 0 14-16,15 82 29 15,8-27-22-15,5 3-6 16,0 2-14-16,2 1-3 16,2-2-4-16,-3-1-4 0,1-4-25 15,2-8-30-15,0-7-4 16,0-17 2-16</inkml:trace>
  <inkml:trace contextRef="#ctx0" brushRef="#br0" timeOffset="19897.18">11883 4199 198 0,'0'0'0'0,"0"0"-6"16,0 0-32-16,0 0-9 0,0 0-1 15,0 0 19 1</inkml:trace>
  <inkml:trace contextRef="#ctx0" brushRef="#br0" timeOffset="20873.15">12114 9399 88 0,'0'0'1'0,"0"0"0"16,0 0-1-16,0 0 8 15,0 0 2-15,0 0-5 16,0 0 10-16,21 82 3 16,46-64-2-16,21-8 2 15,17-10 5-15,17-3 1 16,12-25-10-16,8-14-3 16,10-16-1-16,3-15 3 15,-7-12 1-15,-5-11-6 16,-16-7-3-16,-15-7 0 15,-21-4-2-15,-23-2 8 0,-26 2-2 16,-32 0 4-16,-13-7-4 16,-49 2-4-16,-33-4-3 15,-30 3-2-15,-29 13 0 16,-22 21 0-16,-6 24 1 16,-8 29 2-16,-5 25-2 15,-6 11 5-15,-6 30 1 16,-4 14-5-16,10 7-1 15,18 12 6-15,21 10 6 16,22 13-5-16,17 12-5 16,20 8-1-16,26 5-2 15,28 1 0-15,26 0 1 16,13 2 3-16,30-2-2 16,27-1 7-16,24-7 0 0,23-7-3 15,22-8 2-15,25-14 1 16,14-11-5-16,11-13 2 15,5-15-4-15,-3-7 0 16,-2-10-2-16,-11-5 1 16,-13-8-1-16,-18-7-11 15,-20-2-18-15,-25 0-45 16,-23-8-10-16,-16-10-12 16,-17-8 5-16</inkml:trace>
  <inkml:trace contextRef="#ctx0" brushRef="#br0" timeOffset="21047.94">13825 9104 13 0,'0'0'136'0,"0"0"-136"16,0 0-59-16,0 0 16 15,0 0 17-15</inkml:trace>
  <inkml:trace contextRef="#ctx0" brushRef="#br0" timeOffset="21773.72">13286 8170 126 0,'0'0'16'0,"50"-100"-13"16,-4 52-2-16,17-2 8 15,13-3 7-15,10-1-4 16,8-1-4-16,4-3-1 0,1 2-2 16,-3-2-3-16,-5-1-1 15,-8 2-1-15,-8-1 0 16,-13 4-4-16,-9 4-9 16,-19 9-12-16,-16 8-15 15,-18 5-3-15,-3 5-17 16</inkml:trace>
  <inkml:trace contextRef="#ctx0" brushRef="#br0" timeOffset="22035.56">13844 7274 87 0,'0'0'2'15,"98"-50"-2"-15,-40 26 0 16,-2 7 10-16,-2 11 6 15,-6 6-2-15,-2 2-4 16,-4 23-1-16,-5 9-7 16,-6 2-2-16,-8 5 2 15,-7 1-2-15,-8 1 0 16,-8 3 0-16,0 3 0 16,-17-2 0-16,-13 7-2 15,-11 4-9-15,-6 6-11 16,-6 0-8-16,-3-6-22 15</inkml:trace>
  <inkml:trace contextRef="#ctx0" brushRef="#br0" timeOffset="22186.16">14232 7517 120 0,'0'0'0'15,"0"0"-26"-15,0 0-18 16,0 0-2-16</inkml:trace>
  <inkml:trace contextRef="#ctx0" brushRef="#br0" timeOffset="31411.54">7 7319 33 0,'0'0'29'0,"0"0"-28"16,0 0-2-16,0 0 1 0,0 0 0 16,0 0 1-16,0 0 1 15,0 0 1-15,0 0-1 16,0 0 0-16,0 0-2 16,0 0 3-16,0 0 4 15,0 0 1-15,0 0 1 16,0 0 2-16,0 0-6 15,0 0 0-15,0 0 0 16,0 0 0-16,0 0 0 16,13-1-3-16,34-6-1 15,30 0 1-15,31-8-2 16,21-2 0-16,28-7 0 16,13-8 1-16,14-1 0 0,5-6-1 15,-4 1 0-15,-3 0 0 16,-2 1 0-16,4 3-2 15,-5 4 2-15,-3 2-3 16,-6 5 0-16,-10-1-3 16,-16 5 1-16,-15 2 0 15,-18 3 1-15,-18 4-2 16,-18-1-2-16,-16 4 0 16,-19 1 4-16,-20 3-2 15,-13 3-9-15,-7 0-8 0,-12 0 12 16,-16 0-21-1</inkml:trace>
  <inkml:trace contextRef="#ctx0" brushRef="#br0" timeOffset="31896.92">444 8760 64 0,'0'0'0'16,"0"0"0"-16,91 5 0 15,-30-5-1-15,11 0 1 16,11-9 3-16,11-7 4 16,11-3 1-16,16-7-2 15,17-6 2-15,16-5 2 16,12-4-5-16,21-4 0 0,12 2 0 15,8-6-3-15,11-1-2 16,-6-1 1-16,-5 0-1 16,-1-5 0-16,-17 3 1 15,-14 1-1-15,-20 4 0 16,-27 8 0-16,-23 13-2 16,-31 7-6-16,-27 12-9 15,-28 8-5-15,-19 2-17 16</inkml:trace>
  <inkml:trace contextRef="#ctx0" brushRef="#br0" timeOffset="32430.91">1139 10444 90 0,'0'0'4'0,"0"0"-4"15,0 0-1-15,117-30 1 16,-56 5 0-16,21-6 0 16,12-1 0-16,13-3 7 15,15 0 0-15,16-3 2 16,14-4-4-16,16-2 1 15,1-7-1-15,10-4 0 16,0-2-1-16,6-4-2 16,7-5 3-16,-1-4-2 15,5 0-3-15,-6 2 1 0,-8-1 0 16,-16 7-1-16,-6 6 0 16,-17 8-1-16,-22 2-2 15,-18 10-6-15,-26 4-8 16,-23 11 2-16,-26 9-1 15,-19 12-5-15,-9 0-12 16</inkml:trace>
  <inkml:trace contextRef="#ctx0" brushRef="#br0" timeOffset="32918.6">1311 12120 83 0,'0'0'0'15,"0"0"-17"-15,0 0 16 16,119 74-1-16,-58-59 0 16,8-6 1-16,16-6 1 0,19-3 0 15,13 0 0-15,12-12 0 16,12-8 0-16,9-9 3 16,7-5 2-16,13-5 4 15,15-9 1-15,13-5 1 16,8-8 2-16,10-3-1 15,-1-3-4-15,0-1 2 16,-8 1 0-16,-2-2-2 16,-15 5-3-16,-15 9-2 15,-17 9-3-15,-25 13-1 16,-23 10-4-16,-29 10 2 16,-23 12-3-16,-25 1-6 15,-23 6-9-15,-10 23-2 16,-25 6 12-16,-33 15-5 15,-24 9-17-15</inkml:trace>
  <inkml:trace contextRef="#ctx0" brushRef="#br0" timeOffset="33404.86">2055 14255 53 0,'0'0'0'15,"0"0"0"-15,125 41 1 16,-50-40 2-16,16-1 2 15,25-10 2-15,24-19-1 16,17-15 0-16,28-10 0 16,19-8-1-16,14-10-3 15,19-8 0-15,2-10 0 16,5-1 3-16,1-3 5 16,-3 5-1-16,-2 8 3 15,-12 8-1-15,-13 9-1 16,-12 11-7-16,-21 10-2 0,-27 7-1 15,-25 11 0 1,-28 7-1-16,-28 11-1 0,-22 7-3 16,-24 0-2-16,-13 0-5 15,-10 2-1-15,-5 1 6 16,0-1 5-16,0-2-1 16,-5 0-1-16,-10 0-4 15,-3 0-9-15,-2-7-4 16,0-7-9-16</inkml:trace>
  <inkml:trace contextRef="#ctx0" brushRef="#br0" timeOffset="41984.76">28083 4434 69 0,'0'0'1'16,"0"0"0"-16,0 0 4 16,0 0-3-16,0 0 3 15,3-75 7-15,0 75-2 16,0 0-1-16,7 12-8 16,-1 25 3-16,9 19 7 15,-1 16 2-15,-2 12-2 16,0 9-6-16,-2-1 2 15,-4-5-6-15,0-8 1 16,-1-13-2-16,2-8 0 0,-3-8 0 16,-2-11-3-16,-5-5-15 15,0-10-13-15,-6-12-2 16,-19-12-10-16</inkml:trace>
  <inkml:trace contextRef="#ctx0" brushRef="#br0" timeOffset="42609.16">27790 4695 104 0,'0'0'0'16,"0"0"0"-16,0 0-4 15,0 0 2-15,78-92 2 16,-24 69 0-16,7-1 1 15,9-1 0-15,8 0-1 16,-2-3 0-16,0 6-2 16,-12 0-3-16,-14 0-9 15,-12 4-1-15,-17-1 5 16,-11 0 8-16,-10 1 2 16,0-2 0-16,-11 3 7 15,-6 2 0-15,-2 4 1 16,1 4 7-16,3 3-2 15,3 4-2-15,2 2-6 0,4 21-4 16,1 18 3 0,4 12 2-16,1 15 12 0,0 12-1 15,0 7-6-15,4 7 1 16,4-2-1-16,-3-7 0 16,0-8-4-16,-2-9-4 15,-2-7-3-15,-1-10 0 16,2-7 0-16,-2-14-3 15,1-13-8-15,2-11-5 16,-1-6-2-16,3-6 9 16,-1-24 8-16,5-10-10 15,3-3 0-15,2 4 9 16,3 12 2-16,2 6 0 16,1 9 4-16,-4 7-1 0,-1 5 1 15,-1 0 0-15,-1 2-3 16,2 12 5-16,-2 1 1 15,4 2-3-15,-5 2-2 16,-2-2-1-16,-3 0-1 16,-2 0 0-16,3-2-6 15,3-2-24-15,1-5-11 16,4-3-5-16</inkml:trace>
  <inkml:trace contextRef="#ctx0" brushRef="#br0" timeOffset="42908.36">28888 5020 91 0,'0'0'0'0,"5"-90"-8"16,-2 40 1-16,-3 0 7 16,-3 9 0-16,-15 10 11 15,0 12-2-15,2 14 7 16,4 5-2-16,0 4-5 15,3 24-3-15,0 11-6 16,4 6 8-16,3 5 3 16,2-3 0-16,0-5-1 15,18-2-1-15,7-5-2 16,9-4-3-16,15-10-2 0,11-6-2 16,10-12-9-1,6-3-18-15,8-16-15 0,-2-17-3 16,0-9-23-16</inkml:trace>
  <inkml:trace contextRef="#ctx0" brushRef="#br0" timeOffset="43553.98">29707 4296 91 0,'0'0'0'0,"0"0"-4"0,0 0 1 15,0 0 1-15,0 0-1 16,0 0 3-16,-11-10 2 16,11 10 6-16,0 6-2 15,0-2 3-15,0 1 2 16,0 2-1-16,0 6 3 15,0 8 3-15,0 15 1 16,8 18 1-16,4 15 14 16,4 16-8-16,-3 11 5 15,-4 2-6-15,-5-1-12 16,-1-8-7-16,-3-18-4 16,2-10 0-16,0-16 0 0,0-13 0 15,-1-11-1-15,2-12-1 16,-3-6-3-16,2-3 5 15,-2-9 1-15,3-22 5 16,-1-12-6-16,4-14-7 16,3-6 4-16,8-2-3 15,6 3 1-15,3 11 2 16,4 12 1-16,-1 14 1 16,-2 11 0-16,3 11-1 15,1 3 0-15,4 13-1 16,3 19 2-16,-4 8 1 15,-6 6 1-15,-5 0 2 16,-14 1 0-16,-9-2 1 0,0-4 0 16,-16-1 0-16,-16-2-3 15,-8-5 3-15,-7-4-2 16,-3-5-2-16,-1-9 0 16,3-8-2-16,4-7-10 15,3-2-14-15,10-20-8 16,10-2-26-16,15-2 5 15,6 6 3-15,14 4 4 16</inkml:trace>
  <inkml:trace contextRef="#ctx0" brushRef="#br0" timeOffset="43848.41">30030 5107 22 0,'0'0'15'0,"91"-29"-2"16,-39 7 0-1,0-8-6-15,-3-7-7 0,-6-1 1 16,-13-2-1-16,-13 0 2 15,-14 5-1-15,-3 6 9 16,-5 11 7-16,-13 9 4 16,-1 9-5-16,-2 0-2 15,2 22-9-15,-1 12 1 16,8 5 10-16,4 3 0 16,5 0 3-16,3-3-8 15,0-1-4-15,3-6-1 16,11-4-3-16,8-3-3 15,6-8 0-15,6-3-3 16,6-12-11-16,2-2-30 16,-1-13 5-16,0-16-2 0,-8-5 1 15,-5-7-2 1</inkml:trace>
  <inkml:trace contextRef="#ctx0" brushRef="#br0" timeOffset="44139.22">30622 4913 47 0,'0'0'38'0,"0"0"-20"16,0 0-15-16,0 0 1 15,0 0 14-15,0 0 10 16,1 82-12-16,-1-57 0 16,0-3 2-16,0-3-11 15,0-5-7-15,0-4 0 16,0-7-1-16,3-3-6 16,2 0-9-16,7-9 12 0,9-11 2 15,1-5-13-15,0 8 3 16,-7 6 7-16,-4 8 5 15,1 3 1-15,1 0-1 16,2 0 2-16,2 10 4 16,0 5 0-16,2 0-2 15,4-2-1-15,2-2-2 16,5-5-1-16,3-6-11 16,1 0-26-16,1-20-6 15,-5-10-21-15</inkml:trace>
  <inkml:trace contextRef="#ctx0" brushRef="#br0" timeOffset="44522.16">31015 4487 140 0,'0'0'17'0,"0"0"-17"16,0 0-2-16,-6 92 2 15,9-38 14-15,13 9 8 16,3-1-5-16,-3 1-6 15,-1 0-11-15,-7-7 0 16,-7-4-10-16,-1-8-18 16,0-9-2-16,-3-11-4 15,-4-17 6-15,-3-7 1 16,2-15 18-16,2-19-6 0,3-6 9 16,3 2 6-1,0 5 12-15,9 10 4 0,12 6 3 16,4 7-3-16,5 5-1 15,4 4-4-15,4 1 6 16,0 1-1-16,2 14-1 16,-4 3-2-16,-3 2-2 15,-5 1-1-15,-5 1-6 16,-7-2-4-16,-7-1-3 16,-5-1-20-16,-4-2-14 15,-4-5-4-15,-15-8-4 16</inkml:trace>
  <inkml:trace contextRef="#ctx0" brushRef="#br0" timeOffset="44626.09">31269 4713 117 0,'0'0'0'0,"0"0"-23"16,0 0-19-16</inkml:trace>
  <inkml:trace contextRef="#ctx0" brushRef="#br0" timeOffset="44911.89">31739 4466 117 0,'0'0'0'15,"0"0"0"-15,-97-30 5 16,78 30 26-16,7 0-7 15,4 15 0-15,5 23-20 16,2 16 10-16,1 16 9 16,0 12-11-16,0 3-3 15,3 7 11-15,3-5-11 16,0-7-6-16,4-3-2 16,1-3-1-16,-2-5-18 15,-1-8-24-15,-6-15-28 16,-2-17 0-16,-6-13 8 15</inkml:trace>
  <inkml:trace contextRef="#ctx0" brushRef="#br0" timeOffset="45481.75">31535 5059 122 0,'0'0'10'0,"0"0"-10"15,100-89 0-15,-61 64 11 16,-1 8 18-16,1 11 12 15,-2 6-20-15,5 10-9 16,-6 17-8-16,-8 3 0 16,-7 3-4-16,-8 1 2 15,-7 0-2-15,-6-5 0 16,0-3 0-16,0-8 0 16,0-8-4-16,0-8-11 15,0-2-3-15,8-1 7 0,2-18 3 16,-1-4-11-16,0 0 0 15,0 6 11-15,-2 9 8 16,1 5 5-16,-2 3-1 16,0 0-4-16,7 0 2 15,2 0 9-15,5 3 3 16,2-2 0-16,2-1-1 16,0 0-6-16,0-6-4 15,-1-9-2-15,-3-3-1 16,-1-8-2-16,-1-6-6 15,-6-14-2-15,-7-12-4 16,-5-13 2-16,-2-10 2 0,-22-2 4 16,-5 10 3-16,-3 15 3 15,8 23 7-15,5 16 13 16,7 18-1-16,2 1-9 16,2 29-10-16,2 20 0 15,6 17 6-15,0 13 2 16,8 6 2-16,12-3-2 15,3-7-4-15,2-11 4 16,4-10-4-16,0-8-4 16,1-10-7-16,0-6-17 15,1-4-33-15,-2-17 3 0,-2-9-21 16</inkml:trace>
  <inkml:trace contextRef="#ctx0" brushRef="#br0" timeOffset="46042.07">32934 4688 91 0,'0'0'0'0,"0"0"0"16,0 0 5-16,-102-72 15 0,72 66 4 16,2 6-1-16,-2 3-16 15,3 19-5-15,5 6 1 16,7 2-2-16,8-2 1 16,7-3-2-16,0-5 2 15,1-8-2-15,19-7 1 16,2-5 3-16,6 0-2 15,-1-9-2-15,-3-10-4 16,-6-2 1-16,-6 3 1 16,-5 5 2-16,-5 3 1 15,-2 8 7-15,0 2 3 16,0 0-9-16,0 19-2 0,0 22 0 16,0 19 2-16,0 13 20 15,4 12-5-15,-1 6 7 16,-1 3-6-16,-1 1 3 15,-1-10-1-15,0-12-13 16,0-16 4-16,-9-12 7 16,-4-12-4-16,-2-14-8 15,-6-10 0-15,-6-9-1 16,-7-3 2-16,-10-26-7 16,-2-14-11-16,3-18-11 15,3-10-21-15,12-1-14 16,11 2-19-16,14 9 8 15,3 8 6-15</inkml:trace>
  <inkml:trace contextRef="#ctx0" brushRef="#br0" timeOffset="46216.6">32899 4895 47 0,'0'0'25'16,"0"0"-16"-16,35 93 9 15,-25-68-3-15,0-6-7 16,-2-3-5-16,-3-4-3 16,-1-4 0-16,-4-5-23 15,0-3-29-15</inkml:trace>
  <inkml:trace contextRef="#ctx0" brushRef="#br0" timeOffset="46330.3">32886 4535 32 0,'0'0'0'0</inkml:trace>
  <inkml:trace contextRef="#ctx0" brushRef="#br0" timeOffset="46635.22">33077 4917 104 0,'0'0'29'0,"0"0"-27"0,0 0 0 15,0 0 7-15,58 74 17 16,-40-42 4-16,-5 3-19 16,-7-5-11-16,-6-4 0 15,0-6 0-15,-4-5 2 16,-8-9 1-16,6-4-1 15,-2-2 4-15,-2-14 11 16,1-15-11-16,2-15-6 16,5-9 0-16,2-3-1 15,5 6-3-15,8 6-2 16,7 7-4-16,-1 6-14 16,2 6-20-16,3 2-11 0,3 2-4 15</inkml:trace>
  <inkml:trace contextRef="#ctx0" brushRef="#br0" timeOffset="46856.62">33344 4349 66 0,'0'0'36'16,"0"0"-11"-16,0 0-22 15,0 0 4-15,3 88-1 16,9-14 18-16,0 4-11 15,6-1-7-15,1 0-5 0,-1-1-1 16,0-8 0-16,0-6 0 16,0-11-11-16,-2-12-19 15,-1-12-18-15,-6-15-16 16</inkml:trace>
  <inkml:trace contextRef="#ctx0" brushRef="#br0" timeOffset="46974.3">33691 4742 117 0,'0'0'0'0,"0"0"-12"15,0 0-15-15,0 0-19 0</inkml:trace>
  <inkml:trace contextRef="#ctx0" brushRef="#br0" timeOffset="47798">28378 5472 22 0,'0'0'11'0,"0"0"-11"15,0 0 0-15,0 0-2 16,0 0-10-16,0 0-2 15,9 0 9-15</inkml:trace>
  <inkml:trace contextRef="#ctx0" brushRef="#br0" timeOffset="48810.52">28186 5498 26 0,'0'0'8'0,"0"0"-5"15,0 0-3-15,0 0 2 16,0 0 3-16,0 0 7 16,-13 0-7-16,13 0 0 15,1 5-3-15,12 3 9 16,2 4-2-16,8 0 0 16,7 3 2-16,4 0-1 15,11-2-2-15,10-5 6 16,11-3 1-16,13-5 1 0,13 0-10 15,10-17 7 1,2-9-2-16,-3-4-1 16,-5-6-1-16,-8-4-3 0,-6-7 2 15,-9-4-2-15,-9-5 0 16,-10-5 1-16,-15-4-1 16,-15-5 0-16,-16-5-4 15,-8-2 4-15,-22-13-4 16,-23-5 6-16,-11-6-8 15,-14-5 1-15,-15 4 1 16,-12 5-1-16,-11 3-1 16,-8 9 0-16,-7 6 4 15,-2 8-2-15,-6 14-1 16,1 14 3-16,5 18 1 16,7 17 0-16,12 8-3 0,11 18-2 15,17 16 0-15,11 15 0 16,12 10 0-16,10 11 0 15,8 9 0-15,8 9 0 16,11 7 0-16,8 10 0 16,10 12 0-16,3 3 0 15,27 2 2-15,16-4-1 16,14-6 4-16,13-10 2 16,12-3-3-16,10-15 4 15,13-9-2-15,2-9-1 0,5-11 0 16,1-9-1-1,-4-10-3-15,-9-9 0 16,-10-10-1-16,-20-5-1 0,-18-5 0 16,-24-4-2-1,-13-3-4-15,-12 0-6 0,-6 0 2 16,0 0 6-16,0 0-1 16,0 0 1-16,0 0-11 15,-3 0-13-15,-2 0-4 16,1 5-6-16,-3 0-2 15,-2 2 2-15,-3 1-7 16,-3-3-12-16</inkml:trace>
  <inkml:trace contextRef="#ctx0" brushRef="#br0" timeOffset="49156.41">28644 5559 115 0,'0'0'10'0,"0"0"-2"15,0 0 10-15,0 0-6 16,0 0-5-16,0 0 1 16,0 20 9-16,21 25 25 15,6 14-8-15,1 20-5 16,3 9-11-16,4 9 5 15,3 9 16-15,3-5-9 0,2 2 7 16,0-3-13 0,-4-7-17-16,-6-11-5 0,-8-10-2 15,-8-8-5-15,-4-12-25 16,-4-15-14-16,-3-11-3 16,1-13-16-16,-5-10-4 15,-2-3-8-15,-10-22 30 16,-15-15-44-16</inkml:trace>
  <inkml:trace contextRef="#ctx0" brushRef="#br0" timeOffset="49359.85">28830 6520 131 0,'0'0'25'0,"0"0"-25"0,0 0 0 15,0 0 0-15,0 0 5 16,0 0 18-16,88 29 10 15,-53-17-24-15,-1-3-7 16,0-1-2-16,1-4-4 16,-1-1-25-16,6-3-1 15,-3 0-18-15,-2-20 6 16,-5-11-12-16</inkml:trace>
  <inkml:trace contextRef="#ctx0" brushRef="#br0" timeOffset="49540.36">29343 6282 65 0,'0'0'73'16,"0"0"-49"-16,0 0-14 0,0 0-4 16,0 0-5-16,0 0 1 15,0 51 8-15,-7-14-9 16,0 9-1-16,-5 5-1 16,-2 2-9-16,-2 1-8 15,-2 1-7-15,1 0-6 16,0-2-9-16,3-10-11 15</inkml:trace>
  <inkml:trace contextRef="#ctx0" brushRef="#br0" timeOffset="49875.72">29599 6561 159 0,'0'0'40'0,"0"0"-40"15,0 0-5-15,31 75 5 16,-12-12 8-16,-2 5 15 15,-1 6 0-15,-5 2 2 16,-2 3 2-16,-1-5-15 0,0-8-8 16,1-12-4-16,3-14-10 15,0-8-24-15,-2-9-9 16,-3-9-22-16,-7-11 3 16,-3-3 1-16</inkml:trace>
  <inkml:trace contextRef="#ctx0" brushRef="#br0" timeOffset="50196.87">29297 6638 208 0,'0'0'9'16,"-1"-74"-9"-16,25 42-3 0,19 8 3 15,21 8 2-15,15 13 13 16,12 3 1-16,6 28-9 15,-6 14 6-15,-7 10 5 16,-14 5-4-16,-14 3-5 16,-15 0 0-16,-17 1 2 15,-16-6-5-15,-8 5-2 16,-18-4-1-16,-22-4 2 16,-18-4-3-16,-15-9-2 15,-11-8-9-15,-7-5-13 0,2-7-12 16,11-5 3-1,22-7-14-15,24-5-3 0,22-2 6 16,10-2 1-16,17-16-21 16</inkml:trace>
  <inkml:trace contextRef="#ctx0" brushRef="#br0" timeOffset="50497.35">29922 7082 66 0,'0'0'80'0,"0"0"-70"15,87-79-9-15,-55 46-1 16,-3-3 0-16,-8 1 0 16,-9 4 0-16,-11 2-1 15,-1 5 1-15,0 6 2 16,-3 7 6-16,-4 8 8 0,2 3 0 16,-1 1-8-16,0 20-6 15,2 10-1-15,1 6 14 16,3-1-1-16,0 3-4 15,6-3-4-15,10-3 5 16,7-5 0-16,2-9-4 16,6-9-7-16,5-7-3 15,5-3-25-15,2-16-12 16,-3-17-20-16,-12-13-5 16,-13-12-13-16</inkml:trace>
  <inkml:trace contextRef="#ctx0" brushRef="#br0" timeOffset="50687.06">30343 6462 130 0,'0'0'32'16,"0"0"-17"-16,0 0-15 15,0 0 0-15,0 0 2 16,24 122 22-16,-5-60 0 16,0 3-13-16,-2-2-1 15,-2-3-9-15,-5-4-1 16,-1-4-7-16,-6-2-22 15,-3-5-21-15,0-11-5 16,-12-16-13-16</inkml:trace>
  <inkml:trace contextRef="#ctx0" brushRef="#br0" timeOffset="50851.88">30237 6931 170 0,'0'0'17'16,"0"0"-17"-16,0 0-35 16,106-59 0-16,-28 36 3 15,9-1 15-15,6-1-20 16</inkml:trace>
  <inkml:trace contextRef="#ctx0" brushRef="#br0" timeOffset="51953.07">29716 5349 29 0,'0'0'4'16,"0"0"-4"-1,0 0 3-15,0 0 2 0,0 0 4 16,0 0-1-16,0 0-1 16,0 24 8-16,11-12-6 15,8 2 7-15,11 3 2 16,13 0-1-16,17 0 2 16,19 3-3-16,15-1 0 15,18-2 2-15,16 0 3 16,17-5-9-16,22-2 1 15,12-5 3-15,14-5-5 16,5 0-3-16,-6 0 1 16,-8-2-2-16,-14-1-1 15,-14-2-4-15,-19 2 2 16,-23 0-4-16,-25 0 0 0,-26 3-1 16,-21 0 0-16,-17 0 0 15,-15 0-4-15,-5 0-12 16,-5 0 1-16,0 3-11 15,0 3-10-15,0 6-22 16,0 7 12-16,-15 6 9 16,-7 5-28-16</inkml:trace>
  <inkml:trace contextRef="#ctx0" brushRef="#br0" timeOffset="53242.77">31126 6878 32 0,'0'0'15'16,"0"0"-6"-16,0 0-1 15,0 0 7-15,0 0-3 16,0 0 2-16,-14-19-3 15,14-15-4-15,4-14-7 16,18-14 0-16,5-10 0 16,-3-8 0-16,-2-12 0 15,-6-7 1-15,-1 5 0 16,-3 14 1-16,-1 24 9 16,-2 30 9-16,-3 21-5 15,5 10-15-15,6 36-1 0,8 23 1 16,1 17 2-1,-4 3 2-15,-7 0-4 0,-2-8 0 16,-4-8 1-16,3-11 1 16,0-7-2-16,-1-8 0 15,3-8-7-15,3-7-20 16,-1-10-18-16,-4-13-13 16</inkml:trace>
  <inkml:trace contextRef="#ctx0" brushRef="#br0" timeOffset="54052.83">31174 6771 161 0,'0'0'0'16,"0"0"-4"-16,0 0-19 0,19-89 1 16,33 61-3-16,14 3 19 15,8 7-1-15,4 8-9 16,-3 4 8-16,-8 1 0 15,-12 5 7-15,-12 0 0 16,-16 0 1-16,-12 0 0 16,-12-2 0-16,-3-1 8 15,-8-3 12-15,-14 0-8 16,-6 1 5-16,-4 4-1 16,3 1 6-16,2 1-6 15,3 13-7-15,7 2 6 16,6 0-9-16,6-2-5 0,5-1-1 15,5-1 1 1,23-8 3-16,12-4 1 0,8-4-4 16,4-21-1-16,0-11-1 15,-8-5-4-15,-9-7-1 16,-9-6 5-16,-13-9 0 16,-9-4 1-16,-4-6 0 15,-7 5 0-15,-9 11 2 16,0 18-1-16,5 19 20 15,6 14 6-15,1 6-11 16,-3 11-16-16,-1 26-3 16,-1 18 3-16,4 13 3 15,5 0-3-15,0-3 2 16,8-11-1-16,11-9 1 0,1-13-1 16,2-11 0-16,4-11 0 15,5-9-1-15,5-1 0 16,4-12-1-16,-1-18-4 15,-7-4-6-15,-3-2-2 16,-10 6 7-16,-5 9 4 16,-8 11 2-16,-5 8 9 15,1 2-7-15,1 31-2 16,6 18 0-16,4 26 19 16,-1 12-5-16,3 11 5 15,-2 7 10-15,-2 5-6 16,-2 4 6-16,-6 3 0 15,-3-1 3-15,0-9-6 0,-3-8 33 16,-12-16-15-16,3-16-18 16,1-22 8-16,3-22 2 15,3-16 33-15,-3-7-36 16,-6-35-5-16,-9-22-28 16,-4-24-61-16,-3-14-59 15,-1-23 36-15,0-11-17 16,2-4 1-16,6-5-1 15,9 9 15-15,5 12 20 16</inkml:trace>
  <inkml:trace contextRef="#ctx0" brushRef="#br0" timeOffset="54166.52">32112 6191 121 0,'0'0'32'15,"0"0"-17"-15,0 0-15 0,28-78-15 16,-20 66-30-16,1 1-14 15</inkml:trace>
  <inkml:trace contextRef="#ctx0" brushRef="#br0" timeOffset="54811.05">32555 5586 76 0,'0'0'7'0,"0"0"1"15,0 0-1-15,0 0-1 16,0 0 9-16,0 0 8 16,67 96 0-16,2-69-2 15,14-4-4-15,9-5-3 0,4-8 1 16,10-8 1-16,7-2 0 16,7-12 1-16,2-17-11 15,-4-5-1-15,-11-12-1 16,-8-9 1-16,-32-6-3 15,-25-11-1-15,-23-13 1 16,-13-14-1-16,-6-12 1 16,0-13-1-16,0-7-1 15,0 5 1-15,0 4-1 16,-17 17-1-16,-38 16 1 16,-34 11 1-16,-37 13-1 15,-17 13 1-15,-3 12 0 16,2 10 0-16,-1 14-1 15,6 16-1-15,3 7-2 0,5 36 2 16,15 23 0-16,19 21-1 16,24 16 0-16,21 12 1 15,23 11-1-15,28-3 1 16,8-2 0-16,44-4 1 16,28-9 0-16,19 0 0 15,11-9 0-15,5-10-3 16,-6-13-10-16,-12-8-24 15,-11-11-24-15,-16-7-1 16,-14-16-11-16</inkml:trace>
  <inkml:trace contextRef="#ctx0" brushRef="#br0" timeOffset="54970.62">33396 5998 52 0,'0'0'0'0</inkml:trace>
  <inkml:trace contextRef="#ctx0" brushRef="#br0" timeOffset="55262.06">33135 5617 119 0,'0'0'2'15,"0"0"-1"-15,-6 102-1 16,15-30 13-16,15 15 1 16,6 10 3-16,5 1 3 15,1 0-3-15,-1-8-4 0,-4-3-13 16,-7-7-8 0,-9-12-22-16,-5-8-16 0,-10-14-9 15</inkml:trace>
  <inkml:trace contextRef="#ctx0" brushRef="#br0" timeOffset="55433.61">33111 6676 72 0,'0'0'38'0,"0"0"-38"15,0 0-3-15,0 0 3 0,0 0 2 16,125 11-2-16,-71-27-8 15,-1-5-29-15,-4-12-17 16</inkml:trace>
  <inkml:trace contextRef="#ctx0" brushRef="#br0" timeOffset="55598.17">33554 6361 108 0,'0'0'19'15,"0"0"-18"-15,0 0-1 16,0 0 14-16,-19 100-2 15,9-65 8-15,2 3-14 16,-1 3 0-16,-6 5-6 16,3 4-1-16,-7 4-17 15,-4-2-20-15,-8-2-19 16</inkml:trace>
  <inkml:trace contextRef="#ctx0" brushRef="#br0" timeOffset="56504.18">32834 6948 63 0,'0'0'11'0,"0"0"-1"15,0 0 5-15,0 0 6 16,0 0 2-16,0 0 8 16,0 5-19-16,0 42-12 15,0 27 15-15,0 18 27 16,0 7-13-16,-9-4-9 16,0-11-2-16,0-11-6 15,0-13-4-15,5-13-4 0,-1-17-2 16,5-10-2-1,0-11-6-15,0-7-6 0,0-2 4 16,0-17 7-16,0-22 0 16,0-17-10-16,8-16 1 15,2-12 7-15,-3-11 1 16,4-3 2-16,2 10 0 16,-2 22 0-16,-1 24 5 15,-1 25 7-15,-3 17 0 16,8 12-12-16,11 36-7 15,8 21 7-15,8 11 8 16,0 4 1-16,-2-7 0 16,1-5 0-16,-6-8 10 15,-3-11-2-15,-2-12-4 16,-10-12-5-16,-4-15-7 0,-7-6 2 16,-5-8-2-16,-2-2 17 15,5-26 31-15,-3-17-19 16,-2-20-30-16,-1-15 0 15,0-15-3-15,-10-14 0 16,-2 5-10-16,6 21-2 16,-1 27-5-16,7 33-2 15,0 18-10-15,0 5-39 16,0 10-15-16,0 22-15 16,1 13 55-16,16 8-8 15</inkml:trace>
  <inkml:trace contextRef="#ctx0" brushRef="#br0" timeOffset="57037.92">33347 7439 0 0,'0'0'89'16,"-23"72"-76"-16,17-35 2 16,6-3 16-16,0-9-10 15,9-7 22-15,15-5-25 16,6-6-11-16,4-7-2 15,2-5-5-15,-1-19 0 16,-10-6-1-16,-10-7-1 16,-11-4 1-16,-4-3-1 15,-24 0 0-15,-7 10 1 0,-6 12 1 16,1 15 0 0,0 7 0-16,-1 13-1 0,1 15 2 15,3 3-1-15,11-3 0 16,14-4 0-16,8-8 0 15,0-3 0-15,23-4 4 16,13-6-1-16,6-3-2 16,7 0 0-16,-6 0 0 15,-6-1-1-15,-4 1-1 16,-7 0 1-16,-1 0-1 16,-3 6 1-16,-2 6 0 15,1-2 0-15,-2-1 0 16,-4-4 0-16,1-3 0 15,-1-2 1-15,1 0 0 0,-2 0 2 16,-4 0-2-16,-5 0-1 16,-2 0 0-16,0 0-1 15,3 0-1-15,3 12 0 16,6 1 0-16,1 0-1 16,3-3-1-16,5-7-8 15,0-3-26-15,-6 0-7 16,-3-1 2-16,-9-11-3 15</inkml:trace>
  <inkml:trace contextRef="#ctx0" brushRef="#br0" timeOffset="57623.79">30086 8482 127 0,'0'0'43'15,"0"0"-37"-15,0 0-5 16,167-20-1-16,-28 2 22 16,52-6 22-16,46-3-6 15,41-1-1-15,30-2 1 0,18 3-4 16,2 5-16 0,-12 2 3-16,-24 4-15 0,-34 4-3 15,-38 0 5-15,-48-1-1 16,-43 1-6-16,-37 1 3 15,-34 3-4-15,-25 2-11 16,-19 3-33-16,-14 1 1 16,0 2 7-16,-8-1 4 15,-20 1 0-15,-18 0-18 16,-27 0-8-16,-24 9 11 16,-17 2-6-16</inkml:trace>
  <inkml:trace contextRef="#ctx0" brushRef="#br0" timeOffset="57848.26">31663 8649 117 0,'0'0'33'16,"168"-9"-33"-16,-41 1-16 15,28-4 13-15,26-2 3 16,10-6 0-16,0 1 0 16,-4-1-1-16,-6 1-13 15,-9-6-20-15,-20-1-18 16</inkml:trace>
  <inkml:trace contextRef="#ctx0" brushRef="#br0" timeOffset="58479.58">31641 7943 139 0,'0'0'1'16,"0"0"5"-16,0 0-2 16,0 0 21-16,0 0 7 15,0 0-10-15,-8 2-22 16,50 110 1-16,23 46 27 16,19 29 5-16,13 3-14 15,0-12 0-15,-6-16-3 0,-16-18-4 16,-16-13 2-1,-14-14-9-15,-18-16-5 0,-18-15-11 16,-9-19-15-16,-5-11-10 16,-17-16-12-16,-3-15-14 15,-10-18-6-15,-12-11 5 16</inkml:trace>
  <inkml:trace contextRef="#ctx0" brushRef="#br0" timeOffset="58718.42">31503 9184 148 0,'-19'-92'66'16,"7"-13"-45"-16,9-8-21 15,3-15 0-15,17-11 0 16,18-17 0-16,7-10 0 0,3-5-2 16,1 11-1-16,0 35-10 15,3 41 9-15,3 46-1 16,8 38-5-16,13 47-5 15,9 40-5-15,8 34 8 16,-6 21-4-16,-10 6-2 16,-10-5-1-16,-6-12-9 15,-6-25-7-15</inkml:trace>
  <inkml:trace contextRef="#ctx0" brushRef="#br0" timeOffset="58877.99">33138 8701 200 0,'0'0'0'0,"0"0"-8"16,0 0-47-16,0 0 8 16,0 0-14-16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12:20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19674 9455 31 0,'-26'76'1'16,"20"-3"-1"-16,6-4-19 15</inkml:trace>
  <inkml:trace contextRef="#ctx0" brushRef="#br0" timeOffset="817.08">20895 9147 87 0,'0'0'0'0,"-115"-55"-2"16,48 26-2-16,-3-3 4 0,-5-5 0 16,1 4 7-16,1 5-1 15,1 13 7-15,2 8 3 16,0 7-4-16,3 2-2 16,-2 20-4-16,4 15 1 15,1 10-1-15,2 19 4 16,6 11 0-16,8 18-4 15,2 13-1-15,8 8 3 16,5 10-2-16,10 2 0 16,11 8 0-16,12 9 6 15,0 4 3-15,28 11-2 16,18 1-5-16,14-7-5 0,15 2 2 16,11-12-2-16,14-8 1 15,14-5 0-15,11-11 3 16,20-8 1-16,14-3-2 15,11-10 0-15,11-11-4 16,5-18 4-16,-1-25-4 16,-1-23-2-16,-6-18 4 15,-6-11-3-15,-15-37 6 16,-16-27-1-16,-20-23-6 16,-21-26 3-16,-14-17 0 15,-20-17-3-15,-19-19-4 16,-22-17 2-16,-21-11-6 15,-4-4 7-15,-31 6 2 16,-23 11 0-16,-25 14-1 16,-22 12 3-16,-30 9 1 0,-28 4 0 15,-23 7-4-15,-28 5 0 16,-23 12 0-16,-20 13-4 16,-12 23 4-16,6 33 3 15,24 36-2-15,35 31 4 16,34 51 4-16,33 43-1 15,29 39-1-15,23 34-6 16,22 15 2-16,19 0-3 16,22-15-10-16,18-24 0 15,25-24-3-15,44-25-9 16,34-21-4-16,34-23-8 16,24-25-11-16,18-27 1 0,20-12-2 15,8-39 2-15,3-28-15 16</inkml:trace>
  <inkml:trace contextRef="#ctx0" brushRef="#br0" timeOffset="996.84">22678 9618 327 0,'0'0'0'15,"0"0"-50"-15,0 0-71 16,0 0 53-16,0 0 17 0,0 0 35 16,-5-30-4-16</inkml:trace>
  <inkml:trace contextRef="#ctx0" brushRef="#br0" timeOffset="1537.5">21865 9656 25 0,'0'0'5'0,"0"0"-5"15,0 0 0-15,0 0 0 16,0 0 8-16,0 0 10 16,-67 40 3-16,71-17-3 15,21 11 2-15,14 7 0 16,18 7 6-16,14 3-11 15,13-2-4-15,17-2-5 16,7-5-4-16,7-11 1 16,-2-7-3-16,-10-12-5 15,-15-11-10-15,-16-1-17 0,-14-13-3 16,-18-19-4-16,-17-13-3 16</inkml:trace>
  <inkml:trace contextRef="#ctx0" brushRef="#br0" timeOffset="1731.85">22849 9526 122 0,'0'0'14'0,"0"95"-12"16,-5-19 2-16,-11 9 0 16,-4-3-1-16,-3-4-1 15,-1-3-2-15,2 0 4 16,1-6-2-16,6-9-2 15,2-13-9-15,5-18-18 16,4-22-15-16,2-7-25 0</inkml:trace>
  <inkml:trace contextRef="#ctx0" brushRef="#br0" timeOffset="1861.79">23100 10299 211 0,'-35'77'0'0,"-8"19"-26"16,-6 10-35-16,-18-7-15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10:12:32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2801 5637 31 0,'0'0'3'0,"0"0"5"15,0 0 1-15,0 0-4 16,0 0 1-16,0 0-3 15,0 0 0-15,-11-8 0 16,11 8 0-16,0 0-1 16,2 0-1-16,13 0 4 15,10 3-1-15,2 11 0 16,9 1-1-16,4 2 1 16,5 1 0-16,1 1-3 15,0-1-1-15,2-1 0 16,0-2 1-16,10-3 0 15,5-3-1-15,5 1 2 16,10-2-2-16,5-3-1 0,7-1 1 16,4-1 1-16,7 0-1 15,5 0 0-15,9-3 0 16,10 0 0-16,5 0 0 16,13-3 0-16,2-7 0 15,6 0 0-15,1-3 0 16,0 2 0-16,7 3 0 15,4 3 0-15,5-2 0 16,4 4 0-16,7 0 0 16,-3-1 0-16,3 2 0 15,0 0 0-15,3-1 0 16,4 3 1-16,4-3-1 0,5-2-1 16,1 1 1-16,-2 2 0 15,2-1 0-15,3 3 1 16,4 0 0-16,4 0-1 15,5 0-2-15,-2 0 2 16,5 0 0-16,4-4 0 16,8 2 2-16,0-3-2 15,4 2-2-15,-6 3 2 16,3 0 1-16,-4 0 1 16,7 8-2-16,-1 1 0 15,-2 2 1-15,-1-1-1 16,5-1 0-16,5-1 1 15,5-3-1-15,6-1-1 0,-4-1 1 16,6 0 1 0,0-1-1-16,2 3 1 0,2-3 0 15,-7-2-1-15,4 2 0 16,1-2 0-16,2 0 0 16,1 0 0-16,-6 0 0 15,0 0 0-15,-2 0 1 16,4 0-1-16,2 1 0 15,-5 1 0-15,4 1 0 16,-1-1 0-16,1 1 0 16,2-1 0-16,-7-1-1 15,2 2 1-15,2-2 2 0,-4 1-2 16,4 1 0 0,-5-1 1-16,2 1-1 0,1 2 0 15,1-3 2-15,1 0-2 16,-8 3 0-16,2 0 1 15,-2-4-1-15,-1 1 0 16,1-2 0-16,-9 0 0 16,-6 0 0-16,-6 0 0 15,-4 0 1-15,-3 0-1 16,-8 0-1-16,-4 0 1 16,-8 0 0-16,1 0 0 15,-5 0 1-15,0 0-1 16,-5 0-1-16,-4 0 1 15,-5 0 0-15,-1 0 1 16,-1-2-1-16,0-2 0 0,1-3 0 16,-2 1 0-16,-2 0 0 15,-2-1 2-15,-6 0-1 16,3 4 1-16,-4-4-1 16,-1 2 1-16,5-2-1 15,-1 0-1-15,2-1 1 16,-2 1-1-16,4 1 0 15,4 0 1-15,-2-1-1 16,9 0 0-16,-1-1 0 16,4 0 0-16,1 2 0 15,2-4 0-15,3 1 0 16,-4-5 0-16,-2 0 0 16,-10-5 0-16,-8 2 1 15,-7 2 0-15,-12-1 0 0,-4 2 1 16,-6-4-1-16,-9-1 0 15,-3 0-1-15,-5-3 0 16,-11 2 0-16,0-3 0 16,-11-2 0-16,2-2 0 15,1-4 1-15,4 2-1 16,10 0 1-16,4 0 0 16,-1-2-1-16,-4 1 0 15,-7-3 0-15,-9-1 0 16,-3-1 1-16,-8-3 0 15,-8-3-1-15,-13-2 1 16,-10-4 3-16,-10 0 2 16,-8-4 0-16,-8-2 4 0,-11-3-5 15,-6-2 0-15,-11 2 3 16,-2-2-6-16,-5 1 2 16,-20-5-4-16,-8-4 2 15,-10 2-2-15,-6 0-1 16,-8 4 1-16,-6 2 6 15,-7 0-1-15,-10 4-4 16,-10-1 0-16,-8 0-2 16,-14 0 1-16,-9 0 0 15,-9-2 1-15,-13-4-1 0,-6 0 0 16,-9 1-1 0,-12 2 2-16,-6 7 1 0,-15 4 1 15,-6 3 3-15,-9 0 2 16,-12 4-7-16,-1 1 3 15,-13 1-3-15,-13 3-1 16,-13 1 1-16,-16 2 0 16,-18 0-1-16,-16 6 1 15,-17 2-1-15,-13 2 7 16,-10 2-4-16,-5 3-1 16,-5 1 4-16,-2-2-6 15,-4-3 0-15,-6-1 1 16,-10-2 0-16,-11 5-1 15,-6 0 0-15,-10 6 1 16,-8 6-1-16,3 2 0 0,-5 5 0 16,-2 0 0-16,5 0-1 15,0 0 1-15,1 0 0 16,7 2 0-16,4-2-1 16,9 3-1-16,8-3 0 15,15 0 2-15,17 0 0 16,17 0 0-16,21 0 5 15,15 0-3-15,15 0-1 16,17 0-1-16,4 0 0 16,13 9 0-16,14 2 0 15,9 2 0-15,19 0-1 16,11 2 0-16,11 2 1 16,17 1 2-16,20 1-2 0,15 1 0 15,19-1-2-15,11 3 2 16,13-2 0-16,10 2-1 15,15-1 1-15,10-3 1 16,16 3-1-16,9 1-3 16,11 2 2-16,4 4-1 15,0 6 2-15,1 5-2 16,-2 3 2-16,1 5 0 16,-2 1 0-16,1 2 1 15,-6 6-1-15,-4 0 0 16,-5 6 0-16,0 2 0 15,-1-3 0-15,2-2 1 0,3-4-1 16,-1-1 1-16,1 2-1 16,0 0 1-16,0 4-1 15,3-1 2-15,0 0-1 16,-2 0-1-16,3-4 2 16,-2 1-1-16,-3-3 0 15,4 0-1-15,-2-4 1 16,3-3-1-16,1-6 1 15,5-1-1-15,1-3 0 16,0-2 0-16,4-6 0 16,0-3 0-16,1-5-1 15,3-4-1-15,-2-8-3 0,6-3-4 16,2-5-3-16,-4-7 1 16,-1-21-11-16,-4-16-45 15,-8-10-9-15</inkml:trace>
  <inkml:trace contextRef="#ctx0" brushRef="#br0" timeOffset="1432.16">13270 3663 41 0,'0'0'1'16,"0"0"2"-16,0 0 1 15,0 0 3-15,-101-6 0 16,47 11 0-16,-9 9 5 0,-7 0-3 16,-7 6 3-16,-5 0-2 15,-5 0 0-15,1 4 1 16,2-4 1-16,11-1 1 15,12-2-5-15,12-4-4 16,8 3-2-16,7 0-1 16,0 1-1-16,3 5 0 15,-4 2 0-15,1 5 0 16,-5 5 0-16,5 2 1 16,-6 2 2-16,2 1-2 15,5 4 2-15,5-1 0 16,9 3 1-16,8 2-4 15,8 3 0-15,3 1 0 16,0 7 0-16,3-1 0 16,12-1 0-16,0 2 0 0,6 0 0 15,4 5 1 1,6 1-1-16,2 1 1 0,3-4 0 16,2-4 0-16,-1 0-1 15,4-2 4-15,4-1-3 16,3 1 0-16,3-5 0 15,4-3 3-15,2-5 0 16,4-2-3-16,3-3 0 16,9 2 6-16,3-4 5 15,6-1-6-15,8-1-3 0,8-4 2 16,9-1-5 0,7-3 1-16,5-1-1 0,4-6 0 15,3-2 0-15,7-2 0 16,3-3 0-16,4-2 0 15,9 2 2-15,6-3-1 16,6 2-1-16,9 2-1 16,3-3 1-16,2 2-1 15,5 0 2-15,7-2 0 16,8-3 1-16,7 1 1 16,10-4-3-16,3-3 0 15,5 0 0-15,7 0 0 16,5 0 0-16,8 0 2 15,7 0-2-15,0-5 0 16,7-3 1-16,4 4 0 0,3-1 2 16,1-3-3-16,-4 4-2 15,5-1 2-15,-4 5 1 16,4-3-1-16,1-1-1 16,-2 0 1-16,7-5 1 15,1 0-1-15,3-6 0 16,1 1 0-16,-1-3 0 15,2 0 1-15,-1 0-1 16,2 0 1-16,-3 0-1 16,2 1 3-16,-3 0-3 15,1 1 1-15,0-1-1 16,-4 2 0-16,1 2 0 16,-3-3 2-16,0 3-2 15,-3-3-1-15,-6 3 1 0,-5-1 3 16,-6-1-3-16,-6 0 0 15,-11 0-1-15,-8 1 1 16,-6 2 0-16,-7 0 0 16,-6 0 0-16,0 3 0 15,-6-1 0-15,-2 3-1 16,-1-3 1-16,0 1 1 16,-3-3 0-16,-1-1-1 15,-5-3-1-15,-8 1 0 16,-7 2 1-16,-9 1 0 15,-6 2 2-15,-10 1-2 0,-7 2 0 16,-6-5 0 0,-10 2-1-16,-3-2 1 0,-2 0-2 15,-10-1 2-15,-8-1 1 16,-11 2 1-16,-15-1-1 16,-14 2-1-16,-12 3 0 15,-10 0 2-15,-11 1-4 16,-9 4 2-16,-9 0-17 15,-7 1-4-15,-1 0-2 16,5-2-16-16,8-4-13 16,4-6-6-16</inkml:trace>
  <inkml:trace contextRef="#ctx0" brushRef="#br0" timeOffset="1597.01">31186 5009 118 0,'0'0'0'0,"0"0"-20"16,0 0-15-16,0 0-22 16</inkml:trace>
  <inkml:trace contextRef="#ctx0" brushRef="#br0" timeOffset="2122.61">32243 3268 25 0,'0'0'8'16,"0"0"3"-16,0 0 7 15,0 0 10-15,-19-75-8 16,-1 75 8-16,-6 6-15 16,-22 24-6-16,-18 10 1 15,-15 12 6-15,-11 7 5 16,-8 3-3-16,-3 8-1 15,-5 3-4-15,-5 2-6 0,5-5-2 16,8-9-1 0,9-9 1-16,15-6-3 0,12-9-1 15,13-1-6-15,15-5-13 16,8-6-13-16,13-6-3 16,10-6-8-16,5-9 3 15,12-4 1-15</inkml:trace>
  <inkml:trace contextRef="#ctx0" brushRef="#br0" timeOffset="2377.81">31060 3609 151 0,'0'0'2'0,"0"0"-2"15,0 0-4-15,0 0 1 16,0 0 3-16,-100 109 9 15,75-65 1-15,6-1-1 16,10 0-3-16,9 1-2 16,7 1-4-16,30-3-1 15,16-4-4-15,18-7-9 16,16-8-6-16,11-6 2 16,8-6-3-16,4-7-2 15,1-4-7-15,-8 0 3 16</inkml:trace>
  <inkml:trace contextRef="#ctx0" brushRef="#br0" timeOffset="2543.37">32084 3989 102 0,'0'0'14'16,"0"0"-14"-16,-132 65 3 16,62-35 3-16,-3-1-2 15,-4-1-2-15,6-1-1 16,7 2-1-16,8 0-1 15,12 2-19-15,7-2-26 16,13-6-13-16</inkml:trace>
  <inkml:trace contextRef="#ctx0" brushRef="#br0" timeOffset="2693.56">32203 4249 174 0,'0'0'0'0,"0"0"0"16,0 0 0-16,0 0-14 16,0 0-33-16,0 0-21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4:58:12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26851 4807 16 0,'0'0'0'0,"91"-82"-2"16,-52 45 2-16,-11 8 0 0,-16 7 2 15,-9 6 15 1,-3 6 1-16,0 2-9 0,0 1-1 15,-3 1 1-15,2 5-6 16,1-2-2-16,0-1-1 16,0-2-1-16,0-3 1 15,0-2 0-15,0-2 0 16,-2-1 0-16,-2 2 0 16,-6-1 0-16,-3 1 2 15,-6 6-2-15,-5 0 3 16,-4 6 0-16,-5 0 4 15,-6 8 1-15,-3 22-6 16,-4 19 1-16,-6 16 0 0,3 10-1 16,4 7 0-1,6-4 3-15,14 0 1 0,8-1 0 16,14 0-1-16,3 3 2 16,3 4-5-16,18-1 0 15,9-3-1-15,7-7 0 16,8-13-1-16,9-16 2 15,3-15-1-15,5-15 0 16,4-14-1-16,2-10-4 16,1-26-1-16,-5-17-4 15,-9-10 1-15,-8-7 2 16,-9 2 3-16,-14 6-1 0,-12 11 4 16,-12 14 1-1,-3 11 5-15,-22 9-5 0,-1 7 6 16,6 8 0-16,2 2-1 15,-2 16-5-15,0 20-1 16,-2 12 2-16,3 7 1 16,5-1-1-16,6-1 1 15,8-10-2-15,0-5 0 16,0-9-1-16,15-10 0 16,3-6 0-16,10-8-3 15,10-5-9-15,10-15 1 16,11-12-9-16,-1-7-4 15,-6 1 12-15,-10 8 11 16,-11 4 1-16,-6 11 3 16,-7 3 7-16,-7 4-2 0,-2 3-2 15,-5 0 0-15,-1 0-1 16,0 0 4-16,0 0 2 16,-3 0-5-16,1 0-3 15,-1 0-3-15,2 0 1 16,-2 0 0-16,1 0-1 15,4-6 0-15,7 0-1 16,9-5-3-16,3-2-6 16,2 5 5-16,-4 4 5 15,-3 4-1-15,-1 0 0 16,-2 0-1-16,2 4 2 16,-3 4 0-16,-2-1 1 0,1 0 1 15,4-1 0-15,0-2-2 16,3-1 0-16,1-3-7 15,-3 0-33-15,-2-24-33 16</inkml:trace>
  <inkml:trace contextRef="#ctx0" brushRef="#br0" timeOffset="227.53">28105 4680 125 0,'0'0'5'0,"0"0"2"15,0 0 17-15,0 0-6 16,0 0-16-16,0 0-1 0,47 32-1 16,-26 31 10-16,-11 9-3 15,-10 11-1-15,-4-1-4 16,-19 2-2-16,-5-1 0 16,-2-10-12-16,3-8-25 15,3-13-7-15,2-21-5 16,1-20-8-16</inkml:trace>
  <inkml:trace contextRef="#ctx0" brushRef="#br0" timeOffset="3280.42">28011 5254 63 0,'0'0'10'16,"0"0"-9"-16,0 0 4 16,0 0 5-16,0 0 1 0,0 0-2 15,0 0-1-15,-37-14 3 16,42 7 0-16,16 1-11 15,17-3-2-15,13-1-2 16,17 1-8-16,6-2-10 16,-1 0-6-16,-6-1-5 15</inkml:trace>
  <inkml:trace contextRef="#ctx0" brushRef="#br0" timeOffset="4038.04">28462 5158 73 0,'0'0'24'16,"0"0"-24"-16,0 0 1 0,0 0 7 15,0 0 3-15,0 0-1 16,81 24-5-16,-59-3 9 16,-6 5-9-16,-7 4-2 15,-4 2-1-15,-5-5-1 16,0-4 0-16,0-3 0 15,-5-8-1-15,-1-5 0 16,3-4-3-16,-1-3 1 16,3 0 2-16,-1-5 0 15,2-12-2-15,0-6-3 16,0-2-1-16,15 0 1 0,8-3 1 16,9 3 2-1,5 3 1-15,4 3 0 0,0 7 1 16,-5 3 0-16,-8 9-1 15,-10 0 1-15,-4 9 1 16,-10 13-1-16,-2 6 2 16,-2 3 2-16,0-3 0 15,0-1-1-15,0-6-2 16,3-5 1-16,6-5-1 16,4-7 0-16,5-4-1 15,7 0 1-15,7-4-1 16,2-13-1-16,-3-7-4 15,-4-2 0-15,-11-4 2 16,-10-4 2-16,-6-2 0 16,-1 0-1-16,-20 5 1 0,-3 6 1 15,-1 8 0-15,2 5 5 16,3 9-1-16,3 3-3 16,1 0 0-16,2 0-1 15,3 13 0-15,8 0-1 16,3 1 1-16,1-3-1 15,23-1 1-15,13-5 0 16,14-5 0-16,8 0-4 16,0 0-7-16,-6-9-11 15,-12-2 3-15,-15 5 10 16,-10 3 9-16,-6 3 0 16,-4 0 1-16,0 16 2 0,0 4 6 15,-3 2 2-15,0 1-1 16,0 0-4-16,1-4-3 15,-1 0 1-15,0 1-2 16,-1-3-2-16,-2-3-2 16,0-1-9-16,0-6-16 15,0-7-9-15</inkml:trace>
  <inkml:trace contextRef="#ctx0" brushRef="#br0" timeOffset="4196.62">29330 4841 133 0,'0'0'0'16,"0"0"-6"-16,0 0 2 15,0 0-1-15,0 0-8 16,0 0-20-16,45 4 16 16,-26 33-5-16</inkml:trace>
  <inkml:trace contextRef="#ctx0" brushRef="#br0" timeOffset="4636.72">29936 5087 74 0,'0'0'20'0,"0"0"-12"15,-117-8 9-15,71 17-2 16,5 10 1-16,8 0-6 15,8 3-4-15,9-3-1 16,4-1-1-16,7-4-2 16,5-2-2-16,0-3 0 15,0-5-5-15,13-3 1 16,12-1 2-16,12-7-3 16,8-20-3-16,6-12-1 15,-4-15-2-15,-3-15-1 16,-7-7 1-16,-5-10-1 15,-6-1 8-15,-5 6 4 0,-9 13 1 16,-3 19 30 0,-6 20-24-16,-2 15 19 0,-1 10 2 15,0 4-17-15,0 15-11 16,0 27-5-16,-4 20 5 16,-9 14 3-16,-2 8 3 15,-6 5-4-15,-6 4-2 16,-6 1-1-16,-7 0-11 15,-8-7-12-15,-4-6-14 16,-6-8-2-16,-8-11-14 16</inkml:trace>
  <inkml:trace contextRef="#ctx0" brushRef="#br0" timeOffset="4960.22">27211 6154 133 0,'0'0'0'0,"162"-12"1"15,-20 3-1-15,40-1 19 16,37-4 10-16,24-2-8 15,21-4 2-15,11 0-1 16,-5-4-9-16,-6-1-12 16,-18-1 2-16,-15-5-3 15,-10 1-3-15,-24-1-2 0,-27 4-9 16,-46 7-2-16,-56 4-1 16,-50 6-4-16,-39-2-18 15,-60 0-42-15</inkml:trace>
  <inkml:trace contextRef="#ctx0" brushRef="#br0" timeOffset="6437.95">18057 4224 58 0,'0'0'0'0,"0"0"-1"15,0 0 0-15,0 0 1 16,0 0 1-16,0 0-1 15,0 0 1-15,4-17-1 16,20 17 8-16,10 3-4 16,10-1 1-16,9-2-2 15,13 0-2-15,8 0 1 16,17 0 4-16,15-2 1 0,20-3-2 16,18-3 1-16,15 2-5 15,13-3 4-15,13 2 1 16,8-1-3-16,10 1-1 15,7 1-1-15,5 1 1 16,6 2-2-16,-1 3 0 16,-5 0 1-16,-6 0-1 15,-12 0 0-15,-8 0 0 16,-14 4 0-16,-14-1 0 16,-12-3 0-16,-15 0 1 15,-12-4-1-15,-15-11 0 16,-15-2 0-16,-5-5 0 0,-10-3 1 15,-7-7-1 1,-6-3 0-16,-6-7 1 16,-7-6-1-16,-9-6 3 0,-9-3 1 15,-9 1-2-15,-11 1-2 16,-11 2 4-16,-2 2-4 16,-28-2 1-16,-19 0 0 15,-23 2-1-15,-18 2 0 16,-16 9 0-16,-10 3-1 15,-1 1 1-15,-4 6 0 16,0 2 0-16,-2 1 0 16,-6 3 0-16,-7 3 1 15,-7 0 0-15,-12 4 0 16,-19 4 0-16,-17 5 2 16,-25 5-1-16,-18 3-2 0,-23 0 0 15,-14 14-1-15,-5 6 1 16,7 7 0-16,13 4 1 15,11 3-1-15,7 3 0 16,4 4 0-16,2 7 2 16,5 13 4-16,7 9-5 15,12 8-1-15,32 1 0 16,34-4-1-16,52-3 0 16,47-1-2-16,41 0-1 15,36-3 4-15,47-3 0 0,33-3 1 16,33-6 0-1,25-10 1-15,32-6 0 16,29-8 3-16,28-1-1 0,23 0-4 16,7 1-1-1,-4 3 0-15,-8-6-9 0,-13-7-10 16,-16-13-7-16,-19-9-17 16</inkml:trace>
  <inkml:trace contextRef="#ctx0" brushRef="#br0" timeOffset="7270.35">27916 6217 107 0,'0'0'0'16,"0"0"-42"-16,0 0 9 16,0 0 8-16</inkml:trace>
  <inkml:trace contextRef="#ctx0" brushRef="#br0" timeOffset="25973.42">11067 9285 44 0,'0'0'7'0,"0"0"-6"15,0 0 2-15,0 0 3 16,0 0 1-16,0 0-3 0,0 0-2 16,-4 5 2-16,2 10 3 15,-1 2-2-15,-1 0 3 16,-1 4-2-16,1-6-3 16,1 7 4-16,1 1-4 15,2 5 1-15,0 8 1 16,5 2-2-16,8 1 2 15,5 1 0-15,6-4-3 16,3-5-2-16,5-8 2 16,7-8-1-16,8-11-1 15,2-4 2-15,0-9 0 16,-7-18-1-16,-8-8 0 16,-7-6-1-16,-11-4 0 15,-10 0 0-15,-6 1 1 0,-11 5-1 16,-21 4 1-16,-11 5 1 15,-11 4-1-15,-5 11 0 16,-6 7 3-16,0 8-2 16,2 6 0-16,6 13-2 15,11 3 0-15,14 0 0 16,15 1 0-16,17 2-5 16,0 4-10-16,30 0 3 15,15-1-9-15,13-14-17 16,6-13-21-16</inkml:trace>
  <inkml:trace contextRef="#ctx0" brushRef="#br0" timeOffset="26343.94">11825 9364 98 0,'0'0'2'0,"0"0"-1"16,-40 89 9-16,40-58-3 15,0-3-1-15,0-5-1 16,17-4-4-16,9-6 0 16,3-9 1-16,9-4-2 15,4-6 1-15,-5-15 0 0,-1-8-1 16,-15 3-2-16,-10-3 1 15,-11 5 1-15,0 2 1 16,-26 8 0-16,-16 4 3 16,-9 8 1-16,-13 2-4 15,3 0-1-15,4 1 0 16,14 12 0-16,19 1-5 16,20 5-4-16,4 1-18 15,19-6-8-15,22-8-20 16</inkml:trace>
  <inkml:trace contextRef="#ctx0" brushRef="#br0" timeOffset="26714.76">12690 9160 81 0,'0'0'3'15,"0"0"-1"-15,0 0 15 16,-60 87-5-16,59-55-4 16,1-1-2-16,0-2 0 15,10-4 0-15,11-9-4 16,4-11-2-16,4-5 2 0,4-10 0 16,-2-18 1-16,-3-8-3 15,-7-6 0-15,-7 1 0 16,-11 3 0-16,-3 8 0 15,-16 5 0-15,-19 7 0 16,-10 10 2-16,-7 8-2 16,1 0 6-16,5 22-1 15,9 7-1-15,10 2-3 16,12 6-1-16,15-1-1 16,0 0-9-16,22-9-10 15,17-15-17-15,10-12-25 16</inkml:trace>
  <inkml:trace contextRef="#ctx0" brushRef="#br0" timeOffset="27089.51">13479 8961 102 0,'0'0'10'0,"0"0"-8"15,-91 53 8-15,67-24 2 16,8 1-2-16,4-2-2 16,9-5 4-16,3-4-5 15,0-7-4-15,18-3 0 16,4-7-2-16,4-2 0 0,5-6 1 16,3-14-2-16,-4-7-6 15,-8-4-2-15,-7 2 4 16,-12 1 3-16,-3 3 1 15,-13 3 0 1,-20 1 3-16,-4 8-1 0,-1 4 1 16,7 7 3-16,12 2-6 15,10 2 0-15,6 17-3 16,3 11-8-16,0 5 3 16,16-1-11-16,16-7-10 15,11-14-5-15,9-13-13 16</inkml:trace>
  <inkml:trace contextRef="#ctx0" brushRef="#br0" timeOffset="27437.2">14026 8804 112 0,'0'0'0'15,"0"0"2"-15,0 0-2 16,0 77 3-16,0-45-1 15,0-3-2-15,0 2 3 16,5-2 0-16,11-3-2 16,-1-1 0-16,0-13-1 15,5-2 0-15,-4-10 0 16,-2-6 1-16,-3-18 0 0,-3-7-1 16,-7-5 0-16,-1 2 1 15,0 4-1-15,-19 5 4 16,-4 5 9-16,-5 6-1 15,6 6-3-15,1 7-5 16,9 1-4-16,4 0-1 16,5 11-11-16,3 7-7 15,0 5-2-15,0 2-15 16,12-4 1-16,4-4-13 16</inkml:trace>
  <inkml:trace contextRef="#ctx0" brushRef="#br0" timeOffset="27795.28">14584 8787 111 0,'0'0'2'0,"0"0"-2"15,0 107 11-15,0-57-3 16,0-5 0-16,15-5-5 15,4-10-2-15,4-10 0 16,2-9 0-16,-1-9 1 16,-2-2-2-16,-3-13 2 15,-5-15-2-15,-2-9-2 16,-3-3 2-16,-9-1 0 16,0 3 0-16,-6 4 0 0,-15 6 2 15,-3 6 2-15,4 8 1 16,3 5-2-16,8 8-1 15,5 1-2-15,-1 2-1 16,1 20-5-16,-2 6 3 16,4 5-11-16,2-2-14 15,2-6-11-15,19-9-5 16</inkml:trace>
  <inkml:trace contextRef="#ctx0" brushRef="#br0" timeOffset="28156.12">15181 8681 104 0,'0'0'15'15,"0"0"-13"-15,0 0 2 16,-11 84 10-16,8-44-4 16,3-1 1-16,0 3 1 15,8-8-1-15,11-2-7 16,1-10-1-16,-3-10-1 15,-1-8 0-15,-2-4 2 16,0-1 1-16,4-21-2 16,-3-8 1-16,-2-4-2 15,-7-6-1-15,-6 2 0 16,0 0 0-16,-15 2 1 0,-7 6 0 16,-7 4-2-16,-1 9-1 15,5 8 1-15,0 9-3 16,4 0 0-16,0 24-5 15,0 4-5-15,6 5-5 16,2 0-3-16,10-1-1 16,3-8-17-16,0-10-8 15</inkml:trace>
  <inkml:trace contextRef="#ctx0" brushRef="#br0" timeOffset="28537.77">15692 8661 54 0,'0'0'36'15,"0"0"-35"-15,0 0 2 16,0 0 17-16,-10 100-3 16,3-62 3-16,4-1 1 15,3-4-2-15,0-5-10 16,17-8-4-16,6-9-4 15,1-8 2-15,1-3-1 16,4 0 2-16,-3-20-1 16,1-7 0-16,-2-5-1 15,-5-5-1-15,-5 2 0 16,-8 1 0-16,-7 1 0 16,0 3 0-16,-13 1-1 0,-13 5 0 15,-3 7-1-15,-1 8-1 16,1 9-3-16,3 8-3 15,0 17-5-15,5 7 4 16,7 6-5-16,9-1-7 16,5-4-4-16,12-6-10 15,19-13-12-15</inkml:trace>
  <inkml:trace contextRef="#ctx0" brushRef="#br0" timeOffset="28920.3">16202 8528 107 0,'0'0'4'0,"0"0"-3"15,0 0 5-15,0 0 10 16,0 0 7-16,0 0-1 16,10 98 3-16,-6-68-4 15,2-5-2-15,4-4-4 16,1-8 0-16,5-6-2 15,2-7-5-15,8 0-2 16,2-6-2-16,0-14-1 16,-4-3-1-16,-6-4 0 15,-6-4-1-15,-9 4 0 16,-3 0-1-16,-3-1-1 0,-21 1-3 16,-4 3 0-16,-1 7-4 15,3 11 2-15,2 6 1 16,1 5 4-16,-2 17-2 15,0 6 0-15,4 3-2 16,9-2-9-16,9-4-12 16,3-4-19-16,7-9-13 15,22-12 6-15,5 0-21 16</inkml:trace>
  <inkml:trace contextRef="#ctx0" brushRef="#br0" timeOffset="29274.02">16649 8430 102 0,'0'0'4'15,"0"0"1"-15,0 0 18 16,0 0 0-16,0 73 6 16,0-48-9-16,0 0 5 15,7-7-2-15,7-4-11 16,2-5 1-16,0-2-4 15,2-7-4-15,0 0 1 16,2-13-1-16,-3-11-1 16,-2-7-4-16,-7-2 0 15,-5 0-6-15,-3 2 3 16,-2 2-3-16,-14 5 0 16,-5 7 0-16,-4 9-2 0,5 8 1 15,-1 0 2-15,1 15-1 16,1 12-5-16,3 4-8 15,4 0-15-15,9-1-9 16,3-2 10-16,0-3-7 16,15-9 0-16</inkml:trace>
  <inkml:trace contextRef="#ctx0" brushRef="#br0" timeOffset="29604.7">16978 8420 50 0,'0'0'29'0,"0"0"-25"0,0 0 4 16,0 0 8-16,0 0 7 15,0 0-9-15,30 63 8 16,-18-43-7-16,2-3-1 16,0-4-6-16,-2-6-2 15,6-7 1-15,-1 0-1 16,2-2-2-16,-2-16 0 15,-1-7-4-15,-6-5-5 16,-5 1 2-16,-5 0-1 16,0 3 3-16,-9 3 0 15,-13 4 0-15,-5 7 0 16,1 7 1-16,-2 5-1 0,1 3-3 16,-3 21-9-1,-1 5-8-15,-2 8-15 0,0 1-5 16,2-5-18-16</inkml:trace>
  <inkml:trace contextRef="#ctx0" brushRef="#br0" timeOffset="56324.49">10966 7236 20 0,'0'0'4'15,"0"0"5"-15,0 0 9 16,0 0 0-16,0 0-5 16,0 0-7-16,0 0 1 15,-6-12-2-15,6 12 0 16,0 0-1-16,0 0-2 16,0 0 0-16,-3 0-1 15,0 4-1-15,1 6 3 16,-1 5 1-16,3-1-1 0,0 4-2 15,0 2 1-15,2 3-1 16,8 2 1-16,1-3-1 16,4 0 2-16,-2-2-2 15,3-4 0-15,1 0 1 16,4-4-1-16,1-6 2 16,3 0-1-16,-2-5 1 15,1-1-1-15,0 0-1 16,-4 0 0-16,-3-10 1 15,4-9-1-15,-5-6 0 16,-1-1 0-16,-3-1 0 16,-5 3 0-16,-7 2 2 15,0 3 6-15,-4-1 0 0,-16 3-4 16,-5-3-4-16,-3 3-1 16,-2 2 0-16,2 4 0 15,-1 2 2-15,1 4-2 16,0 2 1-16,-2 3-1 15,2 0 0-15,2 0 0 16,4 0 0-16,4 5-1 16,6 4 1-16,6 2-5 15,3 3-11-15,3 0-4 16,0 2-1-16,0 0-5 16,13-4-4-16,4-3-11 15</inkml:trace>
  <inkml:trace contextRef="#ctx0" brushRef="#br0" timeOffset="57787.73">11197 7495 31 0,'0'0'9'0,"0"0"-1"16,0 0 4-16,0 0-5 15,0 0-2-15,0 0 2 16,0-3 0-16,0 3-2 15,0 0-3-15,0 0-2 16,0 0-2-16,0 0-9 16,0 0-11-16,0 3 0 15,1 3-1-15</inkml:trace>
  <inkml:trace contextRef="#ctx0" brushRef="#br0" timeOffset="59100.22">11832 7109 0 0,'0'0'11'16,"0"0"-1"-16,0 0-5 16,0 0 0-16,0 0 1 15,0 0-4-15,-1-11 1 16,-1 11-1-16,-1 0-1 16,-1 0-1-16,1 0 2 15,0 0-1-15,0 0 0 16,-3 0 3-16,1 0-1 0,-2 2 1 15,0 2-2 1,2 1 0-16,1-2-1 0,2-3 0 16,1 3-1-16,-1-3 2 15,1 0 0-15,1 0 2 16,0 0-1-16,0 0-1 16,0 0-1-16,0 0 0 15,-2 0-1-15,-1 0-4 16,3 0-23-16</inkml:trace>
  <inkml:trace contextRef="#ctx0" brushRef="#br0" timeOffset="59691.44">11042 7863 0 0,'0'0'0'0,"0"0"0"16,0 0 0-16</inkml:trace>
  <inkml:trace contextRef="#ctx0" brushRef="#br0" timeOffset="60801.83">11042 7863 10 0,'21'-10'11'0,"-23"10"2"15,2 0-1-15,0 0-7 16,-1 0 1-16,1 0 1 15,-2 0 1-15,1 0 1 16,1 3-2-16,0-2-2 16,0 0-3-16,0-1 1 0,0 0-2 15,0 2 2-15,0-2-3 16,0 0-1-16,0 0 1 16,0 0 1-16,0 0-1 15,0 0 0-15,0 0 2 16,0 0 0-16,0 0 1 15,0 0 3-15,0 0-3 16,0 0 0-16,0 0-1 16,0 0-2-16,0 0 0 15,0 0 0-15,0 0 0 16,0 0 0-16,0 0 0 16,0 0 0-16,0 0 0 15,-2 0 1-15,2 0 2 16,0 0 1-16,0 0 0 15,0 0 0-15,0 0-2 0,0 0 0 16,0 0 0-16,0 0-2 16,0 0 0-16,0 0 0 15,0 0 0-15,0 0 0 16,0 0 0-16,0 0 0 16,0 0 0-16,0 0 0 15,0 0 0-15,0 0 0 16,0 0 1-16,0 0-1 15,0 0 1-15,0 0-1 16,0 0 1-16,0 0-1 0,0 0 0 16,0 0 0-1,0 0 2-15,0 0 1 0,0 0-2 16,0 0 0 0,0 0 0-16,0 0-1 0,0 0 0 15,0-2-1-15,-3 1 0 16,3 0 0-16,0-2 1 15,-1 3 0-15,1 0 0 16,-2 0-1-16,2 0 1 16,0 0 0-16,0 0 0 15,0 0 0-15,0 0 0 16,0 0 0-16,0 0 0 16,0 0 0-16,0 0 0 15,-1 0 0-15,-5 15 1 0,0 9 1 16,-6 4 7-16,1 2-2 15,0 2 6 1,-1 1-4-16,-1 2 0 0,0-1-5 16,3-3 0-16,2-7-2 15,3-9-2-15,3-6 0 16,2-7-1-16,0-2 1 16,0 0-2-16,0-19-1 15,0-12-2-15,10-10-8 16,2-7 4-16,0 0-1 15,2 5-1-15,-2 5 5 16,1 9 4-16,-3 11 2 16,-5 8 2-16,-2 6 9 0,-3 4 0 15,3 0-4 1,1 0-2-16,5 0-4 0,9 10-1 16,6 8 7-16,4 4 3 15,2 3 0-15,-4 3-3 16,-4-3-1-16,-7 0-4 15,0-5-2-15,-6-1 0 16,-3-4-8-16,-3-2-12 16,-3-4-4-16,0 0-10 15,0-5 5-15,-17-4 4 16,-4 0-19-16</inkml:trace>
  <inkml:trace contextRef="#ctx0" brushRef="#br0" timeOffset="60944.62">11045 8078 28 0,'0'0'9'0,"0"0"-1"15,0 0 14-15,0 0-5 16,0 0-6-16,0 0-8 16,-12-33-3-16,42 19 4 15,8-2-3-15,9-1-1 16,6 0-1-16,7-6-10 16,3-3-18-16</inkml:trace>
  <inkml:trace contextRef="#ctx0" brushRef="#br0" timeOffset="61567.82">11722 7124 33 0,'0'0'1'0,"0"0"0"16,0 0 1-16,0 0 0 0,0 0-2 15,0 0 5-15,-17 41 2 16,12-27 7-16,0 6-4 16,2 2 2-16,3 3 1 15,0 0-1-15,0 0-3 16,3 0 2-16,12-3 0 16,6 1-4-16,7-3 0 15,8 1 4-15,1-4-5 16,2-5 5-16,-3-2-8 15,0-6 0-15,-5-4-2 16,-2 0 1-16,-6-8 1 16,-5-10-1-16,-3-6 1 15,-6-2-2-15,-8-3 1 16,-1 2 0-16,-4-2 1 0,-19 2 1 16,-9 0-4-16,-8-1 0 15,-4 4 0-15,4 9 0 16,4 7 0-16,8 5-1 15,8 3 1-15,3 0-3 16,3 6-1-16,2 5-1 16,2 3-7-16,2 2-2 15,2 4-7-15,5-3-4 16,1 2-7-16,1-4-1 16,19-2-8-16</inkml:trace>
  <inkml:trace contextRef="#ctx0" brushRef="#br0" timeOffset="62278.74">11940 7829 29 0,'0'0'9'15,"0"0"3"-15,0 0 8 16,0 0-4-16,0 0 3 16,0 0 1-16,-18-37-2 15,18 37-2-15,0 0-8 16,0 0-6-16,0 0-2 16,0 5 1-16,0 8 4 15,0-2-1-15,1 7 0 16,5 1 1-16,2 4 0 0,-4 2 0 15,3 1 1-15,-2-1 1 16,1-4-4-16,0-3-2 16,2-1 0-16,3-2-1 15,0-4 0-15,10-1 1 16,-2-2-1-16,5-4 2 16,0-4 0-16,0 0-1 15,-1 0 2-15,0-16-1 16,-2-7-1-16,-5-5 0 15,-5-4-1-15,-8-2-1 16,-3 1 1-16,-6-1 0 16,-18 2 1-16,-7 3-1 0,-4 8-1 15,1 7 1 1,1 7 1-16,3 7-1 0,3 0 0 16,4 2 0-16,2 13 1 15,7 2-1-15,4 1-3 16,4-1 3-16,6 0-10 15,0 0-11-15,0-1-1 16,10-4-12-16,7-4 3 16,5-8-7-16,0 0-13 15</inkml:trace>
  <inkml:trace contextRef="#ctx0" brushRef="#br0" timeOffset="65121.44">12557 7072 36 0,'0'0'6'16,"0"0"1"-16,0 0 9 15,0 0-6-15,0 0 0 16,0 0 1-16,-55 62 1 16,50-37 1-16,5 3-3 15,0 0-1-15,0 0-1 16,11-1-2-16,8-2 3 16,1-1 0-16,4-3-2 15,1-5-1-15,2-6-3 0,1-9-1 16,2-1 0-16,0-6 1 15,-2-16 0-15,0-6-3 16,-6-1 0-16,-8-5 0 16,-9-2-1-16,-5 1 1 15,-12-1 0-15,-17 2-3 16,-6 8 2-16,1 7 1 16,4 10 0-16,4 7 0 15,8 2 0-15,4 2 0 16,0 12-11-16,5 4-15 15,2 4-12-15,4-2-11 16</inkml:trace>
  <inkml:trace contextRef="#ctx0" brushRef="#br0" timeOffset="65616.37">13561 7015 52 0,'0'0'17'15,"0"0"-11"-15,0 0 14 16,0 0-3-16,0 0-6 16,-85 35-4-16,79-13-1 15,1 6 5-15,5 1 0 16,0 1-4-16,3-6 0 16,16-3-4-16,6-4 0 15,6-6 0-15,2-7 0 16,1-4-1-16,-1-1 0 15,-4-16-1-15,-7-6 0 16,-9-2-1-16,-4-4-1 16,-9 1 1-16,0 0 0 15,-9 0 0-15,-12 2 1 0,-7-1 1 16,0 7-1-16,2 6-1 16,10 8-1-16,3 6 1 15,3 0-3-15,3 14-11 16,-2 10-10-16,6 2-13 15,3-4-15-15</inkml:trace>
  <inkml:trace contextRef="#ctx0" brushRef="#br0" timeOffset="66073.74">14450 7018 56 0,'0'0'42'16,"0"0"-40"-16,0 0-2 15,0 0 14-15,0 0-3 16,0 0-6-16,-76 10-2 15,73 7 8-15,3 5 1 16,0 1-2-16,0 0-2 16,13-4-5-16,10-5 0 15,2-6 4-15,5-5-2 16,0-3 2-16,5 0-1 0,-5-11-5 16,-3-6-1-16,-7-3 0 15,-11-3-3-15,-8-1 2 16,-1-1-1-16,-6-3 1 15,-18 1 0-15,-7 2-1 16,-5 6-2-16,0 9 3 16,5 10-1-16,4 0 0 15,5 10-5-15,2 17-4 16,4 3-5-16,4 3-8 16,9-2-8-16,3-11-18 15</inkml:trace>
  <inkml:trace contextRef="#ctx0" brushRef="#br0" timeOffset="66523.8">15649 6900 106 0,'0'0'8'16,"0"0"-5"-16,-95 0 17 15,80 4-3-15,6 6-8 0,2 7-6 16,7 9 4-16,0 3 5 16,5 3 5-16,16-5-11 15,11-2-3-15,9-7 3 16,4-8 4-16,4-5-4 15,-2-5-3-15,-6 0-1 16,-9-13 0-16,-10-5 0 16,-7-7-2-16,-6-7-2 15,-9-2 0-15,0-3-3 16,-9 2 0-16,-13 4 0 16,-2 9 1-16,0 7 3 15,1 6 0-15,6 9-1 0,2 0 0 16,-2 0-2-16,2 3-16 15,2 11-3-15,4 3-8 16,9 3 5-16,3-4-12 16,27-7-6-16</inkml:trace>
  <inkml:trace contextRef="#ctx0" brushRef="#br0" timeOffset="66943.2">16410 6904 60 0,'0'0'5'0,"0"0"21"16,-13 77 4-16,10-52-2 15,3 0-9-15,0-5-9 16,9 0 11-16,11-2-8 15,6-3 3-15,3-4-7 16,7-2-6-16,5-4 0 16,0-5 0-16,0 0-3 15,-5-3 1-15,-5-14-1 16,-6-3-6-16,-6-5-4 16,-9-4-2-16,-7-3-2 0,-3-1 5 15,-8-1 2 1,-16 7 0-16,-3 7 3 0,-1 9 2 15,-2 8 1-15,0 3 1 16,1 0 0-16,0 3 0 16,4 14-6-16,1-1-12 15,8 4-4-15,8 2 6 16,8-3-5-16,0-5-9 16,24-5-7-16</inkml:trace>
  <inkml:trace contextRef="#ctx0" brushRef="#br0" timeOffset="67305.64">17051 7042 6 0,'0'0'54'15,"0"0"-43"-15,0 0 12 16,0 0-1-16,36 78 4 15,-21-66-16-15,4-3 10 16,4-4 0-16,0-5-5 16,2 0-8-16,3-7-4 15,-1-12-1-15,1-8-2 16,-6-1 1-16,-3-4-1 16,-8-4 0-16,-8 3 0 15,-3-2 0-15,-10 3 0 0,-16 4 0 16,-2 8-1-16,1 5 1 15,5 9 0-15,-2 6 0 16,-2 0-2-16,-6 17-1 16,-5 7-9-16,-4 7-13 15,-1 7-16-15,-4-1-4 16,3-4-39-16</inkml:trace>
  <inkml:trace contextRef="#ctx0" brushRef="#br0" timeOffset="68772.96">12902 7721 25 0,'0'0'7'16,"0"0"5"-16,0 0 1 16,0 0-2-16,0 0-3 15,0 0 2-15,-15 0 0 16,6 0-2-16,0 0-1 15,-2 0-3-15,0 14 0 16,-1 3 2-16,1 2-1 16,5 3-1-16,3 1 0 15,3 0 1-15,0-1-1 0,0-1-1 16,18-4 1-16,6-5-2 16,9-7-1-16,6-5 1 15,10 0 2-15,3-10-3 16,3-11 1-16,-4-6-2 15,-9-1-3-15,-12 0-4 16,-14 3 5-16,-16 2 0 16,0 4 2-16,-24 4 0 15,-12 5 0-15,-10 3 3 16,-2 3 0-16,-1 4 5 16,3 0-4-16,7 0 1 15,9 0-5-15,12 5 0 0,8 2 0 16,7 4-1-16,3 5-5 15,0 3-5-15,15 1-4 16,9-1-9-16,13-5-5 16,5-5-12-16</inkml:trace>
  <inkml:trace contextRef="#ctx0" brushRef="#br0" timeOffset="69359.5">13958 7503 49 0,'0'0'13'15,"0"0"-8"-15,0 0 19 16,0 0-10-16,0 0-8 16,0 0 1-16,-21 55 12 15,4-23 4-15,-3 3-12 16,-1 2-2-16,4-3 3 0,1-5-6 15,7-2-3-15,1-5-3 16,1-6 1-16,3-7-1 16,2-5 0-16,2-4-3 15,0 0-4-15,0-11 4 16,5-20-6-16,11-9-9 16,6-7 10-16,-1-3 1 15,0 5 5-15,-6 11 2 16,-2 6 5-16,-5 8 8 15,1 6 2-15,-2 5-5 16,1 6-3-16,2 3-1 16,7 4-6-16,5 18 2 15,-1 6 0-15,4 5 6 16,-6 1-5-16,-3-3 0 0,-3 0-3 16,-4-4 0-16,-2-5-4 15,-2-1-15-15,-2-4-14 16,-3-6-13-16,0-5-8 15</inkml:trace>
  <inkml:trace contextRef="#ctx0" brushRef="#br0" timeOffset="69524.64">13953 7725 55 0,'0'0'46'15,"0"0"-32"-15,0 0 15 0,0 0-12 16,0 0-17-16,0 0-5 15,21-37-8-15,27 20 1 16,10-2-13-16,6 1-8 16,2-2-2-16</inkml:trace>
  <inkml:trace contextRef="#ctx0" brushRef="#br0" timeOffset="69943.99">14689 7464 52 0,'0'0'13'0,"0"0"6"15,0 0 10-15,0 0-14 16,0 0 0-16,-81 11 1 16,75 4-3-16,2 6 4 15,1 4-7-15,3 4-3 16,0 2 3-16,1 0-3 15,16-4-2-15,5-4-3 16,8-7-2-16,4-5 1 16,6-9 0-16,-1-2-1 15,0-2-1-15,-3-16-4 16,-6-4-10-16,-8-4 7 16,-13-1 4-16,-9-2 3 15,0 3 1-15,-20-3 0 16,-13 1 0-16,-6 4 2 0,-2 7-2 15,2 9 1-15,5 8 3 16,1 0-3-16,8 6-1 16,4 9 0-16,5 4-2 15,7 1-4-15,6 2-16 16,3-1-10-16,3-1-4 16,17-8-14-16</inkml:trace>
  <inkml:trace contextRef="#ctx0" brushRef="#br0" timeOffset="71113.64">15465 7447 18 0,'0'0'5'0,"0"0"3"16,0 0 1-16,0 0-5 16,0 0-1-16,0 0 5 15,-2-47 3-15,2 38 0 16,0 1 3-16,0 2-3 16,0 3 2-16,0 0 1 0,0 2 0 15,0 1 0-15,0 0-7 16,0 0-7-16,0 0 0 15,0 0 0-15,0 0-1 16,0 0 1-16,0 0-1 16,0 0 1-16,0 0-1 15,0 0 1-15,0 0 0 16,0 0 0-16,0 0 0 16,0 0 2-16,0-1 3 15,0-2 2-15,0 0-1 16,0-2-4-16,0 4-1 15,0-3 0-15,0 1 1 16,0-2 1-16,0 3 1 16,0 1 4-16,0 1 1 15,0 0 2-15,0 0-9 0,0 8-2 16,0 16-3-16,4 9 3 16,1 4 6-16,-4 0 2 15,-1-1-1-15,0-3-2 16,0-4-3-16,0-6-1 15,0-7 0-15,0-5 0 16,0-4-1-16,0-3 0 16,-1-4 0-16,-1 0-1 15,1-6 0-15,-1-18-9 16,2-10-10-16,0-11 7 16,0-8 8-16,2-1-1 15,7 4 3-15,0 11 3 0,2 10 0 16,2 12 0-16,0 7 3 15,3 6 0-15,5 4 1 16,3 0 0-16,3 21 0 16,1 8 4-16,1 7-1 15,-7 3-6-15,-3-3 2 16,-2 1-2-16,-7-6-1 16,-1-4-1-16,-7-5-11 15,-1-5-8-15,-1-5-9 16,0-4-10-16,0-5-8 15,-15-3-13-15</inkml:trace>
  <inkml:trace contextRef="#ctx0" brushRef="#br0" timeOffset="71256.28">15506 7553 56 0,'0'0'37'0,"0"0"-29"15,0 0 7-15,0 0-10 16,0 0-5-16,124-47-1 15,-58 31-4-15,2 0-15 16,2-1-21-16</inkml:trace>
  <inkml:trace contextRef="#ctx0" brushRef="#br0" timeOffset="71512.64">16373 7282 151 0,'0'0'0'0,"0"0"8"15,0 81 30-15,13-46-24 16,1 0 2-16,0-2-7 16,-3-4-2-16,-5-2-4 15,-6-1-3-15,0-4-1 16,0-3-10-16,0-6-12 15,-5-5-18-15,4-8 0 16,-1 0-9-16,1-15 9 16</inkml:trace>
  <inkml:trace contextRef="#ctx0" brushRef="#br0" timeOffset="71730.75">16345 7332 102 0,'0'0'10'0,"0"0"4"16,0 0 13-16,0 0-11 15,83-74 0-15,-53 74-3 16,1 0 0-16,0 14 1 16,-1 10-9-16,-4 5-2 15,-7 4 1-15,-6 2-1 16,-5-4-3-16,-5-1 0 16,-3-1-7-16,0-4-14 15,-6-1-14-15,-12-3-8 0,-3-9-1 16,-3-5-10-16</inkml:trace>
  <inkml:trace contextRef="#ctx0" brushRef="#br0" timeOffset="71873">16389 7510 65 0,'0'0'24'0,"0"0"-21"15,0 0 2-15,0 0-2 16,0 0-3-16,112-79-8 15,-66 65-13-15,2 5-3 16</inkml:trace>
  <inkml:trace contextRef="#ctx0" brushRef="#br0" timeOffset="72321.69">17105 7353 48 0,'0'0'19'16,"0"0"-12"-16,0 0 19 0,0 0 0 15,0 0-8-15,0 0 2 16,-36 60-2-16,33-27 3 15,3 4-8-15,0-1-7 16,5-6 0-16,10-6 1 16,0-4-5-16,4-7 1 15,5-8-1-15,2-5 1 16,6 0 1-16,-1-12-2 16,-3-10-2-16,-3-6 0 15,-8-4-1-15,-7-1-1 16,-10 1-1-16,0 0 2 15,-29 2-2-15,-5 6 3 16,-4 8 0-16,3 11 0 16,6 5 0-16,5 4-2 15,4 14-6-15,3 4-14 0,4-1-11 16,7-3-15-16,6-7-5 16,0-8-21-16</inkml:trace>
  <inkml:trace contextRef="#ctx0" brushRef="#br0" timeOffset="74569.89">11084 7115 4 0,'0'0'13'0,"0"0"-5"16,0 0-1-16,0 0-3 16,0 0-1-16,0 0 1 15,0 0 0-15,-30-5-2 16,25 2 0-16,2 0 2 15,0-1 0-15,0 2 0 16,0-1 3-16,-1 0-1 16,1 3 0-16,3-2 0 15,0 1-1-15,0 0 0 16,-3-3-1-16,3-3-2 0,-3-9 0 16,3-5 0-16,0-8-2 15,-3-3 0-15,-2 0 0 16,-1-1 1-16,-4 4 0 15,0 2-2-15,-1 4 2 16,-1 5 0-16,3 3 1 16,2 1-1-16,-2 3 6 15,3-4-7-15,6 0 1 16,0 0-1-16,0-4 1 16,0 1-2-16,0 2 1 15,5 0 0-15,-4 3 0 16,-1 1 0-16,0 5 0 0,0-3 0 15,0 6 1 1,0 1-1-16,0 1-1 0,0 2 1 16,0 0-1-16,0 0-4 15,0 0-7-15,0 12-1 16,0 7-5-16,3 6-1 16,-2 1-9-16</inkml:trace>
  <inkml:trace contextRef="#ctx0" brushRef="#br0" timeOffset="77862.6">12724 7115 7 0,'0'0'1'0,"0"0"6"16,3 78-2-16,-3-52-1 16,-7-4 0-16,-15 0 0 15,-1-3-2-15,-7-7-2 16,6-4 0-16,-1-6-2 15,4-2-19-15</inkml:trace>
  <inkml:trace contextRef="#ctx0" brushRef="#br0" timeOffset="79625.22">13564 6895 7 0,'0'0'3'0,"0"0"2"15,0 0 5-15,0 0-1 0,0 0-1 16,0 0-4-16,-13-3-1 16,13 3 0-16,0 0 1 15,0 0 2-15,0 0-4 16,0 0 3-16,0 0-3 16,-2 0 1-16,1-3-1 15,-4-6 2-15,-1-3-3 16,-1-7 0-16,-2-5 1 15,1-4-1-15,-1-6 0 16,-5-5 0-16,-2-3-1 16,-4-5 1-16,-4-1-1 15,1 0 0-15,-2-2 4 0,1 3 0 16,2-6 0 0,4 0-3-16,2 2 0 0,3 4-1 15,6 9 4-15,-3 6 0 16,4 2 2-16,-2 3-3 15,-5 3-1-15,4 0-1 16,-6-1 2-16,-3-2-2 16,-1-3-1-16,-2-2 0 15,-2 3 0-15,1 4 0 16,1 5 0-16,2 7 0 16,-2 3 0-16,0 0 2 15,0 4 0-15,-3 0-2 16,2 1 0-16,5 1 0 0,1 2 0 15,4 1 0 1,-3 1 0-16,-1 0 0 0,-4 0 0 16,-2 10 0-16,-1 7 0 15,-2-2 0-15,0 3 0 16,-2 1 0-16,0-1 0 16,1 1 0-16,-1-4 0 15,1 0 0-15,-1-1 0 16,-1-2 0-16,-3 2 0 15,-4-1 0-15,-2 1 0 16,0-2 1-16,-2 1 0 16,-4-2 0-16,3 1-1 15,-5 2 0-15,-4 2 0 0,-5 0 0 16,-1 1 1 0,-5 3 2-16,2-1-1 0,1-1 0 15,6-4 1-15,5-2-2 16,6-2 0-16,6-4-1 15,1-1 0-15,3-2 0 16,0-1 0-16,-3 2 0 16,-4 4 1-16,-5 3-2 15,0 3 2-15,-2-2 0 16,7 1 0-16,-1-2 0 16,7-1 0-16,1-1 0 15,2-4-1-15,1 2 2 0,-1 2 0 16,-1-1-1-1,1 2 1-15,5 0-2 0,1 1 0 16,1-3 0-16,3 1 0 16,0-1 1-16,1 0-1 15,0-2 0-15,-4 4 0 16,-1-1 0-16,1 1 0 16,-3 2 0-16,2-2 0 15,1 3 0-15,-2-2 0 16,4-2 0-16,4-3 0 15,6-2 0-15,5-3 0 16,2-1 0-16,2 0 1 16,0 0-1-16,0 0-1 15,0 0 1-15,0 0-1 16,0 0 0-16,0 0 0 0,0 0 0 16,0 2-1-16,2 0-3 15,4 0-3-15,1 1-4 16,5 2-1-16,3 0-6 15,0-5-11-15,4 0-9 16</inkml:trace>
  <inkml:trace contextRef="#ctx0" brushRef="#br0" timeOffset="81337.13">11846 7110 17 0,'0'0'1'0,"0"0"-1"16,0 0-3-16,0 0 3 0,0 0 3 16,0 0 1-16,0 0 0 15,46-45-3-15,-40 41-1 16,-3 2-1-16,-3 2-1 16,0 0 1-16,0 0 1 15,-9 3 3-15,-3 6-1 16,2-3 2-16,-1-2 0 15,4-3 4-15,1-1 3 16,-2 0-2-16,-1 0 0 16,-1 0-4-16,1-3 2 15,3-4 2-15,0-1-3 16,-1-2-1-16,-1-4 5 16,-1-5-4-16,-3 0-2 0,0-5-1 15,0-1 5-15,1 1-5 16,1 4-1-16,3 1-2 15,1 2 3-15,0 2 0 16,6-1-3-16,0-4 0 16,0 0 1-16,0-5-1 15,3 0 0-15,4 3 1 16,-2 8-1-16,-1 6 0 16,-2 3 1-16,1 1 2 15,3 4-2-15,4-4-1 16,7 2-1-16,7-1 0 15,4-1 1-15,6 0-1 16,5 1 0-16,4-3 1 16,4 1 0-16,5 2 0 0,4-2-1 15,4 2 0-15,1-1 1 16,-3 0 0-16,-4-2 0 16,-6 1-1-16,-2-4 1 15,-7 4-1-15,-5 0-1 16,-7 1 2-16,-5 3 0 15,-7-4 0-15,2 3 0 16,-5-3 0-16,4 0 0 16,-1-2 0-16,0 1 0 15,-3 1 0-15,-5 1-1 16,-4 3 0-16,-1 1 1 16,-2 0 1-16,0 0-1 0,0 0 1 15,0 0-1-15,0 0 0 16,0 0 0-16,0 0 0 15,0 0 0-15,0 0-1 16,0 16-2-16,4 5 3 16,2 6 0-16,0 2 0 15,2 0 0-15,-1 4 1 16,3 1 0-16,-2 2 1 16,3-1-2-16,0 1 0 15,0 3 1-15,-2 0-1 16,-2-3 1-16,1-5-1 15,-5-8 0-15,-2-7 0 16,1-9 0-16,-2-3 1 0,0-4-1 16,0 0 2-16,0 0 2 15,0 0-1-15,0 0 1 16,0 0-3-16,0 0-1 16,0-4 1-16,0-3-1 15,0 3-1-15,-2-1 0 16,-1 0-1-16,0 0 1 15,0 1-1-15,0 1-1 16,0 0-5-16,3 3 2 16,0 0-1-16,0 0-5 15,0 0-1-15,0 0-2 16,0 0-2-16,0 0 8 16,-4 0 3-16,-2 0 2 0,-2 3-4 15,-1-3-25-15</inkml:trace>
  <inkml:trace contextRef="#ctx0" brushRef="#br0" timeOffset="81548.05">12671 7057 27 0,'0'0'4'0,"0"0"-3"16,0 0 4-16,0 0-3 0,0 0-2 15,0 0-2-15,0 0-8 16</inkml:trace>
  <inkml:trace contextRef="#ctx0" brushRef="#br0" timeOffset="82079.64">14715 6704 30 0,'0'0'0'0,"0"0"-9"15,0 0 4-15</inkml:trace>
  <inkml:trace contextRef="#ctx0" brushRef="#br0" timeOffset="82920.77">14380 6892 33 0,'0'0'8'16,"0"0"-8"-16,0 0 0 15,0 0-5-15,0 0-24 16</inkml:trace>
  <inkml:trace contextRef="#ctx0" brushRef="#br0" timeOffset="83137.74">14380 6892 15 0,'49'-2'5'0,"-49"2"-5"16,0 0-4-16,0 0-5 16</inkml:trace>
  <inkml:trace contextRef="#ctx0" brushRef="#br0" timeOffset="83334.21">14435 6853 14 0,'0'0'1'0,"0"0"-1"15,0 0-6-15</inkml:trace>
  <inkml:trace contextRef="#ctx0" brushRef="#br0" timeOffset="83512.92">14435 6853 6 0,'0'0'11'0,"-4"0"-11"16,1 0-3-16,0 0-7 16</inkml:trace>
  <inkml:trace contextRef="#ctx0" brushRef="#br0" timeOffset="84775.24">12199 6500 0 0,'0'0'8'16,"0"0"3"-16,0-75-9 15,-13 45-2-15,-1-4 0 16,-5-6 0-16,-2-4 0 16,-1-6 0-16,-2-6 0 15,3-4 0-15,3-8 0 16,3-2 0-16,8 0-1 0,5 3 0 16,2 6 0-16,0 7 1 15,8 3 0-15,2 4 0 16,2 8 0-16,3 5 0 15,3 2 2-15,9 3-2 16,7 2 2-16,14 1 0 16,7 1-2-16,7 6 0 15,7 2 0-15,6 8 1 16,10 1 0-16,7-1-1 16,11-4 0-16,15-3 0 15,13-1 1-15,4-2 0 16,6 4-1-16,-8 3 2 15,-12 1 1-15,-14 5 1 0,-13-1-2 16,-12 4 0 0,-9 1-2-16,-7 1 0 0,-6-1 0 15,-8 2-1-15,-9 0 0 16,-1 3 1-16,-8 9 0 16,-1 2 0-16,-5 6 0 15,-3 3 0-15,-5 9 0 16,-2 7 0-16,-6 12-1 15,-6 12 0-15,4 7 0 16,-1 7-1-16,7 1 1 16,1 7 1-16,1 1 0 15,-5 2 0-15,1-1 0 16,-7-7 2-16,1 3-1 16,-1-4-1-16,-1 0 0 0,-2-4 0 15,-1-9-1-15,2-6 1 16,1-9 1-16,3-9-1 15,4-8 0-15,1-11-1 16,1-6-2-16,-2-7-3 16,0-5-3-16</inkml:trace>
  <inkml:trace contextRef="#ctx0" brushRef="#br0" timeOffset="109872.93">27385 5967 3 0,'0'0'0'0,"0"0"-3"16</inkml:trace>
  <inkml:trace contextRef="#ctx0" brushRef="#br0" timeOffset="134169.41">29002 6670 64 0,'0'0'0'0,"0"0"0"15,0 0 4-15,0 0 0 16,0 0 4-16,0 0 2 16,0 0-1-16,-43-41 5 15,29 41-5-15,-7 0-7 0,-7 0-2 16,-6 2 1-16,-9 5 2 16,-4 5-1-16,-3 0 0 15,-2 0 1-15,-4 2 1 16,-1 3 1-16,2 3 0 15,-3 4 5-15,5 4-6 16,1 7-1-16,2 6-1 16,-1 12 2-16,5 6 1 15,-2 7-3-15,11-1 1 16,6 5 0-16,8 7-2 16,10-1 0-16,4 2 2 15,9-4 1-15,0-3-2 0,4 0 6 16,8-3 1-16,7-3-3 15,4 2 4 1,4-1-3-16,4 4 0 0,5 1-3 16,6 4-2-16,4 0-1 15,9-2-1-15,6-3 0 16,7-10 0-16,8-5 0 16,8-2 0-16,9-8 2 15,2-4-1-15,1-5 6 16,-2-7 3-16,-6-1-2 15,-5-7 3-15,-3-7-1 16,0-6-2-16,8-6 10 16,3-2-7-16,5 0-4 15,-1-12-1-15,1-7 1 16,0-8-3-16,0-5-3 0,-7-4 0 16,-6-3 1-16,-5 2 1 15,-3-1-3-15,-6 0 2 16,-7 0 0-16,-11-2 1 15,-6-6-1-15,-8-5 0 16,-2-7-2-16,-4-3 3 16,-7-4-3-16,-12 0 2 15,-7-5 1-15,-5-5-6 16,-7-5 2-16,-13-2-1 16,-5 4 2-16,-2 9-3 15,1 9 3-15,0 7 1 16,0 7 3-16,0 5 4 15,-3 0 1-15,-3 0-3 0,-7-2 2 16,-6-6-2-16,-10-6-6 16,-12-8 2-16,-12-2-2 15,-9 2 0-15,-6 9 1 16,2 15-1-16,5 8 1 16,8 5 2-16,11 1-3 15,10 3 5-15,6 0-3 16,8-1-2-16,0 1 2 15,0 0-2-15,-3 7-4 16,-6-2 2-16,-10 7 1 16,-10 4-4-16,-9 6 1 15,-6 0 3-15,5 6-2 0,11 11 3 16,14-1 2-16,16-2-2 16,13 0 0-16,10-3-4 15,3 3 3-15,2 2-1 16,2 1-7-16,-1 3-8 15,4 4-14-15,5 8 0 16,4 1-19-16,0 3-4 16,23-1-3-16,12-6 12 15,7-9-1-15,5-10-15 16</inkml:trace>
  <inkml:trace contextRef="#ctx0" brushRef="#br0" timeOffset="138871.82">29200 7696 0 0,'0'0'5'0,"0"0"3"16,0 0-5-16,0 0-2 16,0 0 1-16,0 0 0 15,0 0 1-15,0-3 0 16,0 1-1-16,0 2-1 0,0 0 1 15,0 0 0-15,0 0 1 16,0 0 0-16,0-1 1 16,0 1 0-16,0-1-1 15,0 0 1-15,0-2-1 16,0 1-1-16,2 0 0 16,2-1 0-16,1 2-1 15,-1-2 0-15,2 0 1 16,-1 0 0-16,1 1 1 15,-2 0 1-15,2 2-3 16,1 0 0-16,-1 0 0 16,0 0-1-16,4 0 0 15,3 1 0-15,-1 8 2 0,0 5 1 16,0 0 0-16,-3 2-1 16,-3 1 1-16,-3 0 0 15,-3-3-1-15,0 1 2 16,0-4-2-16,-6-1 2 15,-3-2-1-15,-4-2 0 16,0-3-1-16,3-2-2 16,-3-1 2-16,2 0-1 15,-1 0-1-15,-1 0 0 16,5-4 0-16,1-2 1 16,3 0 0-16,4-1-1 15,0-2 3-15,0-4-3 0,7-1 1 16,6 2-1-16,3 0 0 15,-3 2 0-15,0 4 0 16,-6 3 0-16,-2 3-1 16,-4 0 1-16,-1 0-1 15,0 0 1-15,0 0-1 16,0 0 0-16,0 3 1 16,-4 5-1-16,-4 1 1 15,3-3-4-15,-1-4-6 16,3 1-2-16,-1-3-3 15,1 0 5-15,2 0-25 16</inkml:trace>
  <inkml:trace contextRef="#ctx0" brushRef="#br0" timeOffset="139022.21">29332 7699 36 0,'0'0'23'15,"0"0"-21"-15,0 0 1 16,0 0-3-16,0 0-20 16,0 0-23-16</inkml:trace>
  <inkml:trace contextRef="#ctx0" brushRef="#br0" timeOffset="139898.78">29332 7699 28 0,'-80'23'3'0,"80"-23"7"16,0 0-3-16,0 0-3 16,0 0 3-16,-1 0 0 15,1 0-2-15,0-7-3 0,0-1-1 16,0-3 3-16,0 1 2 16,0-2-1-16,0 2 0 15,0-2 2-15,0 0-4 16,0 0-2-16,0-2 1 15,0-4-1-15,0 1-1 16,0-3 0-16,0 0 0 16,0 1 0-16,0-1 1 15,0 1 1-15,-4-1 3 16,-2 0 1-16,-2-1-4 16,1-5 1-16,-1 1-1 15,1-4 0-15,1 2-2 0,1 3 0 16,2 6 0-16,-1 4 0 15,2 5 0-15,-1 2 0 16,1 4 0-16,0-2 0 16,2 0 0-16,0-2-1 15,0-1-2-15,0-3-1 16,0-1-1-16,0-5 3 16,0-2 2-16,0 1-4 15,0-3 2-15,0 2-2 16,0 0 3-16,0 1 1 15,0 1 0-15,0 3 1 16,0 1-1-16,0 1 1 16,0 1 2-16,-1-2 1 0,-2 1-1 15,1-2 1-15,-1-1-1 16,0-1-2-16,0 0 1 16,1 2-1-16,1 2 0 15,1 5 0-15,0 3 0 16,-2 1-1-16,2 2 1 15,0 1-1-15,-1-2 0 16,1 0 0-16,0 0 1 16,0-2-1-16,0 1-1 15,0 0 0-15,0-1 1 16,0 3-1-16,0 1 1 16,0 0 0-16,0 0 0 15,0 0 0-15,0 0-4 16,-2-2 1-16,2 2-3 0,-1 0 0 15,-1 0-3-15,-3 0-4 16,-1 0-8-16,0 0-1 16,1 0-1-16</inkml:trace>
  <inkml:trace contextRef="#ctx0" brushRef="#br0" timeOffset="140852.19">29249 7698 7 0,'0'0'3'0,"0"0"5"15,0 0 2-15,0 0-4 16,0 0 0-16,0 0-3 15,22 0-2-15,-16 0 0 16,1-5 0-16,-1 2-1 0,0 1 1 16,-2-1 1-1,-1 1 0-15,2 0 3 0,1-2-3 16,-2-2-2-16,2 3 0 16,0-4-2-16,0 0-4 15,3 2-2-15,-2 1-5 16,3 2-2-16</inkml:trace>
  <inkml:trace contextRef="#ctx0" brushRef="#br0" timeOffset="141623.45">29394 7679 6 0,'0'0'6'16,"0"0"-2"-16,0 0 0 15,0 0 0-15,0 0 1 16,0 0 0-16,-16 12-1 16,14-12 0-16,1 0-1 15,-2 0-3-15,-3 0 3 16,3 2-2-16,-2 0-1 16,1-1 1-16,-1 1-1 15,4-2 1-15,1 0 4 16,0 0 2-16,0 0-1 0,0 0-1 15,4 0-2-15,14-9-2 16,5-2 2-16,5-5 0 16,8-1 0-16,4-4 0 15,5-1 2-15,2-5 0 16,3 1 1-16,1-1 1 16,-4 2-2-16,-2 2 1 15,1 2-5-15,-1 0-1 16,1 0 1-16,1-4-1 15,0 2 0-15,0 0 0 16,-1 2 0-16,-6 4-1 16,-7 0 0-16,-8 7 0 15,-9 3 0-15,-8 4-2 0,-5 3 2 16,-3 0 0-16,0-2-1 16,0 1-1-16,-2 1-8 15,-2-2-1-15,-1 0 0 16,-2 2 4-16,1 0-9 15,-4 0 1-15,-5 0-6 16</inkml:trace>
  <inkml:trace contextRef="#ctx0" brushRef="#br0" timeOffset="142098.06">30100 7238 23 0,'0'0'5'0,"0"0"-2"0,0 0 2 15,0 0-1 1,0 0-1-16,0 0 1 0,0 68-2 16,7-63-2-16,2-3 0 15,-1-2 0-15,0 0 0 16,0-2 0-16,-3-7-1 15,-2-5-1-15,-2 1-1 16,-1 1 2-16,0 3 1 16,0 3 0-16,0-1 0 15,0 6 2-15,-3-1 0 16,0 2-2-16,0 0 0 16,0 0 0-16,-2 5-1 0,-2 5-2 15,1 0-4-15,-3-1-7 16</inkml:trace>
  <inkml:trace contextRef="#ctx0" brushRef="#br0" timeOffset="142839.26">29345 7781 12 0,'0'0'5'16,"0"0"-3"-16,0 0 0 16,0 0 0-16,0 0 5 15,0 0 1-15,6 11 2 16,1-6 2-16,3 2-4 15,1 0 0-15,1 2 1 16,5 1-4-16,1 3 3 16,7 2-4-16,5 6 3 15,6 6-2-15,2 3-1 16,3 4 2-16,1-1-2 0,-1 0 0 16,-2-2 0-16,0-3 1 15,-1 1-2-15,0-2 2 16,-4 4-1-16,-4 2-1 15,-5-5-3-15,-5-2 0 16,-4-5 0-16,-2-3 0 16,-3-4 0-16,-3-1 0 15,-2-4 0-15,-3-4-1 16,-2-3-2-16,-1-2-7 16,0 0-2-16,0-6 3 0,-1-7-32 15,-7-2-13 1</inkml:trace>
  <inkml:trace contextRef="#ctx0" brushRef="#br0" timeOffset="156084.15">29249 7741 6 0,'0'0'0'0,"0"0"0"16,0 0 6-16,0 0 4 15,0 0-6 1,0 0 0-16,0 0 0 0,0 0 0 16,-7-6-2-16,7 6 2 15,0 0 1-15,-1 0-1 16,-1 0 0-16,2 0-2 15,0 0-2-15,0 0 1 16,0 0-1-16,0 0 0 16,0 0 0-16,0 0 1 15,0 0 3-15,-1-3-2 16,1-1-1-16,0 1 1 16,0 0 2-16,0 1-1 0,0 0-2 15,0-1 1 1,0-1-2-16,4 1 0 0,5 2 0 15,1 1 0-15,0 0 0 16,0 0 0-16,-1 0 0 16,-2 0 0-16,2 3 2 15,0 5 2-15,-3-2-1 16,2 2-1-16,-4 2 1 16,-1 0-2-16,-3 2 1 15,0-2 1-15,0-1-1 16,-1 0 1-16,-8-2-1 15,0 1 2-15,-5-5-3 16,2 0-1-16,-2-2 0 16,0-1 0-16,3 0 0 15,0 0-3-15,3-7 2 0,4-4-2 16,1 1 1-16,3-1 0 16,0 2 2-16,0-2-1 15,0 1-1-15,9 0 2 16,-2 3 0-16,3 3-1 15,-2 1 1-15,1 3 0 16,3 0 1-16,-2 0 1 16,1 0 1-16,-1 4 2 15,-2 6-2-15,-2 1 0 16,-3 1 0-16,-2-2 2 16,-1-1-1-16,0-3-2 15,0-1 1-15,0-1 0 0,-3-3-1 16,-1 1 0-16,1-2-1 15,-2 0 0-15,-2 0-1 16,-1-7-1-16,1-3 1 16,2 0-1-16,4 2 0 15,-1 0 2-15,2 1-2 16,0 2 2-16,0-3-1 16,2 1 0-16,8 2 0 15,1 0 0-15,-1 5 0 16,-4 0 0-16,-3 0 1 15,-1 0-1-15,-2 0 1 16,0 3 0-16,0 3 2 0,0 2-1 16,0-2-2-16,-5 0 1 15,2-4-1 1,0 1 0-16,3-3-1 0,0 0-1 16,0 0 0-16,0 0-1 15,0 0 3-15,0 0-1 16,0 0 1-16,0 0-1 15,0 0 2-15,0-3-1 16,0 2 1-16,0 1-1 16,0 0 0-16,0 0 0 15,0 0 0-15,0 0 3 16,0 0-3-16,0 0 1 16,0 0-1-16,-4 1 0 15,-4 5-1-15,2-4 1 16,2-1 0-16,2-1 0 0,1 0 0 15,-1 0-1-15,1 0-1 16,-1-6 0-16,2-3 1 16,0 1 0-16,0 1 0 15,0 6 1-15,0-1 0 16,0 2 0-16,0 0 0 16,0 0 1-16,0 0-1 15,3 0 2-15,2 0-1 16,-2 3-1-16,-2 4 1 15,1-4-1-15,-1 3 0 0,-1-1 0 16,0-2 0 0,0 2 0-16,0-2 0 0,0 0 0 15,0-2 0-15,0-1 0 16,0 0 0-16,0 0 1 16,0 0 0-16,0 0-1 15,0 0 1-15,0 0 1 16,0 0 0-16,0 0 0 15,0 0 1-15,0 0-1 16,0 0 2-16,0 0-1 16,0 0 0-16,0 0 1 15,0 0-3-15,0 0-1 16,0 0 1-16,0 0-2 16,0 0 1-16,0 0 0 15,0 0 0-15,0 0 0 0,0 0 0 16,0 3 0-1,2-3-1-15,1 0 2 0,-3 0-1 16,0 0 0-16,0 0 0 16,0 0 0-16,0 0 0 15,0 0 2-15,0 0 1 16,0 0 2-16,0 0 1 16,0 0 1-16,0 0-2 15,0 0 0-15,0 0-3 16,0 0 1-16,0 0-3 15,0 0 3-15,0 0-2 16,0 0-1-16,0 0 0 0,0 0 0 16,0 0 0-16,0 0-1 15,0 0 2-15,0 0-2 16,0 0 2-16,0 0-2 16,0 0 1-16,0 0 0 15,0 0 0-15,0 0 0 16,0 1 0-16,0-1 0 15,0 0 0-15,0 1 0 16,0-1 0-16,0 0 0 16,0 0 0-16,0 0 0 15,0 0 0-15,0 0 0 16,0 0 1-16,0 0-1 16,0 0 1-16,0 0-1 0,0 0 1 15,0 0-1 1,0 0 1-16,0 0 1 0,0 0-2 15,0 0 2-15,0 0-2 16,0 0 0-16,0 0 1 16,0-2 0-16,0-1 1 15,0 3-2-15,0-1 1 16,0 1 2-16,0 0-1 16,0-2 1-16,0 2 0 15,0 0-2-15,0 0 10 16,0 0-7-16,0 0 0 15,0 0 1-15,0 0-3 0,0 0-2 16,0 0-6-16,0 0 5 16,0-1 2-16,0 1 1 15,0 0-2-15,0 0 0 16,0 0 0-16,0 0 1 16,0 0-1-16,0 0 1 15,0 0 1-15,-2 0-1 16,2 0 1-16,0 0-2 15,0 0 1-15,0 0 0 16,0 0-1-16,0 0 2 16,0 0-1-16,0 0 0 15,0 0 2-15,0 0-2 16,0 0 0-16,0 0 0 16,0 0-1-16,0 0 1 15,0 0-1-15,0 0 0 0,0-2 0 16,0 2-1-16,0 0 0 15,0 0-2-15,0 0-2 16,0 0-2-16,0 0-2 16,0 0-10-16,0 0-4 15,0 0 2-15,0-1-2 16,2 1 1-16,5 0 2 16,2 0-2-16,3 0-2 15,3 0-9-15</inkml:trace>
  <inkml:trace contextRef="#ctx0" brushRef="#br0" timeOffset="164961.66">19741 4957 9 0,'0'0'4'0,"0"0"0"15,0 0 3-15,0 0-6 16,0 0-1-16,0 0-1 15,0 0-1-15,-30 4-3 16,25-1 3-16,1-1 2 16,2-2-2-16,2 4 2 15,0 0-3-15,0 6-1 16,11-1 4-16,8 4 0 16,8 1 0-16,9-5 0 0,6 2 0 15,2-3-4 1</inkml:trace>
  <inkml:trace contextRef="#ctx0" brushRef="#br0" timeOffset="183149.89">21857 4666 13 0,'0'0'3'16,"0"0"-1"-16,0 0 4 15,0 0-6-15,0 0 0 16,0 0 0-16,0 0 0 16,0 0 1-16,5 0-1 15,-2 0 0-15,-2 0 1 16,1 2-1-16,-2-2 1 15,0 0 1-15,0 0 0 16,0 0 0-16,0 0 0 16,0 0-1-16,1 0-1 15,-1 0 0-15,3 0 0 0,-2 0 0 16,-1 0 0-16,2 0 0 16,-2 0 1-16,0 0 1 15,0 0 5-15,0 0 2 16,0 0 1-16,0 0-5 15,0-6-4-15,0-1-1 16,0 0 2-16,0 1 0 16,0-1-1-16,1 0 2 15,2-1 0-15,1-1-1 16,0 1 0-16,-1 1 0 16,2 0-1-16,1 2-1 15,-1-3 0-15,4-1 0 16,2 1 0-16,2 2 0 0,-1-2 0 15,1 1-1-15,0 2 1 16,-3-2 0-16,0 4 0 16,-1-2-1-16,0 2 1 15,2-1 0-15,-1 2 0 16,-1-3 0-16,1-1 0 16,1 3 0-16,0-4 0 15,3 0 0-15,1 1 1 16,3 1-1-16,2-1-1 15,-1 1 1-15,-1 0 0 16,-2 1 0-16,1 0 0 16,-4 1 0-16,-1 1 0 0,0 0 0 15,0 0 0 1,1-1 0-16,2 3 0 0,3-2-1 16,-1 1 2-16,4-2-1 15,-1 2 0-15,-2-2 0 16,3 1 0-16,-5 2 0 15,0 0 0-15,-3 0 0 16,-3 0-1-16,1 0 1 16,-1 5 0-16,1-1 0 15,-1 1 0-15,2 2-1 16,-2 0 1-16,5 2 0 16,-3 0 0-16,2 1 1 15,-1 0-1-15,-2 0-1 0,0 1 1 16,-3 1 0-1,-2 2 0-15,-3-1 0 0,0 2 0 16,-1-1 0-16,-1 1 0 16,1 2 1-16,-1-1-2 15,1 2 2-15,-2 2-1 16,2 0 1-16,-2 0 0 16,0 1 0-16,0-3-1 15,0 1 2-15,-10-2-1 16,-1 1 2-16,0-3-1 15,-1 2 0-15,1-2 0 16,-2-1 0-16,2-4 1 16,1 3 1-16,-3-2-2 15,0-2 0-15,-1 2-1 0,0-2-1 16,-4 3 1-16,0-2-1 16,-1 2 0-16,0-2 0 15,-1 1 0-15,2 0 1 16,2-4 0-16,0 3 1 15,3-4 0-15,2-2-2 16,-1 3 1-16,1-5-1 16,-4 2 1-16,0-1 0 15,-3 4-1-15,-2-3 0 16,0 2 0-16,-1-2 0 16,1 0 1-16,0 0-1 15,1-3 0-15,-2-1 2 16,1 0-2-16,1 0 1 0,0 0 0 15,2-3 3-15,4-4-1 16,1 0 2-16,1 1-2 16,1-1-1-16,1 0 1 15,-2 0-3-15,-2 0 0 16,0-1 0-16,-4-4 1 16,2-1-1-16,-1-3 1 15,1 2 1-15,3 1-1 16,2 0 1-16,4 2 2 15,1 2-1-15,2 1 0 16,1 1-1-16,0 0-2 16,-1 0 1-16,1-2 0 0,1-2 0 15,1-1 0-15,0-2-1 16,0-1 0-16,0 2-1 16,0 0 1-16,0 4 0 15,1 1 0-15,3-3 0 16,-1 2 0-16,2-2 0 15,1 1 0-15,2 0 0 16,1-2 0-16,4 0-1 16,-1-1 0-16,0 3-2 15,-3 1 3-15,0 4 0 16,-1 0-1-16,-1 1 0 16,-4 2 1-16,-2 1 0 15,1-3 0-15,1 1 0 16,3-1-1-16,0 0-1 15,2 0 0-15,-1 2 0 16,-1-1 1-16,-3 1 0 0,3-1 1 16,1 1-1-16,0 0 1 15,4-3 0-15,1 2-1 16,1-2 1-16,3 2-2 16,0 2 2-16,0-2-1 15,-4 0 0-15,-3 1 0 16,0 2 0-16,-5 0 0 15,1 0 0-15,-4 0-1 16,1 0 0-16,1 0-3 16,0-2 0-16,3 2 3 15,-1 0 0-15,0 0 0 0,-1 0 0 16,-4 0 2-16,2 0-1 16,-2 0 1-16,0 0 0 15,2 0 0-15,-2 0 0 16,0 0 0-16,1 0 1 15,2 0-1-15,0 0 0 16,5-2 0-16,2-2 0 16,-1 1 0-16,4 0 0 15,-2 3 0-15,1-3 0 16,1 3 0-16,-2 0 0 16,-1 0 0-16,0 0 0 15,-4 0 0-15,0 0 0 16,-1 0 0-16,-2 0 0 0,1 0 0 15,-2 0 0 1,-1 0 0-16,1 0-1 0,1 0 1 16,0 0 0-16,1 0 0 15,1 0-1-15,-1 0 0 16,-2 0 0-16,1 0 0 16,1 0 0-16,-1 0 0 15,0 3 0-15,0-1 1 16,2-1 0-16,-2 2 0 15,-2-2 0-15,2 2 0 16,0 1 0-16,-1-4 0 16,2 3 0-16,-3-1 0 15,2-1-1-15,2 2 1 16,-2 0 0-16,0 0 0 0,1-1 0 16,-1 3 0-16,3-2-2 15,-4 1 0-15,1 0 1 16,0 0 0-16,-2 0 1 15,2 1 0-15,0 0 0 16,0 0 0-16,0-2 0 16,0 2-1-16,0 1 1 15,1 0 0-15,-2 0 0 16,-1 3-1-16,2-2 1 16,-1 2 0-16,-1 0 0 15,1 3 0-15,-1-4 0 0,-1 2-1 16,0-3 0-1,0-3-4-15,0 1-5 0,0-2-5 16,0-3-2-16,0 2-3 16,0-2-3-16</inkml:trace>
  <inkml:trace contextRef="#ctx0" brushRef="#br0" timeOffset="183651.71">22308 4807 10 0,'0'0'16'16,"0"0"-13"-16,0 0 4 15,0 0-3-15,0 0-3 16,0 0-1-16,0-1-1 16,0-1-7-16,0-2-16 0</inkml:trace>
  <inkml:trace contextRef="#ctx0" brushRef="#br0" timeOffset="186710.37">22378 4914 7 0,'0'0'4'16,"0"0"8"-16,0 0-5 0,0 0-3 15,0 0 1 1,0 0 4-16,0 0-3 0,-12-10-1 16,12 10-2-16,0 0-2 15,0 0-1-15,0 0 1 16,-2 0-1-16,1 0 0 15,-1 0 0-15,1-1 0 16,-3-2 0-16,1 1 1 16,0 0 0-16,1 1 3 15,2 1 4-15,0-1-2 16,0 1-5-16,0 0-1 16,0 0 0-16,0 0 0 15,0 0-1-15,0 0 0 16,0 0 0-16,0 0 1 15,6 2 1-15,6 5 0 0,0-1 2 16,4 4 3-16,2-1 0 16,3 0-2-16,1 1-2 15,1 0 1-15,2 3-3 16,-1 3 0-16,0 1 1 16,-4 0-1-16,2 2 0 15,-3 0 0-15,2 1 0 16,-2-2 0-16,1 1 1 15,2 0-1-15,-2-3 0 16,-1 0 1-16,-1 0 0 16,0-2 0-16,-4-2 0 15,0 0 0-15,-3-4-1 0,-1 2 1 16,-1-2-1-16,-2 0 0 16,3-1 0-16,-2 1 0 15,-2-3 0-15,0 1 0 16,-3 0 0-16,-1-4 0 15,-1-2 0-15,-1 0 0 16,0 0 0-16,2 0 1 16,-2 0 0-16,0 0 0 15,0 0 1-15,0 0-2 16,0 0 0-16,0 0 0 16,0 3 0-16,0-3 0 15,0 0 1-15,0 0 0 16,0 0 1-16,0 0-2 0,0 0 0 15,0 0 3 1,0 0 0-16,0 0 0 0,0 0-1 16,0 0 1-16,0 0-3 15,0 0 2-15,0 0-2 16,0 0-1-16,0 0 1 16,0 0 0-16,0 0 0 15,0 0-1-15,0 0 1 16,0 0 0-16,0 0 0 15,0 0 0-15,0 0 0 16,0 0 0-16,0 0 0 16,0 0 0-16,0 0 0 0,0 0-2 15,0 0 1 1,0 0 0-16,0 0-4 0,0-3-12 16,0-2 0-16,-3-4-11 15,-3-2-18-15</inkml:trace>
  <inkml:trace contextRef="#ctx0" brushRef="#br0" timeOffset="188429.41">22214 4914 1 0,'0'0'8'16,"0"0"1"-16,0 0-5 16,0 0-1-16,0 0 1 15,0 0 3-15,0 0 1 16,-15 0-6-16,9 0-2 16,0 0 2-16,1 0 0 15,2 0 2-15,2 0 2 16,1 0-1-16,-2 0-2 15,2 0 0-15,0 0-1 16,0 0-1-16,0 0-1 16,0 0 2-16,0 0-2 0,-4-1 1 15,3 1-1-15,-4 0 3 16,1-2-1-16,-1 2-2 16,0 0 1-16,1 0 3 15,0 0-3-15,1 0-1 16,0 0 1-16,-2 0-1 15,1 0 2-15,-4 0-1 16,-5 6 0-16,-4 2-1 16,-3 3 1-16,-3-2-1 15,1-1 2-15,-1 1-2 16,-3-1 2-16,-4 0-1 16,-6 3 0-16,-10 0-1 15,-5 2 1-15,-7 0-1 16,-8 3 1-16,-5 1 0 0,-3-1 0 15,0 4 0-15,2 1 3 16,8 1 0-16,6-2 0 16,9-1-1-16,7-2 1 15,8-3 2-15,5-4-2 16,6-1-1-16,0-1 2 16,1 0-1-16,-5 3-3 15,-6 4-1-15,-6 2 0 16,-2 0 1-16,-1 0 1 15,-4 2 1-15,-3-2 2 16,-1-3-1-16,-2-1 3 16,-2-4-2-16,2 2 1 15,-3-2-1-15,-5 4-4 0,-4 1-1 16,-3 5 0-16,-2 1 0 16,4-2-1-16,8 2 2 15,9-2-1-15,8-4 0 16,7-1 0-16,6-3 0 15,6-2 0-15,4 1 0 16,1-2 0-16,2 0 0 16,3-3 1-16,4 0-1 15,-1-2 0-15,5 1 0 16,0-3 0-16,3 0-1 16,0 0 1-16,0 0-1 15,0 0 0-15,0 0 1 16,0 0 0-16,0 0-1 0,0 0 1 15,0 0 0-15,0 0 1 16,0 0-1-16,0 0 0 16,0 0 0-16,0 0 0 15,0 0 0-15,0 0 0 16,0 0 0-16,0 0 0 16,0 0 0-16,0 0 1 15,0 0-1-15,0 0 1 16,0 0 2-16,0 0 2 15,0 0 0-15,0 0-1 16,0 0 1-16,0 0-3 16,0 0 1-16,0 0-2 15,0 0-1-15,0 0 1 16,0 0 2-16,0 0 2 0,0 0 0 16,0 0-1-16,0 0-2 15,-1 0 1-15,1 0-1 16,-2 0 0-16,1 0-2 15,-1 0 0-15,1 0 0 16,1 0 0-16,0 0 0 16,0 0 0-16,-2 0 0 15,1 0 0-15,-1 0 0 16,-1 0 0-16,-1 0 0 16,1 0 0-16,2 0 0 15,1 0 0-15,0 0 0 16,0 0-1-16,0 0-2 15,0 0-4-15,0 0-8 0,0-2-2 16,7-1 6-16,9 0 3 16,7-2-8-16,3-1-8 15,6-2-4-15,1-2-11 16,-2-4-4-16</inkml:trace>
  <inkml:trace contextRef="#ctx0" brushRef="#br0" timeOffset="189930.2">20473 6366 22 0,'0'0'2'0,"0"0"4"16,0 0-2-16,0 0 3 16,0 0 2-16,0 0-1 15,-65-35 0-15,57 34-2 16,-1-1-1-16,-3 2-2 15,-3 0-2-15,-3 0 1 16,0 2 0-16,-6 4 0 0,1 2 2 16,-1 1-1-1,3-2 6-15,1 0-2 0,4 4 0 16,3-3-3-16,1 3-1 16,3 5-3-16,4 1 0 15,2 3 0-15,3 1 1 16,0 0 0-16,0 0-1 15,0 0 3-15,0 1 0 16,9 0 2-16,3 1 0 16,2 0-1-16,5 3 1 15,5 1 0-15,0 0-5 16,3 1 2-16,1-1-1 16,-1 0 2-16,0-1 0 15,-1-6-3-15,1-3 0 16,0-3 1-16,0-4-1 0,3-5 0 15,1-1 1-15,2-4 0 16,3 0 2-16,0-7-2 16,-2-7 1-16,0-6-2 15,-2-1 0-15,-4 1 0 16,-3-1 1-16,-3-1-1 16,-2-2 0-16,-2-1 0 15,-6-1 1-15,-3 2-1 16,-6-2 0-16,-3-2 0 15,0-1 1-15,-18-4-1 16,-12-1-1-16,-3 1 0 16,-3 5 1-16,0 9 1 15,4 7 0-15,-4 4 4 16,-3 3 0-16,0 1 3 0,2 1-4 16,1 3 0-16,1 0 0 15,3-1 2-15,4 1-3 16,4 0 0-16,6 0 0 15,4 0-3-15,1 1 1 16,0 7-1-16,-3 4-1 16,0 0 1-16,0 2 0 15,3-2 0-15,1 0 0 16,3-3 0-16,3 2-1 16,1-4 1-16,4 3-2 15,-1-1-1-15,2 1 0 16,0 0 0-16,0 3 0 15,0-2 1-15,0-3-2 0,6-1-5 16,2 0-3-16,-1-3-3 16,2 1 0-16,-3 0-6 15,2 0-5-15,1-4-8 16,1-1-9-16</inkml:trace>
  <inkml:trace contextRef="#ctx0" brushRef="#br0" timeOffset="191442.85">20655 6728 18 0,'0'0'7'0,"0"0"1"15,0 0-1-15,0 0-1 16,0 0 0-16,0 0 3 16,-4-3-2-16,2 3-3 15,2 0 0-15,0 0 0 0,-1 0-2 16,1 0 1-16,0 0 0 15,0 0-2-15,0 0-1 16,0 0 0-16,0 0 0 16,0 0 0-16,0 0 1 15,0 2-1-15,10 3 1 16,-3 3 1-16,2-2-2 16,-1 2 1-16,4 1 1 15,-2 2 1-15,1 1 1 16,4 1 1-16,-2 1-1 15,5 1-1-15,-1 2 0 16,2-1 1-16,3 3-1 16,3 1 0-16,2 1 2 0,3 3-2 15,1 1 0 1,2 4-2-16,0 3 4 0,0-2-2 16,-3 2-1-16,-2 2 1 15,-3-2-2-15,-2-3 1 16,-2-2 0-16,-1-4 0 15,-3-5-2-15,-2-3 1 16,-5-1 0-16,-2-7 0 16,-1 0-1-16,-4-2 0 15,0-3 0-15,-1 0 0 16,-2-2 0-16,0 0-2 16,0 0 0-16,0 0 2 0,0 0-3 15,0 0 3 1,0 0 0-16,0 0 0 0,0 0 0 15,0 0 0-15,0 0-1 16,0 0 1-16,0 0-1 16,0 0 0-16,0 0 1 15,0 0-4-15,0 0-2 16,0 0-3-16,0-9-22 16,0-8-4-16</inkml:trace>
  <inkml:trace contextRef="#ctx0" brushRef="#br0" timeOffset="192590.71">20476 6587 6 0,'0'0'11'0,"0"0"-8"15,0 0 4-15,0 0-3 16,0 0-1-16,0 0 2 16,-9 0 3-16,8 0 3 15,-2 0 0-15,0 0-5 16,-2 0-1-16,-1-5-3 16,-1-2-1-16,-1-4 0 15,1-2 0-15,-1-4-1 16,0-4 0-16,-2-3 0 0,0-4 0 15,-2-5 0-15,-1-1-1 16,-4-5 1-16,-1 1 0 16,-6-1 0-16,-1 1-1 15,-3-2 1-15,-2-3 0 16,0-3 1-16,2-2-1 16,1-1 2-16,6 3 2 15,3 5 0-15,3 5 4 16,2 4-2-16,1 1 0 15,0-1-2-15,2 1 2 16,-3-4-5-16,-1-2 1 16,0-2-2-16,-1 0 2 15,3 2-2-15,3 4 1 0,-1 2 0 16,4 4 1 0,0 4-1-16,0 0 1 0,-1-1 2 15,1-3 0-15,0 0-2 16,1-7-1-16,1 2 0 15,-2 1-1-15,-2 0 0 16,-1 3 0-16,0 5 2 16,-1 5 0-16,1 2 3 15,1 4 5-15,1 5-2 16,0-3 0-16,2 4-4 16,-1 0 1-16,2-1-4 15,-2 0 0-15,-1-3-2 0,0 0 2 16,1-4-1-16,0 3 0 15,2 3 0-15,1 2-1 16,0 4 1-16,2 2-1 16,1 0 0-16,0 0-5 15,0 0-10-15,0 6-5 16,0 5 9-16,5 2-3 16,4-2-4-16,0 2-1 15,5 0-7-15,-2-3-1 16</inkml:trace>
  <inkml:trace contextRef="#ctx0" brushRef="#br0" timeOffset="209063.39">13090 12738 94 0,'0'0'1'0,"0"0"1"0,0 0 16 15,-85-6-3-15,64 6-2 16,-6 0-1-16,-4 11 1 16,-12 9-2-16,-13 9-3 15,-18 14-3-15,-19 11 4 16,-13 4 3-16,-3 1 0 16,-1-4-1-16,4-10-3 15,10-8-1-15,4-8-3 16,1-5-3-16,6-7 1 15,12-1-2-15,16-4 0 16,13 1 0-16,12 1-1 16,7 1 1-16,7-1-14 0,5 0-12 15,10-6-11-15,3-6-10 16,19-2-1-16,18-21 10 16</inkml:trace>
  <inkml:trace contextRef="#ctx0" brushRef="#br0" timeOffset="209341.25">12004 12862 9 0,'0'0'95'16,"-115"75"-94"-16,51-17 10 0,1 8 7 15,12 6-11-15,8 3 2 16,12 2 1-16,10-4-1 15,9-3-5-15,11-9-4 16,1-16 0-16,23-11 1 16,22-14-1-16,21-8 0 15,15-12 0-15,14 0 0 16,11-21-6-16,7-12-9 16,5-8-2-16,6-2-3 15,-1-8-9-15,-5-5-16 16</inkml:trace>
  <inkml:trace contextRef="#ctx0" brushRef="#br0" timeOffset="209500.82">13570 12712 140 0,'0'0'0'0,"0"0"-14"16,0 0 14-16,0 0-12 15,0 0-25-15,0 0-19 16</inkml:trace>
  <inkml:trace contextRef="#ctx0" brushRef="#br0" timeOffset="212960.37">12159 14750 78 0,'0'0'0'15,"0"0"-5"-15,-112-35 4 16,79 22 1-16,2 2 6 15,-2 5 9-15,3 6-1 16,-3 0 4-16,-4 11-13 16,-3 19-4-16,-2 15 2 15,4 16 0-15,8 14 0 16,12 6 1-16,13 1-3 16,5-8 0-16,30-11 0 0,12-11 0 15,10-8-1 1,3-7 0-16,1-5 0 0,-1-4-1 15,-2 2 2-15,-2 3 1 16,-6 4 1-16,-8 3 2 16,-12 7 4-16,-11 3-3 15,-14 6 4-15,-2 3 2 16,-26 2-1-16,-12-4-4 16,-8-2-3-16,-9-5-1 15,-4-5-3-15,-6-4 2 16,-3-7-2-16,6-16 0 15,6-15-3-15,13-10-7 0,18-37-8 16,21-18-17-16,9-18-12 16,43-10 9-16,23-2 7 15,10 1 15-15,6 3 11 16,0 7 5-16,-3 7 4 16,-12 11 0-16,-7 17 0 15,-17 18 1-15,-16 16-1 16,-11 11 1-16,-4 1 2 15,-6 2 5-15,6 18 2 16,4 6 4-16,2 10-6 16,0 9-1-16,3 2-2 15,-2 1-2-15,1-6 2 16,1-6-6-16,4-11-2 16,5-11-1-16,2-11 2 0,0-3-2 15,-2-13 0-15,-5-16-2 16,-7-10-2-16,-8-4 1 15,-13-4 2-15,0 5 1 16,-20 5 0-16,-13 11 1 16,-8 14 6-16,-3 11 0 15,-4 1-1-15,0 15 1 16,5 8-1-16,8-2-3 16,10-3-2-16,10-7-1 15,9-9 0-15,6-2 0 16,0 0 0-16,2-15-3 0,16-21 0 15,4-13-10-15,8-17 2 16,-2-9 3-16,-7-8-1 16,-10-2-3-16,-7 5 4 15,-3 11 4-15,-1 18 4 16,2 15 1-16,-2 11 7 16,0 11 2-16,0 8-1 15,0 6-1-15,4 0-8 16,12 17 0-16,9 20 2 15,9 23 8-15,11 30 2 16,1 28-1-16,2 25 1 16,-2 14-1-16,-1-4-6 15,-6-7 0-15,1-16 2 16,6-16 7-16,5-10-1 16,1-15-7-16,5-8-5 0,-5-16-1 15,-3-15 0-15,-9-13-4 16,-5-10 0-16,-10-8-6 15,-8-10 2-15,-9-9-2 16,-8 0 4-16,-7-14 6 16,-29-20 0-16,-16-13-3 15,-20-15-3-15,-4-8 6 16,5 4-3-16,8 6 3 16,21 16 0-16,11 8 12 15,7 5 1-15,5 6-11 16,4 1 0-16,0 3-2 15,3 1 0-15,-2 0-2 0,-2 1 2 16,-3 0-5-16,1 2 2 16,-1-3-5-16,2-1 4 15,5-5-7-15,12-13-10 16,0-11-10-16,32-14 3 16,14-9-9-16,7-6 4 15,1 1 7-15</inkml:trace>
  <inkml:trace contextRef="#ctx0" brushRef="#br0" timeOffset="213177.04">12830 14774 149 0,'0'0'7'0,"0"0"8"0,0 0 7 16,0 0-16-16,0 0-6 15,-19 75 2-15,50-11 1 16,8 11 2-16,6 6 3 15,-2 0-4-15,3-2-4 16,-6 0 0-16,-2-4 0 16,-5-7-17-16,-2-8-13 15,-3-15-19-15,-2-17 3 16,-10-16-2-16</inkml:trace>
  <inkml:trace contextRef="#ctx0" brushRef="#br0" timeOffset="213319.66">12933 15438 149 0,'0'0'1'16,"0"0"-1"-16,-25-96-1 15,43 45-14-15,22-8-7 16,23-11-3-16,8-12-2 16,8-4 0-16</inkml:trace>
  <inkml:trace contextRef="#ctx0" brushRef="#br0" timeOffset="213718.59">13948 14160 97 0,'0'0'1'0,"0"0"1"16,-81-21 12-16,60 21 6 16,6 15-6-16,5 18-7 15,5 12 2-15,5 14 2 0,0 11 2 16,15 6-5-1,12 3 1-15,5-2-3 0,7-6 6 16,5-12-6-16,5-14-4 16,3-13-1-16,2-15-1 15,3-12 0-15,-2-5-5 16,-5-22-16-16,-9-20-10 16,-11-14-7-16,-16-16-3 15,-14-15-6-15,-5-9 4 16</inkml:trace>
  <inkml:trace contextRef="#ctx0" brushRef="#br0" timeOffset="213941.99">14238 14053 39 0,'0'0'35'0,"-42"-91"3"16,28 73 3-16,5 12-7 15,4 6 6-15,2 0-18 16,1 0-14-16,2 10-7 0,0 19 0 16,5 17 5-16,10 17 10 15,1 13 2-15,3 8-6 16,-2 3-3-16,2 0-1 15,-2-4 1-15,2-7-6 16,-2-10-3-16,5-10 0 16,2-14-6-16,-3-14-21 15,0-12-11-15,1-15-13 16,5-9-8-16,4-35 13 16,4-26-18-16</inkml:trace>
  <inkml:trace contextRef="#ctx0" brushRef="#br0" timeOffset="214535">14610 14330 118 0,'0'0'19'0,"0"0"-18"16,0 0 3-16,0 0 15 15,0 0 7-15,33 88-6 16,-22-60-3-16,-3-5-7 16,-1-5-3-16,2-2-6 15,-3-10-1-15,0-1-7 16,-1-5-17-16,-1-8 6 15,5-20 0-15,1-11-22 16,9 1 12-16,1 8 23 16,0 11 5-16,-7 12 1 15,0 7 2-15,-1 0 1 16,-1 2 5-16,1 5 3 16,-2-2-2-16,-2-2-3 0,2-1 3 15,-2-2-3-15,2 0-5 16,6-3-1-16,0-16-1 15,4-3-1-15,-2-4-6 16,3 1 4-16,-5 1-3 16,-2 3 5-16,-4 2 0 15,-8 2 1-15,-2-1 2 16,-5 2 2-16,-19-1 1 16,-7 2 2-16,-2 5 2 15,0 6-2-15,5 4 5 16,10 0 4-16,11 0-3 15,4 0-8-15,3 0-5 0,0 0-2 16,18 5-1-16,10 5 3 16,7 1 1-16,3 5-1 15,2 2 1-15,-1 6 0 16,-6 0-1-16,-3 3 2 16,-6 2 5-16,-8-5-6 15,-7-2-1-15,-4-5 1 16,-5-2 1-16,0-4-1 15,-11-3 1-15,-13-1-2 16,-4-4-9-16,-8-3-17 16,0-4-12-16,1-26-6 15,7-19-22-15</inkml:trace>
  <inkml:trace contextRef="#ctx0" brushRef="#br0" timeOffset="214737.46">14902 13629 103 0,'0'0'15'15,"0"0"-2"-15,-25-88 20 16,25 79-8-16,0 9-9 16,17 2-15-16,22 25 2 15,13 12 13-15,2 11 4 16,2 7-13-16,-9 7-5 16,-7 1-2-16,-5-1-4 15,-5-6-20-15,-4-12-16 16,-2-5-6-16,-7-13 4 0,-10-12-13 15</inkml:trace>
  <inkml:trace contextRef="#ctx0" brushRef="#br0" timeOffset="-214233.72">15209 14069 127 0,'0'0'19'0,"0"0"-17"15,0 0-2-15,33-105 1 16,-3 55-1-16,-3-5-2 15,-7-2-6-15,-7 2 1 16,-9 5 2-16,-4 12-3 16,0 12 2-16,0 11 6 15,-9 14 7-15,1 1-1 16,1 12-4-16,0 17 1 16,1 6 7-16,4 5-2 0,2-2-2 15,0-4 0-15,3-3 1 16,9-6-4-16,0-3-1 15,2-3-1-15,2-7-1 16,2-7 0-16,3-5-1 16,1 0-3-16,-2-11-2 15,0-14 2-15,-2-6 0 16,-7-5 4-16,-7 0-1 16,-4 2 2-16,0 4-1 15,-18 3 0-15,-6 5 0 16,2 6 1-16,5 5-1 15,7 6 3-15,7 5 8 0,3 0-10 16,0 0-1-16,3 2-2 16,18 7 2-16,7-2 0 15,5-3 0-15,0-1-1 16,-2 2 1-16,-2 1 0 16,-6 2 0-16,-4 0-1 15,-2 2 0-15,-5-3 1 16,0 0-4-16,-1-2-7 15,-2-5-15-15,5 0-4 16,0 0-7-16,4-2-4 16</inkml:trace>
  <inkml:trace contextRef="#ctx0" brushRef="#br0" timeOffset="-214031.26">15749 13548 18 0,'0'0'97'0,"0"0"-95"15,0 0-2-15,0 0 2 16,0 0 3-16,0 0-2 16,-21 55-3-16,30-46 0 15,3-3 0-15,0 0 0 16,1-1-6-16,-4-3-8 16,1 1-4-16,1-3-7 15,-3 0-7-15,-2-8 0 16</inkml:trace>
  <inkml:trace contextRef="#ctx0" brushRef="#br0" timeOffset="-213588.74">15706 13341 80 0,'0'0'0'0,"0"0"-1"16,0 0 1-16,0 0 4 15,0 0-4-15,0 0 0 16,60 0 0-16,-25 0-2 15,6 0-5-15,7 0 0 16,8-3 4-16,2-1 3 16,-3 0 0-16,-9 0 0 15,-11 2 2-15,-15-1 0 16,-10-2-2-16,-7 0 2 16,-3-4 1-16,0 0-2 0,-8-1-1 15,-5 10 6-15,1 0 1 16,-3 0 3-16,5 19-1 15,0 4 2-15,5-1-1 16,5 0-5-16,0-7-3 16,0-3-2-16,12-7 1 15,-2-4-1-15,-1-1 1 16,3 0 0-16,0 0-1 16,0-5 1-16,0 4-1 15,3 1 0-15,3 1 0 16,4 18 1-16,3 1 2 15,-1 3 0-15,2-1-2 0,-4-3-1 16,-1-5-2-16,-5-2-3 16,-8 3-18-16,-8-5-21 15</inkml:trace>
  <inkml:trace contextRef="#ctx0" brushRef="#br0" timeOffset="-213453.53">16508 13319 258 0,'0'0'2'0,"0"0"6"16,0 0-8-16,-20-73-27 15,14 68-44-15,-12 1-12 16</inkml:trace>
  <inkml:trace contextRef="#ctx0" brushRef="#br0" timeOffset="-210947.41">4995 15805 5 0,'0'0'0'0,"0"0"0"15,0 0-2-15,0 0-1 16</inkml:trace>
  <inkml:trace contextRef="#ctx0" brushRef="#br0" timeOffset="-175561.82">4931 15487 0 0,'0'0'5'16,"0"0"-1"-16,0 0 3 16,0 0 0-16,0 0-4 15,0 0 0-15,0 0 2 16,-69 17-2-16,62-13-1 16,1 0 1-16,-3-1-3 15,3 1 1-15,-2 0 0 0,-1 2 0 16,-1-1 1-16,1 1-1 15,0 2 0-15,-3-2 2 16,3-1 4-16,0-2-1 16,-1 1-3-16,1-3-1 15,4 2 1-15,-1-2 0 16,0 2-1-16,-1 2-1 16,0-1 0-16,-1 3-1 15,2-1 0-15,-3 3 0 16,0-1 0-16,-1 2 0 15,-2-3 0-15,1 3 1 16,1-1-1-16,-2 0 0 16,3-1 0-16,-3 0 0 15,3 1 1-15,3-2-1 0,-1-2 2 16,4 1-1-16,0-2-1 16,1-1 0-16,-2-2 0 15,4 2 0-15,0-3 0 16,0 4 0-16,0 1-1 15,0 3 1-15,0 4 0 16,0 1 0-16,0 1 0 16,0-2 0-16,0 1 0 15,0-1 0-15,0-1 0 16,7 4 0-16,-1-5 1 16,3 1-1-16,0 0 0 15,3 1 0-15,0-1 0 16,3 0 0-16,-3 0 0 0,4 0 0 15,-1 0-1-15,0 0 1 16,3 2 0-16,0-1 1 16,-3-2-1-16,3 0 0 15,-3-1 0-15,-2-2 0 16,1 0 0-16,0-1 0 16,0-1 0-16,4 0 1 15,-3-1-1-15,4-1 0 16,2 2 1-16,-3-1-1 15,6-2 0-15,-2 0 0 16,-2-1 0-16,-3 1 0 16,1-1 0-16,-1 1 0 15,0 1 0-15,0-1 0 0,-1 0 1 16,1-1-1-16,-1-1 0 16,-1 0 0-16,0 0 1 15,3 0-1-15,1 0 0 16,-1-5 0-16,0-1 0 15,0 2 0-15,-1-2 0 16,-1 2 0-16,-1-1 0 16,4-4 0-16,-3 1 0 15,1-1 0-15,2-2 0 16,-2 0 0-16,4-1-1 16,-4-3 0-16,0-1 0 15,2 3 0-15,-2-1 0 16,-4 0 1-16,1 3-1 15,-7 2 1-15,-1-1 1 0,-6 2-1 16,0-1-1-16,0-1 1 16,0-3 1-16,-10 2-1 15,1-1 1-15,-5-1-1 16,5 4 1-16,0-3 1 16,-1 4 1-16,-2-2 1 15,-2-1-2-15,-2 2-1 16,-2-2 1-16,-3-1-2 15,-1 1 0-15,-2 0 0 16,0 2 0-16,0-1 1 16,2 0-1-16,-2 1 1 15,3 2 5-15,-3 2 0 16,2 0 0-16,-2 1-1 0,3-1-2 16,-1 2-1-16,1 1-2 15,3-1 2-15,-1 0-2 16,1 0 2-16,6 1 2 15,0 2-1-15,0-2 2 16,3 1-2-16,-2 0-2 16,1-3 1-16,-2 3-2 15,-1-3 0-15,-1 1 0 16,-3 2 1-16,0-1 0 16,-2 2-1-16,-1 0 0 0,-1 0 0 15,-4 0 0-15,4 0 0 16,-3 0 0-16,5 3 0 15,1 2 0-15,6 0 0 16,3-3-1-16,6-1-3 16,3-1-5-16,0 0-6 15,0 4-4-15,0 4-5 16,0 6 5-16,0 5-5 16</inkml:trace>
  <inkml:trace contextRef="#ctx0" brushRef="#br0" timeOffset="-170354.68">5180 15715 7 0,'0'0'3'0,"0"0"9"16,0 0-4-16,0 0 0 0,0 0-1 15,0 0-2-15,0 0-2 16,-18-32-1-16,15 25-2 16,0-1 1-16,3-2-1 15,-2 1 0-15,-1 0 0 16,3 2 1-16,-1-1 1 15,-1-2-1-15,2 0 1 16,0-2-1-16,0-2-1 16,0 2 2-16,0-1-2 15,3 1 1-15,5 3 1 16,1-2-1-16,1 2 0 16,2 0 0-16,2 3-1 15,2 2 0-15,2 1 0 16,-3 3-1-16,6 0 0 0,-5 0 1 15,2 9 0-15,-1 2 0 16,2 1 0-16,-1 1 0 16,0 1 1-16,-5 2 0 15,4 1 0-15,-4-2 1 16,-1 2-1-16,-3-2 1 16,4 0 0-16,-1-2-2 15,0-1 1-15,-3 4-1 16,3-1 2-16,0 3 1 15,-2 1-1-15,1 1 2 16,-1-3 1-16,-1 1-3 16,-1-6-1-16,-4-4-1 15,2 0 1-15,-3-4-1 0,0 1 0 16,-3-2 0-16,3 5 0 16,0 1 0-16,-1 4 1 15,-2 1 0-15,0 0 0 16,0 1 0-16,0-1 1 15,0 3-1-15,-5-2 0 16,-4 2-1-16,-3-3 1 16,-1-2-1-16,-8 2 2 15,3 2 1-15,-3-3 0 16,3 2 1-16,-1-2 2 16,-1 0-4-16,1-2 0 15,1-5 1-15,3-1-1 0,2-2 2 16,-2-1 0-16,4-2 1 15,-2 0-1-15,1 0-2 16,-3 0-1-16,3 0 0 16,0 0 0-16,-4 0-1 15,7 0 1-15,-7 0 0 16,1-8 1-16,-5-3-1 16,2-1-1-16,2-1 1 15,4 5-1-15,2-2 0 16,2-2 0-16,1 0 0 15,2-5 0-15,-1-3 0 16,-1-4 0-16,1-2 0 16,-2 1-1-16,1 4 1 15,1 0-1-15,2 3 0 16,2 1 1-16,2-4 0 0,0-1-2 16,0-1 2-16,0-4-3 15,3 1-1-15,3-2-4 16,-2 3 6-16,-1 3 0 15,-1 5 0-15,-1 2 2 16,1 3 0-16,-2 2 0 16,3-2 0-16,-2 0 0 15,4 1 0-15,-2-3-1 16,4 2 0-16,-1 1-1 16,0 1-2-16,0 3 2 0,-1 3 0 15,-2 1-3 1,1 3-2-16,2-3 0 0,0 2-2 15,6-1-6-15,0-4 1 16,0 1-5-16,-6-2-29 16</inkml:trace>
  <inkml:trace contextRef="#ctx0" brushRef="#br0" timeOffset="-166927.39">5235 15840 53 0,'0'0'2'15,"0"0"5"-15,0 0 0 16,0 0-7-16,0 0 0 16,0 0 7-16,24 94 11 15,-3-33-3-15,-2 19-2 0,7 15-5 16,2 15 0-16,5 15-3 15,2 17-2-15,0 7-2 16,-1 10-1-16,-1 0-5 16,-5-11-5-16,-7-13-6 15,-3-26-1-15,-3-22-2 16,-3-29 2-16,-3-31-4 16,-9-27 0-16</inkml:trace>
  <inkml:trace contextRef="#ctx0" brushRef="#br0" timeOffset="-166629.47">5093 16662 118 0,'-31'-86'0'0,"13"-10"-5"15,11-7 5-15,7 2 0 16,9 6-7-16,19 5 3 16,8 11 4-16,10 8-1 15,9 13 0-15,8 19-5 16,4 22 0-16,3 17 1 16,0 20 5-16,-1 27-1 0,-4 18 0 15,1 12 1 1,0 18-1-16,4 11-6 0,-2 9-10 15,-5 6-12-15</inkml:trace>
  <inkml:trace contextRef="#ctx0" brushRef="#br0" timeOffset="-146368.93">11987 11615 44 0,'0'0'0'0,"0"0"1"0,0 0 8 16,-92 8 7-16,43 16-3 15,-12 10 1-15,-13 10 2 16,-4 5-1-16,0 7-3 16,-1 3-2-16,0-1-6 15,6-2-1-15,2-8-2 16,12-12 0-16,10-9-1 16,8-10 0-16,10-7 1 15,7-4 0-15,5-5 0 16,11-1-1-16,5 0-6 15,3-1-15-15,2-24-13 16,23-14-31-16</inkml:trace>
  <inkml:trace contextRef="#ctx0" brushRef="#br0" timeOffset="-146075.25">11312 11693 69 0,'0'0'0'0,"0"0"0"16,-87 81 3-16,62-43 5 15,3 5 3-15,5 3 1 16,2 3-3-16,5 4 5 16,2-1-4-16,1 0-1 0,4-2-1 15,3-6-2-15,0-2 0 16,18-9-3-16,4-6 0 15,8-4-3-15,6-10 2 16,9-11-1-16,10-2-1 16,9-15-9-16,12-20-14 15,3-16-17-15,6-10-21 16</inkml:trace>
  <inkml:trace contextRef="#ctx0" brushRef="#br0" timeOffset="-145918.67">12505 11676 104 0,'0'0'0'16,"0"0"-6"-16,0 0 4 16,0 0-20-16,0 0-15 15</inkml:trace>
  <inkml:trace contextRef="#ctx0" brushRef="#br0" timeOffset="-140349.18">26309 10095 61 0,'0'0'0'0,"0"0"0"15,0 0 0-15,0 0 2 16,0 0 1-16,0 0 7 15,0 0 3-15,-3-31-3 16,-13 39-6-16,-11 21-1 16,-13 16 6-16,-14 19 0 15,-8 16 1-15,-5 10-1 16,-2 6 5-16,2 3-4 0,6 0-2 16,7-5-4-1,3-9-3-15,11-13 0 0,4-16-1 16,7-10 0-16,4-12 0 15,0-5-5-15,0-9-14 16,1-12-5-16,0-8-8 16,3-4-15-16</inkml:trace>
  <inkml:trace contextRef="#ctx0" brushRef="#br0" timeOffset="-140130.77">25352 10743 110 0,'0'0'0'0,"0"0"-1"16,-58 99 1-16,52-61 5 0,6 1-1 15,1-5-1-15,22-1 2 16,8-4-2-16,3-4-1 16,5-4-2-16,3-6 0 15,3-8-4-15,7-7-10 16,9 0-4-16,5-19-11 15,-2-10-5-15</inkml:trace>
  <inkml:trace contextRef="#ctx0" brushRef="#br0" timeOffset="-139972.43">25998 10893 1 0,'0'0'97'16,"0"0"-93"0,0 0-1-16,0 0 14 0,-94 53-5 15,54-24-11-15,-8 5-1 16,-4 4 1-16,-5 5-1 15,2 4 0-15,1 1-6 16,9 2-19-16,8-6-11 16,3-10-17-16</inkml:trace>
  <inkml:trace contextRef="#ctx0" brushRef="#br0" timeOffset="-139255.58">26163 11964 118 0,'0'0'0'0,"0"0"0"15,0 0 4-15,0 0 17 16,0 0 3-16,0 0-18 0,0 0-3 16,-19 30 6-16,19 10 12 15,0 6-10-15,0 3-7 16,-4-2-4-16,-4 0 1 16,2-3-1-16,0 1-3 15,6-4-13-15,0-8-13 16,0-5-13-16,4-14-3 15,3-14-18-15</inkml:trace>
  <inkml:trace contextRef="#ctx0" brushRef="#br0" timeOffset="-138871.89">25776 12017 90 0,'0'0'2'16,"0"0"4"-16,-33-84 9 16,43 49-11-16,29-3-2 15,19-3-1-15,18 2 1 16,17 5 2-16,12 11 4 16,3 16 0-16,-4 7-3 15,-11 23-3-15,-20 18-2 16,-18 9 1-16,-22 9-2 15,-19 8 2-15,-14 5-1 16,-14 1 5-16,-26 2 10 16,-17 1 0-16,-14 1-4 0,-12-3 0 15,-11 3-1-15,-8-6-6 16,3-4 1-16,8-17-5 16,15-16 1-16,25-20-1 15,17-14 0-15,16-7-12 16,17-28-15-16,1-10-19 15,28-8-3-15,15-7-5 16</inkml:trace>
  <inkml:trace contextRef="#ctx0" brushRef="#br0" timeOffset="-138625.06">26783 11771 121 0,'0'0'0'16,"0"0"0"-16,0 0 9 15,23 93 10-15,-14-44-5 16,2-2 3-16,-2-2-10 16,1-2-4-16,2-6-2 15,-1-2-1-15,-4-8-9 16,2-4-20-16,-5-8 1 0,-4-9-10 15,0-6-8 1</inkml:trace>
  <inkml:trace contextRef="#ctx0" brushRef="#br0" timeOffset="-138123.39">26757 11747 46 0,'0'0'0'16,"0"0"10"-16,16-96 10 16,5 70-1-16,8 2-6 15,3 7 1-15,7 2-2 16,0 6-4-16,1 9-2 16,-7 0-4-16,-10 2 0 0,-7 16-2 15,-10 10 0-15,-6 4 0 16,-6 7 2-16,-19 3 2 15,-5-3 2-15,-1 1-3 16,4-6-3-16,7-4 0 16,10-8-2-16,10-5-6 15,0-6-3-15,19-3 1 16,11-2 6-16,4-4 0 16,4-2 2-16,-2 3 1 15,-5-3 1-15,-4 3 3 16,-7 0-1-16,-6 1 0 15,-4 3 2-15,-4 0-1 16,-6 5 2-16,0 3 3 16,0 4 7-16,-10 3 2 0,-11 1-3 15,-4 1-5-15,-7 0-3 16,-8 2-2-16,-8 4-2 16,-7 2-2-16,1-3 0 15,4-4-5-15,15-9-18 16,18-13-8-16,17-3 2 15,4-27-4-15,38-14-43 16</inkml:trace>
  <inkml:trace contextRef="#ctx0" brushRef="#br0" timeOffset="-137719.74">27751 11248 99 0,'0'0'1'0,"0"0"5"16,0 0 11-16,0 0 1 16,-108-44-7-16,70 52 5 15,-3 16-4-15,4 6-4 16,2 7-1-16,10 1-6 16,7 0 0-16,14 0-1 15,4-2 0-15,6-3-2 16,22 0 2-16,8-5 0 15,7-3-1-15,4-1-1 16,0-5 0-16,-2 1 2 0,-5 0 0 16,-9-2 0-16,-9 2 0 15,-11-1 0-15,-9 3 0 16,-2 2 2-16,-17 6 1 16,-17 4 5-16,-14 4-2 15,-12-1-2-15,-4-1-4 16,-4-3 2-16,7-5-2 15,14-8-4-15,19-9-6 16,16-11-9-16,12-3-6 16,20-28-30-16,20-17-23 15</inkml:trace>
  <inkml:trace contextRef="#ctx0" brushRef="#br0" timeOffset="-133581.48">20187 14175 17 0,'0'0'4'0,"0"0"-3"16,0 0 2-16,0 0 0 16,0 0 2-16,0 0-2 0,0 0-1 15,-12-4 2-15,12 10-1 16,-2 2 0-16,2 4 1 16,-3-2-2-16,2 1-1 15,1 0 1-15,0-2 0 16,0 1-1-16,0 0 1 15,0 1 1-15,0 3 3 16,0 3-1-16,0 1 0 16,1 4 3-16,5 0-4 15,0 4 2-15,2-1-4 16,2 4 2-16,5-1 1 16,0 5-2-16,1 0 0 15,-1 1 0-15,0 4 1 0,-4 1-2 16,-1 3 1-1,-4 6-1-15,0 1 0 16,0 4 1-16,0 7-2 0,0 3 1 16,-2 0-1-16,2-4 2 15,2-3-2-15,2-6 2 16,2 0 0-16,3-2-3 16,3 2 0-16,0 1 1 15,1 1-1-15,2-6 0 16,-2 1 1-16,1-5-1 15,-2-7-2-15,-3-6-1 16,-2-9-5-16,-4-2 1 16,0-10-9-16,-3-6-7 0,-5-2-6 15,-1-10 1-15</inkml:trace>
  <inkml:trace contextRef="#ctx0" brushRef="#br0" timeOffset="-131847.58">20203 14219 35 0,'0'0'4'16,"0"0"-4"-16,0 0 1 16,0 0-1-16,0 0 3 0,0 0-1 15,84-40 1-15,-53 26 9 16,3-4-5-16,8 0-4 16,11-3 4-16,13-3 1 15,12-3 0-15,7-2-6 16,4-2 1-16,4-4-3 15,-1 4 2-15,2 0-2 16,-3 2 0-16,-3 0-1 16,-4 2 1-16,-4 0 1 15,-4 3-1-15,3 4 0 16,1 0 0-16,8 3 0 16,7-1 0-16,6 2 0 15,1 0 0-15,-2 0 0 0,-6 1 0 16,-8 1 0-1,-5 2 0-15,-11-1 0 0,-6-1 0 16,-3-3 0-16,-1-2 0 16,0 0 1-16,1 1-1 15,0 1-1-15,-3 1 1 16,2 4 0-16,-2-1 0 16,0 4 0-16,-1 2 1 15,-5 2-1-15,-7 2 0 16,-5 1 0-16,-3 2-1 15,-1 0 1-15,0 0 0 16,1 0 0-16,-1 0 0 0,0 2 0 16,-5 8-1-16,-5 4 0 15,-4 2 0 1,-4 2 1-16,-6 3-2 0,-5 0 2 16,0 2 0-16,-1 2 0 15,0 5 0-15,1 3 0 16,3 6 0-16,-1 0 3 15,3 4-3-15,3 3 1 16,0-3 2-16,2 4 0 16,-1-3 1-16,0-2-3 15,-3 1 0-15,2 1 3 16,-1 1 2-16,0 1-4 16,0 4 0-16,-1-2 0 0,-2 1-1 15,-2-1 0-15,1 0 0 16,-4 0-1-16,2-3 0 15,-2-2 1-15,0-4-1 16,-1-3 1-16,0 0 0 16,-1-1-1-16,-2 2 1 15,-2-2-1-15,0 1 0 16,0-2 0-16,0 2 0 16,-2-1 1-16,-5-1-2 15,1-4 1-15,0-6 0 16,2-3 0-16,-1-4 0 15,-1-2 0-15,-2 1 0 0,-5 0 0 16,-3 1 1 0,-7 0-1-16,-3 4 0 15,-6 0 0-15,-2-1 0 0,-4-2 0 16,0-1 0-16,-2-2 0 16,-1-2 1-16,-2 0-1 15,-2 2 1-15,-5 3-1 16,-8 4 1-16,-10 2 0 15,-12 2 2-15,2-1 0 16,2-1-1-16,15-6 1 16,10-3-1-16,4-1 1 15,1 2-2-15,1 1 2 16,-1 3 6-16,-4 0-3 16,-7 2 2-16,-4 3-3 15,-11 4-3-15,-3-1-1 16,0 1-1-16,5-6 0 0,10-2 0 15,6-1 1-15,1-2 0 16,-4 1 0-16,-7 2-1 16,-5-1 0-16,-5 3 0 15,-1 0-1-15,-1 2 0 16,3 2 0-16,-1 1 1 16,3 1 0-16,6-3 0 15,4 0 0-15,-2 0 0 16,-3 0 0-16,-8 6 1 15,-2-3-2-15,-2-2 2 16,9-4 0-16,10-5 1 0,11-7 7 16,17-4-1-1,13-4-2-15,8-3-1 0,8 0-4 16,1 0 6-16,1 0-7 16,-3 0 0-16,-5 0 0 15,-7 5 0-15,-6 3-3 16,-7-1 1-16,-2 4-1 15,0-4 3-15,5-3-1 16,6-2 1-16,7 0 0 16,4-2 1-16,1 0 1 15,2 0-1-15,-1 0-1 16,-1-12-3-16,-1-2-4 16,-2-6 0-16,2 4 3 0,1-1 0 15,-2 2 3 1,2 1 1-16,-2-2-2 0,1 1 1 15,-1-2-6-15,0 2-15 16,2 0-12-16,-2-2 5 16,2-2-25-16</inkml:trace>
  <inkml:trace contextRef="#ctx0" brushRef="#br0" timeOffset="-122412.77">21996 14872 1 0,'0'0'0'15,"-2"73"-1"-15</inkml:trace>
  <inkml:trace contextRef="#ctx0" brushRef="#br0" timeOffset="-116695.39">20521 14483 0 0,'0'0'10'0,"0"0"0"15,0 0-6-15,0 0-4 16,0-83 0-16,4 66 0 16,2 0 0-16,4 1-1 15,1-1-2-15,1 2-5 16,3 1 1-16,-3 1 4 15,0 2 3-15,0 1 1 0,1 0 5 16,1-1 2 0,2 0-5-16,2-1-2 0,6 0-1 15,1-1-3-15,0 2-11 16</inkml:trace>
  <inkml:trace contextRef="#ctx0" brushRef="#br0" timeOffset="-115820.71">20891 14139 14 0,'0'0'6'0,"0"0"-6"16,0 0 1-16,0 0 0 15,0 0 2-15,86-80 3 16,-59 58 6-16,3 3 0 16,1-1 0-16,4 3-6 15,-1 1-5-15,6 1 3 0,3-4-4 16,6-1 1-16,4-3-1 15,5-1 0-15,2 2-1 16,-2 5-1-16,-2 4-2 16,-2 1 2-16,-3 3 1 15,3 4 1-15,-1 1 0 16,5 1 0-16,-1 0 0 16,0 1-1-16,-3-1 1 15,1-2-1-15,0 4 0 16,-2 0 0-16,3 1 0 15,-5 0 1-15,-2 4-1 16,-4 13 1-16,-1 3 0 16,-3 7 0-16,-4 2 0 0,0 2 0 15,-1 2-1-15,-5-3 1 16,-1 2 0-16,0-4 1 16,-2-4-1-16,2-1 1 15,-2-1 1-15,-2 2-2 16,2 2 1-16,1 0 0 15,-4 6 2-15,2-2-3 16,-4 3 1-16,0-2-1 16,-4-1 0-16,-1-2 0 15,-4 0 0-15,-3 0 0 16,-5 3 1-16,-3 2 0 16,-3 3 1-16,0-2 0 15,0 2-2-15,-9 2 0 0,-5-1 1 16,-3 2-1-16,-7 3 0 15,-9 2 0 1,-10 2-1-16,-8 4 0 0,-15 2 0 16,-11 7 1-16,-6 1-2 15,-5-2 2-15,7-9 0 16,10-13 1-16,10-12 0 16,11-9-1-16,4-10 0 15,3-2 0-15,-2-1-1 16,-3 1-2-16,-10 2 1 15,-6 5-4-15,-9 5-2 16,-5 3 2-16,-4 4 3 16,3-4-2-16,3-2 5 0,6-8 2 15,6-5 1-15,4-3-2 16,5-7-1-16,-2-14 0 16,-4-10-6-16,0-7-8 15,0 0-2-15,4 3 12 16,8 12 4-16,7 4 5 15,3 5-1-15,1 0-2 16,5-6-2-16,2-4 0 16,4-7 0-16,4-8 4 15,-1-4-4-15,4-6 0 16,-4 0-5-16</inkml:trace>
  <inkml:trace contextRef="#ctx0" brushRef="#br0" timeOffset="-103621.5">26852 7057 35 0,'0'0'0'0,"0"0"0"15,0 0 12-15,0 0 2 16,0 0 0-16,-61-73 1 0,34 66-6 16,-11-3 1-16,-12 7 4 15,-15-2-8-15,-20 5 1 16,-19 0 1-16,-12 0-4 15,-13 0 3-15,-5 0-1 16,-6 0 0-16,4 0-3 16,12 0 0-16,18-2 2 15,24-5-3-15,17 4 1 16,13 0-2-16,9 0-1 16,12 3 0-16,13 0-5 0,6-2-3 15,9 2-5 1,3 0-8-16,2 0-11 0,26-1-3 15,17-10 13-15,13-12-17 16</inkml:trace>
  <inkml:trace contextRef="#ctx0" brushRef="#br0" timeOffset="-103356.72">25873 6558 73 0,'0'0'0'15,"-96"2"0"-15,35 22 10 16,-6 13 0-16,-2 7-1 16,2 7-2-16,5 4-2 15,6 3 1-15,2 5 0 0,7 9-1 16,11 1-3 0,9-3 0-16,12-6-2 0,14-11 0 15,1-12 0-15,25-7 0 16,23-12-4-16,16-12-3 15,20-10-2-15,14-3-9 16,15-21-9-16,5-10-9 16</inkml:trace>
  <inkml:trace contextRef="#ctx0" brushRef="#br0" timeOffset="-103193.16">26780 6995 131 0,'0'0'0'0,"0"0"-20"15,0 0 19-15,0 0-21 16,0 0-25-16</inkml:trace>
  <inkml:trace contextRef="#ctx0" brushRef="#br0" timeOffset="-63658.96">29517 9763 47 0,'0'0'0'15,"0"0"0"-15,0 0 0 16,0 0 6-16,0 0 3 16,0 0 8-16,10-76-4 15,-10 71-4-15,0 0 0 16,-5-1-6-16,-5 3 0 15,-3-5 1-15,-11 2 1 16,-8 1-2-16,-5 2-3 0,-6 1 0 16,0 2 0-16,-3 2 0 15,1 13 2-15,2 9 3 16,5 1 0-16,8 5 5 16,9 7-4-16,8 8 1 15,8 11 2-15,5 10-1 16,0 9 2-16,8 7 4 15,5 5 8-15,-1 0-9 16,0 1-1-16,-1-9-3 16,-4-7-6-16,1-11-2 15,-4-8 0-15,3-4-1 16,-5-5-9-16,-2-5-18 16,0-6-20-16,-9-9 0 15,-15-12-3-15,-9-12-35 0</inkml:trace>
  <inkml:trace contextRef="#ctx0" brushRef="#br0" timeOffset="-63489.4">28771 10639 154 0,'0'0'0'16,"0"0"0"-16,0 0 0 15,-15-74 0-15,58 44-8 16,20-2-3-16,17-2-2 15,11 2-9-15,-3 5-5 0,-7 3-11 16</inkml:trace>
  <inkml:trace contextRef="#ctx0" brushRef="#br0" timeOffset="-63119.86">29500 10285 45 0,'0'0'82'16,"0"0"-78"-16,-88 17-4 15,49 7 12-15,1 2 5 16,5 0 3-16,8 1-2 16,3-2-5-16,6-6-6 15,6-2-6-15,4-7 0 0,2-2-2 16,4-3-13 0,0-1-8-16,0 1 0 0,11 0 9 15,8-1 5-15,4-3 5 16,4-1 2-16,0 0-1 15,-4 0 2-15,-2-4 0 16,-4-7 2-16,-3-1 4 16,2-2 4-16,-2 2 1 15,-2-1-2-15,-1 1-1 16,-1 2-5-16,-1 5-2 16,2 4-1-16,4 1-3 15,0 0-1-15,2 8-7 16,2 5-7-16,1-4-6 15,4 2-7-15,4-11-4 16,-1 0-2-16</inkml:trace>
  <inkml:trace contextRef="#ctx0" brushRef="#br0" timeOffset="-62661.6">29776 10328 45 0,'0'0'2'0,"0"0"-2"16,0 0 5-16,43-91 4 15,-41 72 6-15,-2 4 1 16,0 5-5-16,-12 5 9 16,-4 3-6-16,-1 2-4 15,-1 0 0-15,0 10 4 16,0 10-5-16,5 4 0 0,1 6-3 16,8 4 4-16,2 4-2 15,2 1-3-15,2-2-4 16,15-5 5-16,6-6-2 15,4-7-3-15,8-10 0 16,4-9 1-16,6 0-2 16,1-21-3-16,-2-12-9 15,-9-6-5-15,-9-3 2 16,-12 4-1-16,-11 11 6 16,-3 11 7-16,0 8 3 15,-1 8 5-15,-7 0 5 16,-2 2-3-16,0 15-1 15,-2 6 4-15,3 7 0 16,4-2 0-16,5-2-3 16,0-2-2-16,0-7-4 0,17-8 1 15,2-5-2-15,7-4 0 16,5-1-4-16,5-22-20 16,7-10-10-16,-1-7-4 15,-2-5-14-15</inkml:trace>
  <inkml:trace contextRef="#ctx0" brushRef="#br0" timeOffset="-62240.24">30281 9740 117 0,'0'0'0'15,"0"0"0"-15,0 0 5 16,-5 98 15-16,5-38-2 15,0 7-7-15,3-1-2 16,3-1 3-16,-5-4-5 16,-1-3-7-16,0-8 0 15,0-5 0-15,0-12-5 16,0-10-11-16,0-12 2 16,0-11-6-16,0-3 7 15,0-27 9-15,0-10-28 16,9-3 4-16,10 6 17 15,4 12 11-15,1 8 0 0,0 8 9 16,-5 2-1-16,-2 6 4 16,0 1 1-1,-5 0-5-15,-4 0 0 0,0 3-3 16,-1 7 0-16,-6 5-2 16,1 2-1-16,-2 4 0 15,-3-1 0-15,-17 4-1 16,-5-2-1-16,-6-5-3 15,-2-3-18-15,0-14-13 16,8 0-25-16</inkml:trace>
  <inkml:trace contextRef="#ctx0" brushRef="#br0" timeOffset="-61725.72">30501 10161 102 0,'0'0'0'16,"0"0"0"-16,0 0 11 15,0 0 2-15,0 0-3 16,0 0-4-16,42 70 0 16,-28-69-2-16,0-1-3 15,2-1-1-15,-2-20-5 16,-3-6-9-16,-6-7-1 16,-5 0 0-16,0 6 3 15,-15 12 1-15,2 7 11 16,-2 9 6-16,5 0 1 0,-5 6 0 15,4 8 2-15,1 2-3 16,3-2-4 0,4-3-2-16,3-4 0 0,0-5 0 15,14 1 0-15,10-3-1 16,6 0-1-16,3 0 1 16,1 5 1-16,-1 14 1 15,-2 4 1-15,-2 5 3 16,-1-5 0-16,-3-3 3 15,-2-5-3-15,-2-9-4 16,-5-6 1-16,-6 0 0 16,1-3 0-16,-2-17-2 15,-5-4-3-15,-4-2-2 0,0-1 3 16,-10 0-1 0,-14 5 1-16,-5 3 2 0,0 3 0 15,-1 8-1-15,1 3 1 16,3 4 0-16,2 1 0 15,5 0-5-15,7 0-10 16,4 10 0-16,8-4-17 16,0-6-11-16</inkml:trace>
  <inkml:trace contextRef="#ctx0" brushRef="#br0" timeOffset="-61491.2">30969 9749 108 0,'0'0'0'0,"0"0"0"16,0 0 8-16,35 73 10 15,-19-31-2-15,1 2-7 16,0-1-2-16,-3-4-1 16,-1 2-4-16,-7-7-2 15,-3-1 0-15,-1-6-4 16,-1-9-12-16,1-10-9 15,5-8-6-15,3-14 5 16,4-22-37-16</inkml:trace>
  <inkml:trace contextRef="#ctx0" brushRef="#br0" timeOffset="-61310.57">31162 9939 68 0,'0'0'15'16,"0"0"-15"-1,0 0 14-15,0 0-2 0,0 0-1 16,0 0 0-16,-34 92-2 15,42-63 0-15,12-2-4 16,5-1-3-16,7-4-1 16,2-8-1-16,6-3 0 15,3-10-20-15,3-1 10 16,1-14-44-16,2-15-19 16</inkml:trace>
  <inkml:trace contextRef="#ctx0" brushRef="#br0" timeOffset="-60778.44">29054 11144 33 0,'0'0'33'0,"0"0"-33"15,0 0 0-15,0 0 6 16,0 0 10-16,82 29 6 16,-12-29-5-16,34-5 0 15,37-21 0-15,33-13 0 16,29-11-5-16,18-8-2 15,4-6-1-15,6 1 1 16,-13-2-7-16,-14 6-3 0,-20 9 0 16,-30 10-4-16,-27 10 0 15,-26 7-1-15,-21 4-1 16,-21 2-2-16,-22 3-7 16,-16 5 2-16,-15-2-6 15,-6 2-9-15,-18-3-25 16</inkml:trace>
  <inkml:trace contextRef="#ctx0" brushRef="#br0" timeOffset="-57926.44">26824 13355 47 0,'0'0'1'16,"0"0"0"-16,0 0 2 15,0 0 1-15,0 0 5 16,0 0-2-16,0-87-1 15,2 66-1-15,5-1 0 16,4 1-3-16,6-4 0 16,9-2-1-16,11 1 0 15,11-1 0-15,3 0 1 16,4 1 0-16,1-3 1 16,3 2-2-16,6 0 1 0,10-3 0 15,10 2 0-15,7 6 0 16,10 10-1-16,-2 8 0 15,-3 4 0-15,-5 16 1 16,1 14 0-16,2 7 2 16,3 3-2-16,-1 4 0 15,-9 1-2-15,-13 5 0 16,-9 5 4-16,-13 5-1 16,-8 7 3-16,-12 3 0 15,-15 4 0-15,-15 5 0 16,-3 5 1-16,-18 7 3 0,-17 2 0 15,-9-3-3 1,-10 2 5-16,-8-3 4 0,-10-2-5 16,-18 2-5-16,-8-5 2 15,-11-3 2 1,-9-5 2-16,1-4 4 0,-9-5 1 16,1-12-2-16,1-13-6 15,6-19 1-15,11-23-4 16,6-6-2-16,7-39 0 15,0-19 1-15,4-13-5 16,8-7-4-16,9 0 1 16,10 2 2-16,7 4-2 15,9 0 3-15,13 6 0 0,14-1 0 16,17-4 0 0,3-8-2-16,20-5 2 0,20-6-9 15,11-3 4-15,16-1 3 16,9 3-3-16,11 6-1 15,7 16-1-15,1 19 1 16,-5 22-1-16,-8 17-7 16,-12 17-10-16,-6 0-16 15,-6 12-3-15,-4 12 7 16,-2 2 1-16,-3-1-1 16,-1-3-12-16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05:2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17242 2014 8 0,'0'0'18'15,"0"0"-5"-15,0 0-6 0,0 0-1 16,0 0-2-16,0 0-1 16,0 0 1-16,-9-17 6 15,9 17 0-15,0 0 2 16,0 0-5-16,2 0-6 16,19 0-1-16,20 0 1 15,25-4-1-15,19-4 2 16,15-4 0-16,13-7-1 15,4 1-1-15,8-2 1 16,8 5-1-16,4 3-4 16,12 4-11-16,3-4-13 15,-1-9-5-15</inkml:trace>
  <inkml:trace contextRef="#ctx0" brushRef="#br0" timeOffset="914.84">20386 845 49 0,'0'0'10'16,"0"0"-6"-16,0 0-2 0,0 0 6 16,0 0-6-16,-92 7-2 15,67 31 5-15,-11 15 8 16,-7 19-2-16,-4 11 1 16,1 10 2-16,9 12-7 15,10 8 2-15,9 4-1 16,18-1-4-16,2-6 3 15,29-12-3-15,15-9 0 16,11-14-2-16,4-13 1 16,5-17-2-16,4-15 1 0,4-19 1 15,7-11-1-15,9-13-2 16,4-30-1-16,1-12-7 16,-10-20 2-16,-12-6-3 15,-14-4 1-15,-17 6 2 16,-19 11-1-16,-19 15 7 15,-4 14 0-15,-13 11 4 16,-10 8 0-16,0 6 3 16,2 9 1-16,0 5 3 15,-2 14-8-15,-6 27-3 16,-3 15 2-16,1 11 3 16,10-5 0-16,15-7-4 15,6-9 2-15,8-7-3 16,14-7 0-16,2-6-1 15,2-9 1-15,4-5-8 0,3-10-3 16,6-2 1-16,1-7-7 16,3-17 6-16,-2-6 0 15,-2-1 0-15,-8 5 9 16,-4 4 1-16,-9 10 1 16,-11 5 5-16,-4 7 0 15,-1 0-1-15,1 0-1 16,5 12 6-16,0 4-2 15,0 6 0-15,-1-2-1 16,-3 2-2-16,-1-3-1 16,0-5-2-16,0-3-1 15,2-7-4-15,1-4-8 0,9 0 0 16,6-15 7-16,7-15 3 16,5-5-10-16,-3-1 7 15,-10 14 3-15,-7 12 2 16,-8 7 2-16,-3 3 0 15,2 5 0-15,1 13 10 16,4 4-2-16,-1 4-5 16,2-4 0-16,0-2-4 15,3-8 0-15,4-1-1 16,8-11-7-16,8 0-10 16,10-33-16-16,-1-16-43 15</inkml:trace>
  <inkml:trace contextRef="#ctx0" brushRef="#br0" timeOffset="1131.67">21908 1116 96 0,'0'0'0'16,"0"0"-2"-16,0 0 2 15,-24 88 4-15,15-11 9 16,-4 22 1-16,1 8-7 15,-3 4-6-15,0-12 0 16,-1-11-1-16,-1-12-9 16,-4-9-9-16,-1-11-10 0,-1-18 2 15,4-21-9 1</inkml:trace>
  <inkml:trace contextRef="#ctx0" brushRef="#br0" timeOffset="1904.95">21663 1669 53 0,'0'0'1'16,"0"0"4"-16,102-59 18 15,-60 57-2-15,2 2-11 16,0 10 5-16,-1 16-3 16,-7 6 1-16,-10 4-2 15,-8 3-7-15,-6-2-2 16,-9-1-2-16,-3-5 0 15,0-8-2-15,0-9-3 0,-9-8-5 16,2-3 5-16,1-3 3 16,1-5 0-16,5-17-3 15,0-11-7-15,2-7 2 16,20-5 2-16,3 6 4 16,1 7 3-16,2 7 1 15,-1 11 0-15,0 9 0 16,1 5 2-16,-1 0 2 15,1 19 1-15,-4 6 1 16,-4 9 1-16,-4 2-2 16,-4 1 3-16,0 4-3 15,-3-7-5-15,-1-3 0 0,-1-11 1 16,3-5-1-16,1-9-6 16,2-3-2-16,5-3 3 15,9-5 4-15,6-16 1 16,3-4-4-16,-6-6 1 15,-10-2 1-15,-9-2-2 16,-10-5 2-16,-1 1-1 16,-4 5 1-16,-14 2 2 15,-6 12 2-15,-1 6 5 16,-2 8-1-16,-1 6-2 16,-1 0-3-16,-1 3 1 15,5 10 0-15,2 1 2 16,6 5-3-16,5 1-1 0,7-1 0 15,5 0 0 1,0-2-1-16,11-2 1 0,12-8 1 16,12-4 0-16,8-3 1 15,9-8-2-15,2-13-1 16,-5-1-3-16,-6 2 0 16,-10 8 3-16,-4 8 0 15,-8 4 0-15,-2 4 1 16,-3 18 0-16,-5 4 4 15,-5 2 0-15,-5 3 3 16,-1-2-1-16,0-7-2 16,0-3 2-16,0-7-4 0,0 0-2 15,-1-5-1 1,-13 4-10-16,-8 0-19 0,-6-6-23 16</inkml:trace>
  <inkml:trace contextRef="#ctx0" brushRef="#br0" timeOffset="2056.54">22631 1378 94 0,'0'0'1'16,"0"0"-1"-16,0 0 1 16,0 0-1-16,0 0-16 15,0 0-13-15,78 43-16 16</inkml:trace>
  <inkml:trace contextRef="#ctx0" brushRef="#br0" timeOffset="2489.9">23155 1702 92 0,'0'0'11'0,"0"0"20"16,-60-75-5-16,26 61-15 15,-5 14 5-15,-3 0-12 16,-3 25-4-16,-1 10 0 16,8 4 0-16,9-3 0 15,12-4-1-15,10-4 1 0,7-6-3 16,0-5-9-16,11-9 4 16,14-8-5-16,10-3 7 15,6-28 0-15,3-15-7 16,0-12-3-16,-2-17 4 15,-3-22 1-15,2-14-5 16,-6-4 4-16,-10 7 4 16,-10 24 8-16,-9 23 10 15,-4 26 3-15,-2 21 14 16,0 12 2-16,0 2-21 16,-5 17-8-16,-10 27-3 15,-10 26 3-15,-2 23 2 16,-1 18-1-16,4 11-1 15,6-3-1-15,6-5 1 0,3-10-7 16,0-10-13-16,-3-4-12 16,-1-10-3-16</inkml:trace>
  <inkml:trace contextRef="#ctx0" brushRef="#br0" timeOffset="4478.32">29047 1871 25 0,'0'0'1'16,"0"0"1"-16,0-74 4 15,0 49 2-15,1-1 1 0,-1 4 2 16,0 0 1-16,0 2-4 15,-7 0-3-15,-11 0-3 16,-9 2 0-16,-10 2-2 16,-14 6-1-16,-13 6-4 15,-12 4 3-15,-15 0 1 16,-9 21 0-16,-5 6 1 16,-6 7 1-16,3 7 0 15,1 7 2-15,8 8 1 16,5 4-1-16,2 12-1 15,-4 6 2-15,-6 10 0 16,-3 12-1-16,-4 13 0 16,5 17 0-16,10 9 0 0,13-2 3 15,20-6-3 1,19-11-1-16,14-6-1 0,13-5 1 16,9-2 1-16,6 5-3 15,3 13 2-15,21 4 0 16,12 10 4-16,13-2-1 15,11-10-4-15,10 2 2 16,7-10-2-16,7-6 3 16,9-6 1-16,8 5-2 15,8 0 3-15,9 0 3 16,7-1-4-16,9-5 1 16,3-4-3-16,11 0 2 0,4-6-2 15,2-6 1 1,-1-7 2-16,-6-6-1 0,-12-7 2 15,-7-3-2-15,-2-4 0 16,-7-7 5-16,-4-8-9 16,-6-11 2-16,-2-12 2 15,2-9 3-15,9-11 1 16,7-5-4-16,9-10 8 16,7-17-3-16,7-12-4 15,-5-6 4-15,-7-8-10 16,-7-1 0-16,-14-2 0 15,0-7 0-15,-3-7 1 16,-1-12 3-16,-3-12-4 0,-1-9 0 16,1-4 0-1,-3-2 0-15,-6-5-3 0,-6-6-1 16,-19 0 1-16,-11-1-2 16,-17 3-1-16,-13 4 4 15,-11-2-1-15,-16-6 3 16,-6-2-12-16,0-7 7 15,-16-12 4-15,-8 1-3 16,-5-5 1-16,-2 3 2 16,-3 7 0-16,-6 0 0 15,-2 4 0-15,-9 7 0 16,-4 5 1-16,-6 10 0 16,-8 10-1-16,-4 12-1 15,-6 8 2-15,-6 11-3 0,-3 5 3 16,0 4 0-16,-3 3 0 15,3 4-1-15,0 3 1 16,-2 2 0-16,1 2-1 16,-8 6 0-16,-13 1 1 15,-10 5 0-15,-5 3 0 16,-5 8-1-16,8 2-1 16,4 5 1-16,6 5 0 15,6 3 1-15,4 6-2 16,3 3 1-16,2 0 1 15,-6 14 0-15,0 3-1 16,-1 3 1-16,1 2 0 16,7 2-3-16,12-1-2 15,6 0 2-15,5-4-2 16,10 0-1-16,8-1 2 0,7 1 1 16,7 2-2-16,3 3-4 15,4 6-4-15,0 4 0 16,1 9-5-16,3 6 1 15,6 9-3-15,12 5-6 16,12 2-11-16,6-9-16 16</inkml:trace>
  <inkml:trace contextRef="#ctx0" brushRef="#br0" timeOffset="6583.86">29451 3679 29 0,'0'0'2'16,"0"0"6"-16,0 0 1 15,0 0 2-15,0 0 2 16,0 0-6-16,0 0 1 16,48-70-5-16,-32 70-2 15,5 0 1-15,1 15-2 16,-2 3 0-16,-4 2 2 0,-7-1-2 16,-7-1 0-16,-2-4-1 15,0-5 1-15,-5-1 1 16,-12-4 3-16,-6-1 1 15,-4-3-2-15,3 0-3 16,5-7 2-16,4-6-1 16,6-3 0-16,2-3-1 15,7 1 1-15,0 0-1 16,17-2 0-16,7 6-1 16,1 6 1-16,-3 5 0 15,-5 3 0-15,-2 0-1 16,-3 8 1-16,-4 4 0 15,-7 2 0-15,-1 1 0 0,0 1 1 16,-7-1 1 0,-10 0 1-16,2-3-1 0,1-4-2 15,4-4 2-15,6-3-2 16,4-1 1-16,-2 0 0 16,2 0 1-16,0 0-1 15,0 0 0-15,0 0 1 16,0 0-2-16,0 0 0 15,3 0 0-15,2 0-1 16,-4 0 1-16,1 0 0 16,-2 0 1-16,0 0 1 15,0 0 2-15,0 0 3 16,0 0-3-16,-9 0-2 16,-2 0-2-16,0 0 1 0,5 0-1 15,4 0 0-15,2 0 0 16,0 0-1-16,0 0 0 15,0 0 0-15,0 0 1 16,0 0-1-16,0 0 1 16,0 0 1-16,0 0-1 15,0 0 0-15,0 0 1 16,0 0-1-16,0 0-2 16,0 0 1-16,0 0-5 15,0 0 1-15,0 0-2 16,0 0-8-16,5 0-11 15,1 0-6-15,2 0-2 16</inkml:trace>
  <inkml:trace contextRef="#ctx0" brushRef="#br0" timeOffset="20819.34">27913 7072 73 0,'0'0'38'0,"0"0"-38"15,0 0 0-15,0 0 8 16,3 98 11-16,9-40 0 16,6 6-1-16,-3 5-4 15,3 2-4-15,-5-2-5 16,0-5-4-16,-5-4-1 16,-4-6-2-16,-4-6-14 15,0-6-8-15,0-4-10 16,-13-14-7-16,-8-11-11 15</inkml:trace>
  <inkml:trace contextRef="#ctx0" brushRef="#br0" timeOffset="21030.9">27492 7342 77 0,'0'0'4'16,"0"0"-4"-16,8-90 8 15,35 66-2-15,22 0 0 16,12 5 2-16,8 5 1 16,0 6-6-16,-9 5-1 15,-7 3-2-15,-8 0-11 0,-7 10-13 16,-16 8-8 0,-15 9-7-16</inkml:trace>
  <inkml:trace contextRef="#ctx0" brushRef="#br0" timeOffset="21187.04">27803 7964 25 0,'0'0'28'0,"0"0"0"15,-30 82-1-15,30-75-14 16,1-7-7-16,25-2 5 16,11-27-2-16,12-18-9 15,12-17-19-15,8-7-23 16,1-4-11-16</inkml:trace>
  <inkml:trace contextRef="#ctx0" brushRef="#br0" timeOffset="21425.57">28283 7299 110 0,'0'0'0'16,"0"0"22"-16,0 0 0 15,0 0 10-15,0 0-22 16,0 0-8-16,-43 58 11 15,62 9 18-15,5 10-14 16,1 8-2-16,-1 3-4 16,-3 4 0-16,-5-1-4 0,-7-5-7 15,0-9 0 1,1-9-4-16,1-8-21 0,3-17-16 16,1-15-17-16,-2-19-3 15,0-14-3-15</inkml:trace>
  <inkml:trace contextRef="#ctx0" brushRef="#br0" timeOffset="21637.03">28538 7685 168 0,'0'0'0'16,"0"0"0"-16,0 0 1 15,-40 92 15-15,40-36 12 16,0 5 0-16,7-1-9 15,12-1-9-15,4-2-8 0,2-5-2 16,2-13-18-16,-4-12-18 16,-3-14-13-16,-6-13 4 15,-7-23-5-15,-7-24-16 16</inkml:trace>
  <inkml:trace contextRef="#ctx0" brushRef="#br0" timeOffset="21847.47">28355 7543 122 0,'0'0'0'0,"-6"-76"0"0,12 48 7 16,23 6 3-1,16 16 1-15,12 6-3 0,11 3 12 16,0 19-2-16,-12 6-13 16,-17 7-5-16,-17 5 0 15,-14-2-1-15,-8 3-1 16,0 1-9-16,-25 1-8 15,-17 0-11-15,-21 1-15 16,-19-4-23-16</inkml:trace>
  <inkml:trace contextRef="#ctx0" brushRef="#br0" timeOffset="22078.93">27515 8412 158 0,'0'0'0'0,"0"0"1"15,131-5 5-15,-20-20 14 16,27-8-5-16,23-9 0 16,15-5-6-16,8-7-7 15,-5-3-2-15,-23 6-12 16,-27 9-21-16,-41 11-19 15,-42 14-18-15</inkml:trace>
  <inkml:trace contextRef="#ctx0" brushRef="#br0" timeOffset="22287.63">27777 8686 97 0,'0'0'4'15,"0"0"-3"-15,0 0 10 16,124 12 6-16,-15-41 6 16,30-14-1-16,29-11-9 15,20-7-10-15,6-1-3 16,-6 5-1-16,-24 6-15 16,-24 4-25-16,-32 5-36 15</inkml:trace>
  <inkml:trace contextRef="#ctx0" brushRef="#br0" timeOffset="23040.24">27004 9799 55 0,'0'0'24'16,"0"0"3"-16,0 0 8 15,0 0-12-15,-19-83-2 16,-4 76-1-16,-10 2-11 16,-11 5-1-16,-8 0-7 15,-6 19-1-15,-2 11 0 16,2 11 0-16,3 6 1 15,9 2 2-15,10 2-3 16,17-2 1-16,17-3-1 16,8-6 0-16,40-6-1 0,20-5 1 15,19-7-1 1,12-1-4-16,0-1 3 0,-6 2 2 16,-19 5-1-16,-23 3 0 15,-23 7-1-15,-21 6 2 16,-5 7 3-16,-31 0 9 15,-20-1 0-15,-15-4 1 16,-8-10-2-16,-7-6-5 16,1-9-5-16,8-11 0 15,9-9-1-15,14-5-5 16,20-23-12-16,22-11-29 16,15-13-16-16,36-8-7 15</inkml:trace>
  <inkml:trace contextRef="#ctx0" brushRef="#br0" timeOffset="23398.24">27346 10226 137 0,'0'0'0'0,"0"0"2"15,0 0-2-15,0 0-5 16,72-86 4-16,-47 59 0 15,-6 3-3-15,-8 4 0 16,-8 5 3-16,-3 1 1 16,-4 5 0-16,-16 1 2 15,-1 4 2-15,-4 4 5 0,1 0 0 16,-1 12 0-16,5 14-1 16,1 13 2-16,8 4 4 15,11 4-3-15,0-1 4 16,22-6-3-16,9-2-2 15,10-9-5-15,6-10-4 16,6-10 0-16,6-9-1 16,2-12-12-16,-3-24-19 15,-6-11-11-15,-13-9-3 16,-19-9-9-16,-13-4-5 16</inkml:trace>
  <inkml:trace contextRef="#ctx0" brushRef="#br0" timeOffset="23572.69">27732 9810 78 0,'0'0'33'15,"0"0"-10"-15,0 0 6 16,0 0-4-16,0 0-25 16,0 0 0-16,-37 82 18 15,54-23-5-15,-1 4-5 16,5-1-6-16,0-1-1 16,-5-2-1-16,-1-4-9 15,-4-7-22-15,-8-7-13 16,-3-14-6-16,-2-18-16 15</inkml:trace>
  <inkml:trace contextRef="#ctx0" brushRef="#br0" timeOffset="23706.39">27661 10190 130 0,'0'0'0'16,"0"0"0"-16,0 0 0 15,34-84-4-15,19 57-7 16,12 1-7-16,10-4-11 15,2 1-11-15</inkml:trace>
  <inkml:trace contextRef="#ctx0" brushRef="#br0" timeOffset="24298.56">28358 9878 87 0,'0'0'23'15,"0"0"-18"-15,-54 80 11 16,48-44 7-16,6-2 3 0,0 0 0 15,21-1-6-15,6-5-2 16,2-4-1-16,4-7-10 16,-1-10-4-16,-1-5-1 15,-1-2-2-15,-2-16-2 16,-3-14-4-16,-7-11-1 16,-11-5 1-16,-7 3-4 15,-19 4-1-15,-14 8 3 16,-11 10 7-16,-2 9 1 15,-5 10-1-15,-1 2 1 16,10 0 4-16,11 0-2 16,13 1 3-16,12 1-5 15,6 1-2-15,0 1-4 0,22-3-7 16,19-1 11 0,15-3 1-16,13-22-1 0,7-9 0 15,-5-8-4-15,-3-8-5 16,-9-8 2-16,-11-7 3 15,-12-4-4-15,-14 1 3 16,-16 10 4-16,-6 9 2 16,-3 18 1-16,-21 13 8 15,-7 9-3-15,-6 9-1 16,-2 0-3-16,4 7 5 16,8 11 0-16,10 5 0 15,11 8-3-15,6 11 0 16,7 16 13-16,23 7 2 0,8 11-3 15,0 6-3-15,-4-4-3 16,-2-1-5-16,-6-2-3 16,-4-3 1-16,-3-4-2 15,-7-3-2-15,-5-5-18 16,-7-13-22-16,0-16-14 16,-18-19 29-16,-14-12-23 15,-7-26-16-15</inkml:trace>
  <inkml:trace contextRef="#ctx0" brushRef="#br0" timeOffset="24435.36">28574 10040 46 0,'0'0'57'0,"0"0"-57"15,0 0 2 1,44-95-2-16,6 67 1 0,17 0 0 16,11 0-1-16,8-1-6 15,0 1-19-15,-8 1-19 16</inkml:trace>
  <inkml:trace contextRef="#ctx0" brushRef="#br0" timeOffset="24659.02">29418 9423 88 0,'0'0'3'15,"0"0"9"-15,0 0 10 16,0 0-11-16,0 0-10 15,-24 88 17-15,48-29 0 0,4 3-8 16,4 2-5-16,1-3-3 16,-4-5-2-16,-2-5-2 15,-6-4-10-15,-6-8-16 16,-5-16-1-16,-10-15-19 16,0-8-1-16</inkml:trace>
  <inkml:trace contextRef="#ctx0" brushRef="#br0" timeOffset="24982">29202 9420 121 0,'0'0'3'16,"0"0"22"0,-2-71-6-16,32 51-4 0,14 10 6 15,18 10-15-15,19 0-3 16,10 25 1-16,4 8-3 15,-7 4 0-15,-12 5-1 16,-16 0 2-16,-20 2-1 16,-18-1-1-16,-16 4 0 15,-6 0 0-15,-23 3 1 16,-21 3 0-16,-17 0 1 16,-13-5-1-16,-10-6-1 15,2-7 0-15,4-10 0 16,13-7-1-16,17-7-2 0,20-5-7 15,14-6-9-15,14-1-14 16,9-24-15-16,30-13-41 16</inkml:trace>
  <inkml:trace contextRef="#ctx0" brushRef="#br0" timeOffset="25333.77">30115 9419 95 0,'0'0'1'0,"0"0"12"16,0 0 4-16,0 0-4 0,0 0 0 15,-87 53 4 1,74-22-5-16,4-1-3 0,4 1-1 16,5-5-3-16,0-1-2 15,0-8-2-15,14-6-1 16,-2-6-6-16,5-5-8 15,0 0 2-15,2-14-8 16,1-2 0-16,-5 5 10 16,-3 4 8-16,-1 5 2 15,-3 2 1-15,-2 0 2 16,0 0 4-16,-2-1 4 16,2-1 4-16,3 0-4 15,6-6-7-15,3 1-4 0,4-7-10 16,-1-3-18-1,-4-4-7-15,-10-7-16 0</inkml:trace>
  <inkml:trace contextRef="#ctx0" brushRef="#br0" timeOffset="25529.4">30149 9008 117 0,'0'0'8'0,"0"0"19"16,0 0-25-16,0 0 1 15,18 77 22-15,18-17-4 16,3 10-10-16,4 1-7 16,-8-1-3-16,-6-6-1 15,-8-8-2-15,-3-4-21 0,-9-4-15 16,-8-9-14-16,-1-13-5 16</inkml:trace>
  <inkml:trace contextRef="#ctx0" brushRef="#br0" timeOffset="25897.05">30177 9482 84 0,'0'0'5'0,"0"0"-4"15,0 0 0-15,99-68 1 16,-45 48 4-16,1 1-3 16,-5 0-1-16,-9-1-2 15,-12 3 0-15,-8 5-2 16,-12 1 0-16,-7 8 2 0,-1 3 1 15,-1 0 8-15,0 0-7 16,0 17-1-16,0 6 13 16,0 0-4-16,0-4 1 15,0-4-3-15,0-5 1 16,0-4-6-16,0-3-3 16,0-3 0-16,0 0-3 15,0 0-6-15,0-4 5 16,3-9-9-16,2 2 0 15,-4 3 9-15,1 5 4 16,-1 3 2-16,-1 0-1 16,4 0 0-16,6-5 0 15,9-4-1-15,15-3-1 16,10-8-12-16,3-7-33 0</inkml:trace>
  <inkml:trace contextRef="#ctx0" brushRef="#br0" timeOffset="26151.94">30931 8794 110 0,'0'0'7'0,"0"0"-6"15,0 0 18-15,32 101 16 0,0-46-5 16,4 5-6-1,0 2-3-15,-4 0-9 0,-5 0-8 16,-6 2-3-16,-6-5-1 16,-9 2-8-16,-6-8-12 15,0-5-17-15,-11-7-9 16,-13-14-11-16,-4-19-13 16</inkml:trace>
  <inkml:trace contextRef="#ctx0" brushRef="#br0" timeOffset="26406.31">30910 8839 75 0,'0'0'7'16,"0"0"6"-16,0 0 3 0,95-65-1 16,-63 65-5-16,2 8-1 15,0 15-5-15,-1 11 1 16,-3 5-2-16,-4 8-2 15,-6 1 5-15,-2 0 5 16,-6-4-4-16,-8-5-4 16,-4-3-1-16,0-7-2 15,-12-4-1-15,-5-6-8 16,0-11-12-16,1-8-25 16,2-13-3-16</inkml:trace>
  <inkml:trace contextRef="#ctx0" brushRef="#br0" timeOffset="26894.06">31357 8895 65 0,'0'0'17'0,"0"0"-17"16,0 0 20-16,72 88-7 15,-44-61 1-15,2-3-7 16,-2-7 0-16,1-8-2 15,-7-6-3-15,-7-3-1 16,-2-1 2-16,-7-21-3 16,-4-3-2-16,-2-9-4 0,-5 0 4 15,-23-3 2-15,-8 2 1 16,-5 7-1-16,0 7 5 16,7 13 2-16,5 8-4 15,6 0 2-15,3 10-5 16,5 8 0-16,6 3-1 15,9 2 1-15,0-2-3 16,9-1-5-16,17-7-4 16,6-5 2-16,7-8-3 15,4 0 2-15,-1-15-1 16,-4-4-12-16,-5 1 9 16,-5 2 5-16,-1 9 10 15,1 7 13-15,3 4 6 16,1 18-1-16,-1 8 8 15,-1 3-5-15,1 1-5 0,-1-5 2 16,-3-2-11-16,-6-8-6 16,-9-9-1-16,-6-6-4 15,-6-4-24-15,0-4-14 16,0-19-19-16</inkml:trace>
  <inkml:trace contextRef="#ctx0" brushRef="#br0" timeOffset="27036.69">31644 8592 64 0,'0'0'25'0,"0"0"-25"16,0 0-9-16,0 0-11 16,0 0-5-16</inkml:trace>
  <inkml:trace contextRef="#ctx0" brushRef="#br0" timeOffset="27366.71">31921 8914 68 0,'0'0'13'0,"0"0"6"16,0 0 10-16,0 0-7 15,24 78 1-15,-21-70-15 16,0-4-6-16,0-2-2 0,-2-2-5 15,-1 0-6-15,0-8 3 16,0-14-6-16,0-12-17 16,3-5 8-16,3 5-5 15,0 8 19-15,2 11 9 16,0 13 11-16,2 2 1 16,3 0 0-16,3 14-4 15,1 3 6-15,-5-2-6 16,-3-1 0-16,1-2-1 15,-4-4-5-15,2 0-2 16,1-4-3-16,2-3-12 16,1-1-16-16,5-5-25 15</inkml:trace>
  <inkml:trace contextRef="#ctx0" brushRef="#br0" timeOffset="27809.29">32066 8412 98 0,'0'0'11'0,"0"0"-10"16,0 0 25-16,13 94 2 15,4-49-11-15,3 2 1 16,3-1-2-16,-1 0-4 16,2-3-1-16,1-2 0 15,2-7-4-15,-2-7-2 16,1-9-4-16,-5-8 1 15,1-9-1-15,-3-1 4 0,-2-6-4 16,-2-12-1-16,-8-3-9 16,-7 1 0-16,0 1 5 15,0 7-6-15,-9 2 3 16,1 5 6-16,3 3 1 16,2 1 0-16,2 1 0 15,1 0 1-15,0 0-1 16,0 4-4-16,0 12 2 15,0 6 2-15,0 4 4 16,9 2 7-16,4 0-3 0,2-7-2 16,0 1-4-1,-6-7-2-15,-3-5 0 0,-3-3-2 16,-3-3-11-16,0 0-11 16,-15 0-3-16,-18-4 2 15,-16 0-10-15,-11-14-27 16</inkml:trace>
  <inkml:trace contextRef="#ctx0" brushRef="#br0" timeOffset="27937.6">32112 8765 107 0,'0'0'19'16,"0"0"3"-16,104-91-10 16,-58 60-1-16,2 3-7 15,-2 6-4-15,-5 6-27 0,-16 4-28 16</inkml:trace>
  <inkml:trace contextRef="#ctx0" brushRef="#br0" timeOffset="28776.16">27492 10950 40 0,'0'0'1'0,"0"0"7"0,0 0 7 16,0 0 3-1,0 0-2-15,0 0-1 0,-20 15-5 16,55-19-1-16,22-11 8 16,16-9 2-16,22-9-5 15,19-9-4-15,28-11 6 16,27-9-1-16,32-8 3 15,30-5-12-15,19-5-1 16,19 0-2-16,7-1 1 16,3 5 6-16,-5 4-8 15,-13-1 4-15,-15 2 0 16,-19-1-3-16,-17 4-3 16,-24 5 0-16,-29 3-1 15,-25 7 1-15,-18 4 0 16,-7 3 2-16,-15 7 1 0,-15 6-3 15,-17 8 2-15,-18 5-2 16,-15 8 0-16,-15 4 0 16,-7 5-2-1,-5 3-29-15,-13 0-21 0,-21 3-10 16,-17 9 2-16,-11 7-4 16</inkml:trace>
  <inkml:trace contextRef="#ctx0" brushRef="#br0" timeOffset="30127.96">27647 11318 98 0,'0'0'0'0,"0"0"0"15,0 0 1-15,0 0 0 16,0 0-1-16,0 0 6 16,-11-52-6-16,11 52 0 15,5 16 0-15,11 6 8 16,3 11 6-16,0 9-13 0,-2 6 8 15,-2 10 8 1,1 3-11-16,3-3-2 0,1-5 0 16,2-5-1-16,-1-9-3 15,-3-3 2-15,0-5-2 16,-3-9 0-16,0-4-3 16,-6-9-10-16,0-9 1 15,-2 0 4-15,0-32 6 16,0-18-1-16,-6-18-2 15,-1-17 4-15,0-3-1 16,-6 5 1-16,-3 10 1 16,0 19 0-16,3 16 11 0,3 9 5 15,0 9 0 1,3 9-6-16,0 1 0 0,0 6 0 16,0 3-2-16,0 1-6 15,2 8-2-15,11 23 0 16,7 17 4-16,2 12 12 15,2 10-3-15,1 5-8 16,1 1-1-16,-1-8-2 16,-1-13 0-16,-1-14-2 15,-3-14 0-15,-2-13-9 16,-5-10-2-16,1-4-6 16,-4-14 6-16,-2-20 7 0,-3-13-24 15,-3-7 10-15,-2 1 6 16,0 4 2-16,1 12 6 15,4 14 3-15,-1 10 1 16,1 9 9-16,3 4-6 16,2 2-1-16,5 16-2 15,1 6 9-15,-1 6-1 16,-2 2 6-16,-2 0-8 16,-5-4 0-16,-1-3-3 15,0-8-3-15,-2-6 0 16,0-8-7-16,-1-3-7 15,1-13 10-15,-2-20 4 16,2-14-15-16,3-2-3 16,3 6 10-16,-1 14 6 15,-1 11 2-15,-2 10 0 0,-2 7 4 16,3 1-2-16,2 1-2 16,4 15 3-16,3 3 7 15,-1 1 2-15,2 3 4 16,2 0-6-16,1 0-1 15,2-2-5-15,0-3-4 16,0-4 0-16,0-6-15 16,-2-8-19-16,2-1-6 15,-3-30-12-15</inkml:trace>
  <inkml:trace contextRef="#ctx0" brushRef="#br0" timeOffset="30352.77">28523 11023 111 0,'0'0'3'16,"0"0"21"-16,0 0-9 15,0 0-13-15,-12 74 5 16,38-20 4-16,6 7 2 16,1 3-1-16,2 1 2 15,-2 1-7-15,-4 0-7 16,0 0-2-16,-3-7-21 15,4-13-15-15,5-14-2 16,3-24 6-16,1-8-4 16</inkml:trace>
  <inkml:trace contextRef="#ctx0" brushRef="#br0" timeOffset="30673.92">29032 11322 97 0,'0'0'19'16,"0"0"2"-16,0 0 3 15,-91 39-13-15,68-4-4 16,1 2 0-16,4-5 0 16,6-5 7-16,6-5-10 15,6-7-2-15,0-5-2 16,2-9 0-16,14-1-8 16,8-14 4-16,4-15-2 15,1-3-7-15,-4 3-4 16,-7 11 10-16,-5 8 5 15,-7 9 2-15,2 1 0 0,1 0 0 16,3 12 0-16,0-1 7 16,2-2-2-16,2-4-1 15,3-4-2-15,5-1 0 16,1-1-2-16,-2-16-22 16,0-7-13-16,-5-4-14 15,-7-8-4-15</inkml:trace>
  <inkml:trace contextRef="#ctx0" brushRef="#br0" timeOffset="31056.9">29154 10919 104 0,'0'0'20'15,"0"0"-3"-15,0 0 10 0,0 0-25 16,0 0-2-16,0 0 0 16,-18 87 10-16,36-29 3 15,5 0 6-15,0 5 1 16,0-5-14-16,-8-4-5 15,-2-12 0-15,-6-9-1 16,-4-12-13-16,2-11 4 16,-3-8-6-16,-2-2 2 15,1-11 13-15,2-14 0 16,4-7-2-16,2-2-2 16,2 6 4-16,4 6-2 15,0 7 3-15,4 6-1 0,3 3 2 16,2 4 0-16,2 2 0 15,-4 0 3-15,0 0-4 16,-7 11 2-16,-4 6 1 16,-6 3 4-16,-5 0-4 15,-1 1 0-15,-21-3-1 16,-7-2-1-16,-2-2-2 16,0-5-9-16,2-7-17 15,1-2-21-15,6-5-22 16</inkml:trace>
  <inkml:trace contextRef="#ctx0" brushRef="#br0" timeOffset="31342.13">29469 11287 95 0,'0'0'15'0,"0"0"-13"0,0 0 8 16,76-97-4-16,-51 61-6 15,-2-1 0-15,-10 3 0 16,-6 7 0-16,-7 10 2 15,0 8 9-15,0 8 11 16,0 1-18-16,0 13-4 16,-2 12-1-16,-4 8 1 15,4 1 6-15,2-3 0 16,0-2-1-16,8-8-2 16,9-6 1-16,4-7-4 15,2-8 2-15,5 0-2 16,2-23-8-16,0-12-19 0,-5-10-4 15,-10-9-13-15,-12-9-9 16</inkml:trace>
  <inkml:trace contextRef="#ctx0" brushRef="#br0" timeOffset="31515.71">29729 10694 117 0,'0'0'8'0,"0"0"-7"15,0 0 4-15,-14 125 3 16,12-64 2-16,2-3 0 15,0-10 9-15,3-5-5 16,11-7-8-16,1-4-4 16,-2-8-2-16,-1-6-13 15,-4-6-16-15,-4-12-13 0,-4 0-15 16</inkml:trace>
  <inkml:trace contextRef="#ctx0" brushRef="#br0" timeOffset="31693.75">29785 10682 122 0,'0'0'15'16,"0"0"-15"-16,0 0 0 15,33 75 13-15,-14-29-8 16,2 4 1-16,0 5 0 0,0-1-6 16,-2 1 0-1,-1-2-7-15,-2-6-14 16,1-8-14-16,-4-15-14 0</inkml:trace>
  <inkml:trace contextRef="#ctx0" brushRef="#br0" timeOffset="32286.51">30083 11049 88 0,'0'0'21'0,"0"0"-20"16,0 0-1-16,55-94 5 15,-42 65-1-15,-7 0 13 16,-5 1-4-16,-1 8 7 15,0 7-9-15,0 9-1 16,-3 4-2-16,0 1-8 16,0 17-5-16,3 4 5 0,0 2-2 15,3-3 2-15,13-3 0 16,7-2 0-16,-1-6 0 16,8-3 1-16,6-4 0 15,5-3 0-15,7-7-1 16,3-14 1-16,0-6-1 15,-6-7-2-15,-10 4 0 16,-11 4 0-16,-11 11 2 16,-11 8 0-16,-2 7 7 15,-2 0 3-15,-17 7-9 16,-5 15 1-16,-2 5-2 16,7-2 3-16,6-5 4 15,9-6-4-15,4-6-3 16,0-8 0-16,0 0-7 0,9-14-2 15,10-20 7-15,2-10-18 16,-5-10 4-16,-9-8 2 16,-7-11 5-16,-11-13-6 15,-21-9 9-15,-8 1-6 16,-6 9 8-16,1 20 4 16,5 22 14-16,14 23 17 15,12 10-5-15,6 10-5 16,8 16-18-16,0 29 0 15,0 23 4-15,24 23 2 16,12 14-2-16,10 8-3 16,6 1 0-16,-3-8-4 15,-5-11-2-15,-5-19-15 0,-4-21-14 16,1-21-14-16,-2-25-10 16,-1-9-19-16</inkml:trace>
  <inkml:trace contextRef="#ctx0" brushRef="#br0" timeOffset="32407.19">30993 10623 37 0,'0'0'99'0,"0"0"-99"16,0 0-17-16,0 0-27 16,0 0-30-16</inkml:trace>
  <inkml:trace contextRef="#ctx0" brushRef="#br0" timeOffset="39078.22">6057 4316 8 0,'0'0'6'16,"0"0"1"-16,0 0 5 16,0 0-4-16,0 0-6 15,0 0 1-15,0 0 1 16,45 0 4-16,-23 0-1 15,5 0-3-15,1 5 1 16,9-1-3-16,5 4 0 16,6-2 0-16,3 2 0 15,9 1-2-15,2 1 2 16,8-2-1-16,6-1 1 16,12 0 0-16,6-3-2 15,6 1 1-15,0-2-1 16,3 0 0-16,-2-1 0 0,-1-2 0 15,-3 0 0-15,-3 0 0 16,-1 0 0-16,-4 2 0 16,1 0 0-16,-2 3 0 15,4 5 0-15,4 0 0 16,4-1 0-16,4 1 0 16,1-2 0-16,3-5-1 15,4-1 1-15,5-2 1 16,-1 0-1-16,5-5 0 15,0-7 1-15,4 2-1 16,1 2 0-16,1 1-1 16,2 0 1-16,-1 2 0 0,-3 1 1 15,2 3-1 1,0-1 0-16,-2 2 0 0,5 0 0 16,8 0 1-16,4-5-1 15,11-1 0-15,6-2 0 16,-1-3-3-16,6-3 3 15,3-1 0-15,2-3 1 16,7-4-1-16,1-2-1 16,7-3 1-16,-4 1 0 15,-4 1 0-15,-6 1 0 16,-4 7 0-16,-2 0 0 16,1 1 0-16,-2 0 0 15,-2 0 0-15,-10-1 0 0,-5 0 0 16,-6-2 0-1,-4-1 0-15,2-4 0 0,1 2 0 16,-2-1 0-16,2 2 0 16,0 2 0-16,-6 0 1 15,2 0 0-15,-3 1-1 16,-5 1 0-16,-2 2 1 16,3 1 0-16,0 0-1 15,1-1 0-15,1 1-1 16,-3-3 1-16,-4 1 0 15,-5 0 0-15,-3 4 0 16,-7 2 0-16,-4 1 0 16,-2 5 0-16,0 1 0 15,-2 3 1-15,-1 0-1 0,-6 0 0 16,-6 0-1-16,-2 0 1 16,-2 0 0-16,-5 0 0 15,-7 0 0-15,-2 7 0 16,-3 2 0-16,-2-2 0 15,1-1 0-15,-2-1 0 16,-3-1 0-16,-5 1 0 16,-1-2 1-16,-5 1-1 15,-1 1 0-15,-4 2-1 16,0 2 1-16,2 0 1 16,-3 3-1-16,6-3 1 15,-2 0-1-15,8-3 0 16,6 1 0-16,3-6 1 15,4 1-1-15,0-2 0 16,-4 1 0-16,-5 1 0 0,-5-1 0 16,-7 2 0-16,-4 2 0 15,-6 1 0-15,-4-2 0 16,-3 1 0-16,-5-3 0 16,-8 1 0-16,-4-2 0 15,-7-1 0-15,-2 0 0 16,-1 0-5-16,3 0-10 15,0-9-12-15</inkml:trace>
  <inkml:trace contextRef="#ctx0" brushRef="#br0" timeOffset="39267.67">19323 3589 95 0,'0'0'0'0,"0"0"-16"15,0 0 15-15,0 0-14 16,0 0-41-16</inkml:trace>
  <inkml:trace contextRef="#ctx0" brushRef="#br0" timeOffset="39912.26">20869 3239 42 0,'0'0'1'0,"0"0"-1"16,-80 3 4-16,31 6 3 15,-15 0-2-15,-8 3 1 16,-8 0 5-16,-8 0 2 15,-5 4-4-15,-7-1-7 16,-1-1 2-16,-3 0-3 16,5-2 0-16,3-4-1 0,8-2 0 15,10-6 0 1,9 0-4-16,12 0-3 0,12-19-13 16,14-10-7-16</inkml:trace>
  <inkml:trace contextRef="#ctx0" brushRef="#br0" timeOffset="40182.11">19590 2917 30 0,'0'0'2'0,"-130"83"9"0,60-26-1 16,6 10-1-1,9 5 1-15,7 4 1 0,11 0-1 16,9-4-1-16,14-5-6 16,14-11-2-16,6-10 0 15,42-14-1-15,31-15 0 16,33-17-1-16,25-14-1 16,24-23-8-16,14-7-12 15,10 1 2-15,5-4-8 16</inkml:trace>
  <inkml:trace contextRef="#ctx0" brushRef="#br0" timeOffset="40706.58">22442 2925 114 0,'0'0'0'16,"0"0"-9"-16,0 0 8 16,0 0 1-16,0 0-1 15,0 0 1-15,0 6-1 16,2-3 1-16,-1-3 0 16,1 3 2-16,2-2-1 15,-1 0-1-15,0 4 1 16,0 1-1-16,0 2 1 15,-2-1 1-15,2 3 0 0,-1-2 1 16,-1-3 0-16,-1-1-2 16,0-4 1-16,2 0-1 15,-2 0 1-15,0 0 1 16,0 0 0-16,0 0 1 16,0 0 1-16,0 0 1 15,0 0 0-15,0 0 2 16,0 0 2-16,0 0-2 15,0 0-1-15,0 0-1 16,0 0-2-16,0 0-2 16,0 0-1-16,0 0-1 0,0 0 0 15,0 0-2 1,0 0-5-16,0 0-6 0,0 0 3 16,0 0-3-16,0 0-4 15,0 0-2-15,0 0 0 16,0 0-12-16,0-4 9 15,-8-9-19-15</inkml:trace>
  <inkml:trace contextRef="#ctx0" brushRef="#br0" timeOffset="43645.83">14408 4288 37 0,'0'0'17'0,"0"0"-17"15,0 0-3-15,0 0 1 16,0 0 2-16,0 0 0 16,111 5 1-16,-75-2 6 15,8 0 1-15,7 0-4 16,10 4 1-16,8 0 1 15,11 2 2-15,4 1-5 16,7-3 1-16,7-2-1 16,0-2-3-16,3-3 2 15,4 0 0-15,4 0 2 16,5 0 1-16,3 2 1 16,4 1-5-16,3 1-1 15,6-3 0-15,5-1 1 16,7 0-1-16,5 0 2 15,9-7-2-15,10-10 0 0,4-3 0 16,9-3-1-16,-3-2 1 16,0 1 0-16,-9 1 1 15,0-3-1-15,-6-1 0 16,-6-4 0-16,2-3 0 16,-8-2 0-16,-6-3-1 15,-10-2 1-15,-12-1 1 16,-13 0-1-16,-15-3 0 15,-14-2 0-15,-12-4 1 16,-12-5-1-16,-10-6 3 0,-6-5 5 16,-8-6 3-1,-7 1-7-15,-5 0 2 0,-7 5 1 16,-5 2-2-16,-7 1 0 16,0 3-3-16,-2 3-1 15,-16 2-1-15,-6 0 3 16,-12 3-2-16,-7-2-1 15,-8 4 1-15,-8 5-1 16,-7 8 0-16,-4 10 11 16,-2 8 0-16,4 6-11 15,-2 5-6-15,1-2-1 16,-3 3 3-16,-4 0 4 16,-4 3-1-16,-7-1 1 15,-4-2 0-15,-13 5 4 16,-8-1 0-16,-9 1 1 0,-7 3 0 15,0 0-5-15,-2 0 1 16,-6 0-1-16,-1 3-1 16,-8 2 0-16,-4-1-1 15,-9 1-3-15,-5-2 2 16,-8-2-4-16,-8 4 4 16,-5 0-3-16,-2 5-4 15,-2 7 8-15,7 5 1 16,21 8 0-16,18 5 0 15,22 6-2-15,25 6 0 16,14 3-4-16,16 6 0 16,7 3-3-16,6 5-1 15,2 3-3-15,4 8-6 16,9 2-6-16,5 0 0 0</inkml:trace>
  <inkml:trace contextRef="#ctx0" brushRef="#br0" timeOffset="44646.45">25300 12553 75 0,'0'0'0'0,"0"0"0"15,0 0 0-15,0 0 0 16,0 0 1-16,0 0-1 16,0 0 0-16,-26-18 0 15,52 47-2-15,14 17 2 16,17 31 1-16,8 22 2 15,9 20 3-15,9 17-2 16,0 2-2-16,-5-6-2 16,-2-8 0-16,-6-15-1 0,-5-16 1 15,-6-14-4 1,-10-7-8-16,-10-10-16 16</inkml:trace>
  <inkml:trace contextRef="#ctx0" brushRef="#br0" timeOffset="44865">25711 13779 57 0,'0'0'0'15,"0"0"-6"-15,82 54 2 0,-20-48-4 16,11-6-1-16,9-7-2 16,0-20 0-16</inkml:trace>
  <inkml:trace contextRef="#ctx0" brushRef="#br0" timeOffset="45082.8">26488 13422 119 0,'0'0'0'0,"0"0"0"16,-66 115-4-16,43-55 2 0,2-2 1 16,5 0 1-1,2 0-2-15,5 3-4 0,1 1 0 16,2-1-11-16,3-4-6 15,1-15-11-15</inkml:trace>
  <inkml:trace contextRef="#ctx0" brushRef="#br0" timeOffset="83971.26">21463 3227 30 0,'0'0'25'16,"27"107"4"-16,-12-36-7 15,2 7-3-15,-5 3 1 16,-2-2-6-16,-4-4-6 16,-3-12-3-16,-3-5-4 15,0-5 1-15,0-6-2 16,-11-5-7-16,-2-13-5 15,1-11-16-15,0-14-3 16,2-4-9-16</inkml:trace>
  <inkml:trace contextRef="#ctx0" brushRef="#br0" timeOffset="84314.38">21765 3263 122 0,'0'0'1'16,"0"0"4"-16,0 0 8 16,0 0 1-16,0 0-5 15,0 0-6-15,-5 0-3 16,-4 33 3-16,-7 9 10 16,-2 1-4-16,-1 6-4 15,2-6-2-15,5 4-1 16,5-4 7-16,1 0-3 0,3 0-4 15,3-5 4 1,0-4-6-16,0-6 3 0,5-3-3 16,12-6 1-16,7-1-1 15,9-4 1-15,7-1 0 16,9-3-1-16,3-3 0 16,-1-2-11-16,2-5-12 15,-1 0-15-15,-1-5 2 16,-1-20-18-16</inkml:trace>
  <inkml:trace contextRef="#ctx0" brushRef="#br0" timeOffset="84516.64">22248 3468 122 0,'0'0'12'0,"0"0"0"16,0 0 7-16,0 0-11 15,0 0-4-15,0 0-2 16,96-54-1-16,-46 39-1 16,-3 5-2-16,-4 2-20 15,-5-2-5-15,-3 0-24 16,-8 1-13-16</inkml:trace>
  <inkml:trace contextRef="#ctx0" brushRef="#br0" timeOffset="84691.8">22347 3625 65 0,'0'0'17'0,"0"0"0"15,0 0 3-15,0 0-8 16,0 0-4-16,0 0-5 16,52-16-3-16,4-18-2 15,7 1-19-15,-2-6-16 16,-6 3-10-16</inkml:trace>
  <inkml:trace contextRef="#ctx0" brushRef="#br0" timeOffset="85334.92">22801 3118 81 0,'0'0'13'0,"0"0"-6"16,0 0 6-16,54-73-3 15,-27 63 1-15,1 6-2 16,0 4-1-16,-5 0-1 16,-2 0-1-16,-5 12-4 15,-8 4-2-15,-8 4 0 16,0-1 1-16,-6 4-1 16,-15-2 6-16,-6-3 1 15,-4 0 1-15,1-8-5 16,3-3 0-16,7-7-1 0,4 0 2 15,7-10 6-15,3-6-4 16,6-4-3-16,0-4 0 16,2-3 0-16,14 0-3 15,7 1 1-15,3 2 2 16,4 4 0-16,5 6-1 16,5 7 6-16,4 7-5 15,3 0 0-15,0 12 5 16,-3 13 4-16,-10 8-2 15,-8 4-1-15,-13 6-2 16,-13 5-1-16,-9 5 1 16,-31 5 8-16,-14 3-4 0,-10 2-6 15,0 2-4 1,6-3 2-16,7-10-3 0,17-18-6 16,14-14-1-16,8-16 7 15,5-4 0 1,2-12 12-16,2-11-9 0,3-4-3 15,0 2 0-15,3 5-5 16,15 6 3-16,6 7 0 16,3 5-1-16,4 2 3 15,2 0 1-15,2 10-1 16,3 6 0-16,-2 8 1 16,-2 2 3-16,-2 2-4 15,-9 0-5-15,0-3-36 0,-1-1-6 16,1-3-21-1,0-8 10-15,4-13-6 0</inkml:trace>
  <inkml:trace contextRef="#ctx0" brushRef="#br0" timeOffset="85486.18">23567 3380 134 0,'0'0'12'0,"0"0"-6"16,0 0-2-16,0 0-4 15,0 0-1-15,0 0-15 16,0-66-25-16,-20 83-12 16,-13 9 8-16</inkml:trace>
  <inkml:trace contextRef="#ctx0" brushRef="#br0" timeOffset="85814.38">21625 4471 90 0,'0'0'15'0,"0"0"-7"16,0 0 3-16,0 0-1 15,0 0 0-15,0 0 15 16,88 26 5-16,19-55-1 0,21-10-13 15,24-11-2-15,13-6-3 16,1 0-3-16,2-2-2 16,-14 6-4-16,-16 2-2 15,-16 5 0-15,-15 3-2 16,-19 6-12-16,-20 5-3 16,-26 9-7-16,-25 8-15 15,-17 6-5-15,-3 5 10 16,-37 3-28-16</inkml:trace>
  <inkml:trace contextRef="#ctx0" brushRef="#br0" timeOffset="86016.69">22057 4531 121 0,'0'0'17'16,"0"0"-17"-16,0 0 4 15,0 0 10-15,131-2 12 16,-32-30-13-16,19-12-4 16,13-6-9-16,8-6 0 15,-5 0-36-15,2-6-22 16,-5-1-27-16</inkml:trace>
  <inkml:trace contextRef="#ctx0" brushRef="#br0" timeOffset="86167.12">24062 3774 74 0,'0'0'115'15,"0"0"-107"-15,0 0-8 16,-90-6-1-16,53 18-4 16,-3 2-25-16,-11-1-39 15</inkml:trace>
  <inkml:trace contextRef="#ctx0" brushRef="#br0" timeOffset="113301.18">5924 11280 9 0,'0'0'0'16,"0"0"-3"-16,0 0 3 16,0 0 0-16,0 0 6 15,0 0 4-15,0 0 2 16,-36-37-6-16,33 34-1 16,0 1-1-16,2 0-2 15,-2-1-2-15,1 2 0 16,-2 1 0-16,4 0 1 15,-1 0-1-15,1-2 0 16,0 2 0-16,0 0 0 16,0 0-1-16,0 0-1 0,0 0-1 15,0 0 1-15,0 0 1 16,0 0 0-16,0 0 1 16,0 0-3-16,0 0-1 15,0 3-17-15</inkml:trace>
  <inkml:trace contextRef="#ctx0" brushRef="#br0" timeOffset="116840.4">9859 13329 16 0,'0'0'5'15,"0"0"2"-15,0 0 1 16,0 0-2-16,0 0-2 16,0 0-2-16,0 0 1 15,28-49 0-15,-23 43-1 16,-4 3 1-16,1 0-1 15,-2 3 1-15,0 0 2 16,0-2 0-16,0 2-1 0,0 0-2 16,0 0 0-16,0 0 1 15,0 0 3-15,0 0 3 16,0 0 0-16,-3 0-3 16,-10 0-2-16,-3 8 2 15,-3 6-1-15,-4 3 2 16,-3 4-3-16,-7 6 2 15,-7 6-1-15,-8 4 1 16,-6 9 2-16,-8 5 2 16,-3 5-5-16,-4 2 3 15,0 1-6-15,6-5 1 16,8-8-3-16,18-7 0 16,13-15-1-16,13-9 0 15,8-8 0-15,3-5-9 16,0-2-11-16,0 0 0 0,0 0-2 15,0 0-9-15,0-14-1 16</inkml:trace>
  <inkml:trace contextRef="#ctx0" brushRef="#br0" timeOffset="117202.64">9012 13677 44 0,'0'0'4'16,"0"0"7"-16,0 0 6 15,0 0-3-15,0 0-3 16,-81 53-2-16,77-39-3 15,1 1 0-15,3 5-3 16,0 6 1-16,3 5 3 16,14 5 0-16,8 1-1 15,3-2-3-15,5-4 0 16,4-5 0-16,3-4-2 0,4-8-1 16,8-5 1-1,3-9-2-15,3 0-6 0,3-9-13 16,-6-12-11-16,-8-8-13 15</inkml:trace>
  <inkml:trace contextRef="#ctx0" brushRef="#br0" timeOffset="119905.78">18225 9544 31 0,'0'0'0'16,"0"0"1"-16,0 0-1 16,0 0 2-16,-89-11 1 15,69 11 3-15,3 0 2 16,1 0 0-16,2 0 1 16,3 0-3-16,-1 0-1 15,-1 0 2-15,-5 6 0 0,-5 12-4 16,-3 12-1-16,-4 10 2 15,0 13-1-15,3 7 2 16,5 3-1-16,8 3 5 16,7 1-2-16,7 4 0 15,0 3-1-15,1 4-1 16,14 4 2-16,6 7-1 16,4 1 2-16,5 1-3 15,3-2 1-15,4-5 0 16,5-1-2-16,6-4-1 15,5-7 1-15,7-8 1 16,3-9 4-16,6-5-3 0,7-8 3 16,12-3-2-1,10-6 1-15,11 1 3 0,7-6-7 16,5-2 1-16,0-7-1 16,0-6 6-16,-2-4-9 15,-1-9-1-15,-9 0 9 16,-8-9-5-16,-14-18-1 15,-11-7 7-15,-7-8-2 16,-4-11-8-16,1-8 2 16,2-7 0-16,1-3 0 15,0-1-2-15,-2 3 0 16,-8 2 3-16,-8 0-3 16,-5 1 4-16,-8 1-4 0,-10-5 2 15,-7-4 3 1,-11-1-2-16,-10-4-3 0,0 0 0 15,-25-2 0-15,-17 1 0 16,-13 7-4-16,-8 3 4 16,-4 10 0-16,-6 8 1 15,1 2-1-15,1 8 1 16,1 0-1-16,3 3 1 16,1 0 5-16,2 0-6 15,-2 0 8-15,-4-2-4 16,-6 0 2-16,-10 0-4 15,-7 10-2-15,2 9 0 16,0 12-1-16,5 10 0 16,2 0 2-16,2 10-3 0,3 7 4 15,7 0-2-15,2 2 0 16,3-3 1-16,3 1 0 16,1 3-1-16,7 2 0 15,7 5 0-15,7 4 0 16,6 5-3-16,6 3 2 15,5 0-3-15,4 1-13 16,1 2 1-16,0-1-7 16,0-4-2-16,5-8 2 15,2-1-9-15,9-9-4 16,4-4-7-16,0-11-1 0,23-4-35 16</inkml:trace>
  <inkml:trace contextRef="#ctx0" brushRef="#br0" timeOffset="121290.02">22803 8844 54 0,'0'0'0'16,"0"0"6"-16,0 0 6 15,0 0-4-15,-102 22 0 16,79-11-2-16,-4 2 1 16,-3 5-1-16,-1 5 0 15,-2 3 1-15,-3 7-1 0,-1 3 0 16,-2 7-3-16,-1 1 0 15,-2 3-2-15,-1 11 0 16,-2 5 0-16,3 5 1 16,8 2 0-16,7 0 0 15,9-2-1-15,6-1 0 16,8 2-1-16,4-5 1 16,0-3-1-16,11-4 0 15,6-2 1-15,5 0-1 16,5 0 1-16,4 1 0 15,5-1 0-15,2-4 0 16,3-2 2-16,4-1 1 16,6-1 0-16,4 0 0 15,2-5 3-15,7-3-1 0,3-5 5 16,2-6-5-16,-1-3 3 16,1-4 1-16,-4-2-2 15,1-3-2-15,6-1 3 16,-2-4-4-16,0-5-3 15,0-4 5-15,-3-2-7 16,5 0 1-16,2-12 0 16,5-1-1-16,1-6 0 15,0-3 2-15,-1-10-2 16,-3-6 0-16,-5-10 0 16,-8-4-1-16,-9-3-1 15,-8 0 2-15,-8 3 0 0,-10 0 0 16,-4 0 1-1,-1 1-1-15,-1-7 3 0,3-1-2 16,-3-5-1-16,-4-1 0 16,-6-1 0-16,-10 3 0 15,-2 0 1-15,-8 5 1 16,-17 3 0-16,-5 2 4 16,-8-1-4-16,-3-5 2 15,-3-8-1-15,-3-3-2 16,-1 3-1-16,-1 5 2 15,0 7-2-15,2 10 1 16,-2 4 2-16,-3 7 4 16,-8 7 6-16,-10 3-5 0,-12 7-4 15,-16 3-2 1,-13 6-2-16,-13 5 4 0,-2 2-1 16,4 1-3-16,11 0-1 15,17 0 1-15,12 0 1 16,12 1 1-16,10 5 0 15,10-1-2-15,8 4-1 16,7 1 1-16,7 4-2 16,4 5 1-16,5 4-8 15,7 8-15-15,4 3-8 16,8 4-9-16,2 2-14 16,18-6 5-16,5-9-8 15</inkml:trace>
  <inkml:trace contextRef="#ctx0" brushRef="#br0" timeOffset="122085.8">18883 8472 70 0,'0'0'0'0,"0"0"4"16,0 0 12-16,-97 49-7 15,75-20 1-15,0 2-4 16,3 3 11-16,3 0-5 15,1-1 4-15,0 3-1 16,3 0-2-16,3 1-1 16,4 0 0-16,5-2-3 15,0-3-4-15,8-2-1 16,12-5-2-16,5-5-2 16,6-6 1-16,7-5-1 0,6-9-3 15,3 0-17-15,5-6-4 16,0-14-14-16,-3-7-3 15,-6-3-8-15</inkml:trace>
  <inkml:trace contextRef="#ctx0" brushRef="#br0" timeOffset="122279.28">19111 8710 88 0,'0'0'9'16,"0"0"18"-16,0 0-15 15,0 0-11-15,0 0 2 16,-3 77 5-16,20-43 0 16,3-2 0-16,2 1-4 15,4 1-4-15,1 0 0 0,1 2-19 16,-1-4-16-16,-9-3-23 16</inkml:trace>
  <inkml:trace contextRef="#ctx0" brushRef="#br0" timeOffset="123020.72">22482 7928 70 0,'0'0'1'15,"0"0"3"-15,0 0 9 16,0 0-7-16,-83 9-4 16,59 11 2-16,5 4 5 15,2 6-2-15,2 5 6 16,3 4 2-16,3 7 0 16,0 0 5-16,8 5-6 15,1 4 5-15,0 1-9 16,10 2-2-16,7-4 2 15,7-6-8-15,5-9-1 16,9-10-1-16,8-11 0 16,7-11 0-16,4-7-7 0,3-2-24 15,0-18-21-15,-10-7-4 16,-9-5-26-16</inkml:trace>
  <inkml:trace contextRef="#ctx0" brushRef="#br0" timeOffset="123403.65">22818 8402 32 0,'0'0'48'0,"0"0"-39"15,0 0 19-15,0 0-8 16,0 0-7-16,0 0-8 16,-23-46-4-16,43 34 4 15,2-3 4-15,2 4 1 0,1 3-1 16,-2 5-4-16,-5 3 0 15,1 0-3-15,-7 8-2 16,0 12 0-16,-8 6 0 16,-4 6 1-16,0 3 1 15,0 2 5-15,-11 2 4 16,-4 2-2-16,-5-2 2 16,1-1-5-16,-1-3-3 15,5-9-3-15,7-8 1 16,5-9-2-16,3-7-1 15,0-2-1-15,17 0 2 16,15 0 1-16,8-11 2 0,11-9-2 16,5-1-3-16,0-3-23 15,4-2-17-15,-1 0-6 16,-5-4-3-16,-8 0-11 16</inkml:trace>
  <inkml:trace contextRef="#ctx0" brushRef="#br0" timeOffset="123518.34">23580 8393 91 0,'0'0'3'0,"0"0"12"15,0 0-15-15,0 0-11 16,0 0-37-16</inkml:trace>
  <inkml:trace contextRef="#ctx0" brushRef="#br0" timeOffset="124822.66">17453 2970 2 0,'0'0'5'0,"-57"109"1"16,49-42-3-16,8 11 1 15,0 11-3-15,17 8-1 16,13 13-1-16,7-1-5 15</inkml:trace>
  <inkml:trace contextRef="#ctx0" brushRef="#br0" timeOffset="129975.35">2465 802 1 0,'0'0'9'0,"0"0"0"16,0 0-5-16,-98 6-4 15,65-6 0-15,3 0-3 0,0 0-8 16,-1 0 5 0</inkml:trace>
  <inkml:trace contextRef="#ctx0" brushRef="#br0" timeOffset="130673.14">2234 880 7 0,'0'0'4'0,"0"0"-4"15,0 0 0-15,0 0-1 0,0 0-1 16,109-39 2 0,-73 17 0-16,1 1 0 0,-6 6 0 15,-11 5 1-15,-7 8 1 16,-13 2-1-16,0 0 7 15,0 0 6-15,-3 3-3 16,-9 6-11-16,0 2 0 16,2 2-1-16,1-1 1 15,3-7-1-15,4 1 2 16,1-5 0-16,1-1 1 16,-2 3 0-16,-2 1 1 15,-6 3-3-15,-4 8 0 16,-5 2-1-16,1 3 1 15,0 2-1-15,3-7 1 16,2 1 0-16,2-2 1 0,-2-3 0 16,4 2 1-16,0-5 3 15,3-1 0-15,0 0-5 16,0-2 1-16,3-2-1 16,0 1 0-16,3-3 0 15,0 1 0-15,0-2 1 16,0 0 3-16,0 0 2 15,0 0 0-15,0 0 3 16,0 0 3-16,0 0-1 16,0 0-3-16,0 0-2 15,3 0-5-15,19-17 0 16,14-15-1-16,13-7-1 0,12-4 0 16,16-6 2-16,9 2-2 15,14-2 1-15,12-1-1 16,6 3-1-16,-4 1 0 15,-12 5 2-15,-17 7 0 16,-24 10-8-16,-19 7 0 16,-15 8-6-16,-15 5-11 15,-12 4 4-15,0 0 7 16,0 1-2-16,-2 9 5 16,2-3 9-16,0-5 1 15,12-2 0-15</inkml:trace>
  <inkml:trace contextRef="#ctx0" brushRef="#br0" timeOffset="131107.66">4437 459 46 0,'0'0'15'16,"0"0"-10"-16,0 0-4 15,-4 72 1-15,13-9 16 16,2 14-6-16,-3 5-2 16,-2 1-5-16,0-5 0 15,-3-8-4-15,0-10-1 16,-3-6 1-16,0-8-2 15,0-6-4-15,0-10-9 16,1-11-8-16,4-17-10 0,-2-4-13 16</inkml:trace>
  <inkml:trace contextRef="#ctx0" brushRef="#br0" timeOffset="131339.48">4436 721 64 0,'0'0'7'0,"0"0"10"16,0 0-3-16,0 0-12 16,0 0-2-16,0 0 0 15,70 32 2-15,-21 5 5 16,9 1 1-16,5 1-4 0,-2-3-3 16,-3 1-1-1,-1-4 0-15,-9-1 0 0,-2-7-6 16,-9-7-10-16,-4-7-7 15,-9-9-8-15,-12-2-6 16</inkml:trace>
  <inkml:trace contextRef="#ctx0" brushRef="#br0" timeOffset="131552.62">4834 602 45 0,'0'0'39'0,"0"0"-23"15,0 0-1-15,0 0-15 16,0 0 0-16,0 0 0 16,-12 96 0-16,30-41 4 0,1 2 1 15,-1-1-3-15,0-1-2 16,1-1-1-16,2-7-6 16,0-7-11-16,0-9-8 15,3-19-13-15</inkml:trace>
  <inkml:trace contextRef="#ctx0" brushRef="#br0" timeOffset="131889.68">5170 794 89 0,'0'0'11'0,"0"0"-11"0,0 0 2 15,0 0 0-15,-22 76 2 16,22-54-2-16,14-4-1 15,4-2 1-15,1-4-2 16,4-3 0-16,-1-5-3 16,-1-4-3-16,3 0-3 15,-3-16 2-15,-6-8 0 16,-5-4 2-16,-10-2-1 16,0 2 6-16,-25 3 0 15,-7 5 5-15,-4 8 8 16,-2 5-3-16,-1 7 0 15,5 0-4-15,4 0-2 16,3 12-3-16,10 3-1 0,7-1-1 16,10 3-14-16,0-6-13 15,24-10-3-15,12-1-1 16</inkml:trace>
  <inkml:trace contextRef="#ctx0" brushRef="#br0" timeOffset="132053.93">5609 626 74 0,'0'0'18'0,"0"0"-15"16,0 0 4-16,0 0-7 0,0 0-1 16,0 72-21-16,26-72-9 15,2 0-4-15</inkml:trace>
  <inkml:trace contextRef="#ctx0" brushRef="#br0" timeOffset="132733.82">5979 418 69 0,'0'0'28'15,"0"0"-12"-15,0 0-2 16,0 0-14-16,0 0 0 15,-19 85 0-15,19-46 0 0,0-5 3 16,13-7-3 0,4-2 1-16,1-8-1 0,-3-7 0 15,1-5 0-15,2-5-1 16,-2 0 0-16,2-12 0 16,-3-10 1-16,-6-5-4 15,-5 1 1-15,-4 1 3 16,-11 0-4-16,-19 4 2 15,-9 4-1-15,2 5-1 16,2 3 4-16,8 5 1 16,10 3 0-16,8-2 2 15,6 3-1-15,3 0-2 0,0 0-2 16,0-3-8 0,10 3 1-16,14 0 7 0,6 0 1 15,3 0-1-15,4 7 0 16,-1 13 1-16,-2 9 1 15,2 10 1-15,-5 7 3 16,0 9 3-16,-4 9 0 16,-4 6-4-16,1 10 1 15,-2 10-1-15,-4 8-1 16,1-5-2-16,-1-7 0 16,0-17 0-16,3-15 0 15,9-18 0-15,0-13 1 16,-2-16-1-16,0-7-2 15,-4-28 2-15,-4-14 2 16,-10-8-2-16,-10-3 1 0,-7 1-1 16,-28 2 6-16,-13 11 1 15,-8 10-2-15,-10 14 6 16,2 13 2-16,3 2-10 16,10 0 0-16,11 0 6 15,16 5-8-15,11-4-1 16,10-1 0-16,3 0-3 15,0 0-15-15,10 0-11 16,23-9 11-16,15-16-6 16,8-11-10-16</inkml:trace>
  <inkml:trace contextRef="#ctx0" brushRef="#br0" timeOffset="133004.72">6891 619 63 0,'0'0'20'16,"0"0"-3"-16,0 0-1 15,0 0-13-15,-81 70 0 16,75-24 1-16,5-1 6 16,1-3-2-16,1-8-3 15,14-3-1-15,5-7-1 16,0-5-2-16,6-6-1 15,2-6-1-15,5-7 0 0,7-2-5 16,8-29-7 0,7-17-3-16,-1-13-12 0,-8-11-9 15,-12-2-7-15</inkml:trace>
  <inkml:trace contextRef="#ctx0" brushRef="#br0" timeOffset="133200.34">7187 394 52 0,'0'0'36'0,"0"0"-1"16,0 0-4-16,0 0-11 15,0 0-10-15,0 0-10 16,-49 12 3-16,52 27 3 16,14 11 11-16,2 1-13 15,2 2 0-15,6 4 0 16,-3 0-1-16,-2-4-3 16,-4-5-3-16,4-7-10 0,-7-9-16 15,2-6-6-15,-5-13-5 16,1-13-4-16,-7-7-3 15</inkml:trace>
  <inkml:trace contextRef="#ctx0" brushRef="#br0" timeOffset="133792.26">7426 732 82 0,'0'0'26'0,"0"0"-26"15,0 0 2-15,0 0 3 16,0 0 14-16,0 0-5 15,6 66-11-15,0-53-3 16,2-3 0-16,0-3-6 0,0-4-8 16,-2-3-3-16,5 0 0 15,0-21 8-15,-2-4-8 16,-1 0-4-16,-5 9 7 16,-2 10 14-16,-1 6 6 15,3 0-5-15,3 11 4 16,0 9 14-16,2-1-5 15,-1-2-6-15,3-1 1 16,-2-3 1-16,1-6-6 16,0-4-2-16,3-3-2 0,1 0 1 15,4-19 0 1,0-6-1-16,-3-6-5 0,-8-2-5 16,-6 7 8-16,0 1-1 15,0 11 3-15,0 8 3 16,0 3 8-16,0 1-1 15,-3 2-3-15,3 0-5 16,-3 0-2-16,3 0-1 16,0 0 1-16,-2 3 0 15,2-1-2-15,0-2 1 16,0 0-2-16,2 2 3 16,12 2 0-16,6 3 0 15,4 3 6-15,1 1 0 16,1 5 1-16,-5-1-1 15,-2-3-1-15,-2 1-1 16,-4-2-3-16,-7 1 0 16,0 0 0-16,-6 3-1 0,0-1 1 15,0 2-1-15,-8 4-4 16,-14 0-9-16,-8-5-11 16,-4-11-19-16,7-4-23 15</inkml:trace>
  <inkml:trace contextRef="#ctx0" brushRef="#br0" timeOffset="133994.73">7793 417 94 0,'0'0'16'0,"0"0"11"16,0 0-4-16,0 0-23 0,0 0 0 15,0 0 0-15,31 85 3 16,-11-36-2-16,5-2 0 15,1 0-1-15,-1-4-4 16,2-1-12-16,-2-12-13 16,-8-9-13-16,-8-12-16 15</inkml:trace>
  <inkml:trace contextRef="#ctx0" brushRef="#br0" timeOffset="134888.47">7865 777 44 0,'0'0'36'16,"0"0"-21"-16,0 0-12 0,6-81-3 16,27 50 0-16,8 1-1 15,1 10-1-15,1 7-2 16,-7 10 0-16,-2 3-2 16,-7 0 2-16,-7 0 3 15,-4 0 1-15,-4 0 0 16,-3 0 1-16,-5 0 3 15,1-5 2-15,-5-7 3 16,0 2-6-16,0 0 2 16,0 4 1-16,0 3 0 15,-2 3 4-15,1 0-4 16,-1 0-4-16,1 0-2 0,-4 10 0 16,1 8 0-16,1 4 3 15,3 1 1-15,0-3 5 16,0-1-4-16,3-3 2 15,9-4-1-15,1-6-3 16,5-3-2-16,4-3 1 16,6-4 0-16,4-18 1 15,-5-8-1-15,-6-1 0 16,-6 0 0-16,-11 3 2 16,-4 3-1-16,0 6-1 15,0 5 2-15,-6 4-1 16,-1 5 0-16,1 3-1 15,3 1-2-15,3 1 0 0,-3 0 0 16,3 0-6 0,0 0-7-16,0 0 1 0,0 0-2 15,0 7 8-15,0 3 5 16,6-1-1-16,12 2 2 16,0-2 1-16,6 1 1 15,1 2 4-15,0 3 4 16,-1 0-1-16,0 1 1 15,-3-4 2-15,-7 1-8 16,-1-3-4-16,-6-1 0 16,-2-4 0-16,-4 0-3 15,-1-5-5-15,0 0 3 0,0 0 5 16,0 0 3 0,0-15 2-16,0-9-4 0,-4-8-1 15,-7-3-1-15,-2-5-1 16,-1 2 0-16,2 4-1 15,2 12 3-15,4 8 0 16,2 9 3-16,4 5 1 16,0 0-4-16,0 2-3 15,0 12-5-15,3 3 5 16,7 3 3-16,5-2 1 16,-3-2-1-16,6-2 1 15,-3 1 0-15,1-3 0 16,-4 2 2-16,-2-3 0 15,-4-2-3-15,-1-3 0 16,-2 0 0-16,-3-1-3 0,0 1-6 16,0 2-10-16,-2 4 0 15,-15 0-9-15,-10-2-26 16</inkml:trace>
  <inkml:trace contextRef="#ctx0" brushRef="#br0" timeOffset="135015.13">8569 493 70 0,'0'0'56'16,"0"0"-10"-16,0 0-13 16,0 0-22-16,0 0-11 15,0 0-37-15,0-9-34 16,-9 31 15-16</inkml:trace>
  <inkml:trace contextRef="#ctx0" brushRef="#br0" timeOffset="135503.53">5521 1465 51 0,'0'0'2'0,"-91"-17"-1"15,54 8 1-15,12-1 4 16,1 2 0-16,5 1 5 15,5-1 5-15,5 4-2 16,6 0 4-16,3-3-8 16,18-4-10-16,40-8 1 15,36-7-1-15,43-8 4 16,41-4-1-16,28-11-1 16,28-1 5-16,25-5 1 0,14-3-2 15,5 2-5-15,-2 3-1 16,-24 5 0-16,-24 6 0 15,-34 5 0-15,-34 7-6 16,-31 9-9-16,-33 9-4 16,-29 4-7-16,-24 6-11 15,-22-4-8-15</inkml:trace>
  <inkml:trace contextRef="#ctx0" brushRef="#br0" timeOffset="135684.04">8873 656 105 0,'0'0'23'0,"0"0"-17"16,0 0-6-16,0 0-3 15,0 0-25-15,0 0-20 16</inkml:trace>
  <inkml:trace contextRef="#ctx0" brushRef="#br0" timeOffset="156109.24">10165 960 40 0,'0'0'4'0,"83"-30"-4"15,-87 42-8-15,-53 38 0 16,-38 19 4-16,-35 14-3 16,-19 12-6-16</inkml:trace>
  <inkml:trace contextRef="#ctx0" brushRef="#br0" timeOffset="167579.75">14557 10254 48 0,'0'0'2'15,"0"0"-1"-15,0 0 3 16,-91-41 3-16,64 38 3 16,1-1-1-16,0 4 1 15,1 0-2-15,0 0-5 16,0 4-2-16,2 15 0 0,-4 8-1 16,2 7 0-1,6 4 0-15,6 1 0 0,12-1 1 16,1-1 0-16,17-5-1 15,19 1 1-15,12-4 1 16,14 0-2-16,3 5 1 16,7-1-1-16,-5 7 0 15,-4 1 1-15,-7 2-1 16,-9-2 0-16,-15 1 0 16,-14-4 0-16,-18-4 1 15,-1 1-1-15,-32-4 1 16,-15-3 5-16,-9-4 6 15,-11-4-5-15,-2-5 1 16,-2-11-2-16,8-4 1 0,12 0 3 16,14-18-4-16,14-7 3 15,17-8-4-15,7-7-4 16,18-6-1-16,27-4-4 16,16-4-8-16,11-4-5 15,5 3 6-15,1 3-10 16,-1 7-1-16,-2 8-9 15,-3 7-9-15</inkml:trace>
  <inkml:trace contextRef="#ctx0" brushRef="#br0" timeOffset="172794.15">9126 13462 7 0,'0'0'0'0,"0"0"1"16,0 0-1-16,0 0 0 15,0 0-1-15,0 0 1 16,0 0 3-16,0-3 1 16,0 3 4-16,0 0 1 15,0 0-4-15,-1 0-3 16,-1 0 0-16,2 0 0 16,0 0-1-16,0 0-1 0,-2 3 0 15,-3 7 2-15,-5 4 3 16,-5 8 2-16,-2 4-1 15,-2 5 0-15,4 1 0 16,0 0 2-16,6 1-3 16,3-4 1-16,2 3-1 15,1 2-3-15,-3 5-1 16,6 11 3-16,0 4-1 16,0 4 2-16,0 0-1 15,0-5 1-15,0-9-1 16,7-7-2-16,5-8-1 15,0-10-1-15,3-5 0 16,0-10 0-16,3-2 0 16,3-2 0-16,3 0 0 15,8-6 0-15,7-6 0 0,3-1-2 16,9-3-4-16,2-1-12 16,-2-8-14-16,-2-1-10 15</inkml:trace>
  <inkml:trace contextRef="#ctx0" brushRef="#br0" timeOffset="174698.15">9217 14282 10 0,'0'0'0'16,"0"0"-3"-16,0 0-4 15</inkml:trace>
  <inkml:trace contextRef="#ctx0" brushRef="#br0" timeOffset="177337.82">19204 11765 110 0,'0'0'6'0,"0"0"-2"0,0 0-2 16,-24 79 12-16,24-20 7 16,0 4-9-16,15 3-3 15,7-1-2-15,0-2 5 16,-5 0 0-16,1-3-10 16,-5-1-2-16,-1-4 0 15,-4-6-5-15,-5-8-15 16,-2-10-14-16,-1-9 0 15,0-12-3-15,0-10-14 16</inkml:trace>
  <inkml:trace contextRef="#ctx0" brushRef="#br0" timeOffset="178244.44">19074 11913 110 0,'0'0'0'15,"-7"-94"-3"-15,13 53 3 16,19 5 7-16,6 4 3 16,8 6 1-16,6 7-6 15,5 8 2-15,3 11-4 16,0 0-2-16,-2 17 0 16,-11 16-1-16,-13 7 2 15,-16 8-2-15,-11 6 3 0,0 3 1 16,-23 2 2-1,-4-2-3-15,-3 2 4 0,4-3-1 16,5-1 1-16,6-4-1 16,8-6 1-16,7-5-3 15,0-11 2-15,23-8-2 16,10-8-1-16,9-10 4 16,4-3-2-16,5-8 0 15,1-19-5-15,-3-10-3 16,2-10-16-16,-8-4-3 15,-10-2-3-15,-12 5 4 16,-18 10 8-16,-3 10 5 16,-15 11 7-16,-15 11 1 15,0 6 6-15,2 0 7 16,6 17 10-16,5 6-5 0,8 4-4 16,8 1-3-16,1 3-3 15,0-3 4-15,17-4-2 16,9-3 2-16,4-4-5 15,7-7-3-15,9-10-4 16,11 0-2-16,4-22-23 16,3-12-24-16,-2-5-2 15,-6-3 7-15,-7 5 4 16,-14 10 27-16,-15 10 13 16,-14 6 10-16,-6 8 25 15,-4 0-4-15,-20 3-9 16,-9 0 2-16,-7 9-4 15,-2 8-3-15,6 6-1 16,8 2-1-16,9 2-5 0,11 5 0 16,8-2-10-16,0-5 0 15,24-5 0-15,9-10-1 16,9-10-2-16,7-5-5 16,3-26-9-16,-4-10-13 15,-5-10 1-15,-13-10 5 16,-12-11 3-16,-6-16 5 15,-12-13-3-15,0-16-6 16,-17-5 11-16,-12 1 14 16,0 15 1-16,4 25 15 15,10 30 11-15,6 23 18 0,5 18-4 16,2 10-10 0,2 14-26-16,0 36-4 0,18 24 8 15,7 24 11-15,7 18-7 16,2 4-9-16,-1 2-1 15,-3-6-2-15,-7-10-1 16,-4-8 0-16,0-4-24 16,-3-10-25-16,-4-17-55 15</inkml:trace>
  <inkml:trace contextRef="#ctx0" brushRef="#br0" timeOffset="179188.93">24179 11405 44 0,'0'0'0'0,"0"0"-6"16,-71-97 6-16,51 58 1 15,0 2 5-15,-1 3 8 16,-1 4 5-16,-3 8-2 16,-4 10-1-16,-7 9-3 15,-1 3-2-15,-4 25 2 16,2 20 3-16,7 14-1 15,9 0-4-15,14 0-2 16,9-9-4-16,5-9-1 0,23-10-1 16,10-14-2-16,5-15-2 15,8-2 1-15,-1-29-10 16,-3-13-5-16,-10-9-2 16,-12-4 2-16,-10 2 10 15,-12 10 5-15,-3 9 0 16,0 18 5-16,0 10 17 15,0 6 0-15,0 14-21 16,0 34 3-16,0 28-1 16,2 31 19-16,13 20 13 15,5 9-2-15,0 7-6 16,-2-4 4-16,-4-9 1 16,-6-10-5-16,-3-17-7 15,-5-15 8-15,0-18 9 16,0-14-19-16,-3-19-8 0,-8-14-6 15,-7-21 9-15,-7-2 2 16,-11-33-15-16,-9-25-3 16,-5-21-31-16,5-16 5 15,18-3-6-15,14 3 19 16,13 10 2-16,6 10-15 16,24 10-21-16,9 8-13 15,9 0-10-15,11-4-1 16,2-8 10-16</inkml:trace>
  <inkml:trace contextRef="#ctx0" brushRef="#br0" timeOffset="179331.49">24354 10771 70 0,'0'0'0'15,"0"0"-27"-15</inkml:trace>
  <inkml:trace contextRef="#ctx0" brushRef="#br0" timeOffset="180778.63">24308 11640 115 0,'0'0'13'0,"-21"-76"-11"16,21 31 6-16,0-3-1 16,3-1-4-16,10 7 5 15,2 1 2-15,2 6-3 16,-1 0-3-16,0 4 0 16,0 2-1-16,3-1-2 15,2-1 0-15,0 4-1 16,1 2 1-16,-7 5-1 15,-6 12 0-15,-8 5 0 0,-1 3-6 16,-13 6-6 0,-17 19 11-16,-7 5 1 0,1 3-1 15,8-5-2-15,16-5 0 16,12-7-2-16,0-2 0 16,7 1 4-16,14 2 1 15,5-2-1-15,5 2 1 16,4-2 3-16,1 1 0 15,-4 0-2-15,-6 1 1 16,-6 1-2-16,-4-1 1 16,-4-2-1-16,-1-2 0 15,-5-5 0-15,0-3 1 16,-2-5-1-16,4 0-2 0,5-9 1 16,4-18-2-1,5-6-7-15,2-7-2 0,-5-2 1 16,-6 4 3-16,-5 9 6 15,-5 7 2-15,-3 7 2 16,0 6 7-16,-3 3 3 16,-9 6-5-16,-3 0 5 15,2 0-4-15,-2 18-3 16,1 5-1-16,4 8 0 16,1 0 2-16,9-1-3 15,0-2-1-15,0-8 0 16,9-4 0-16,9-7-1 15,9-4 1-15,7-5-2 16,8 0 0-16,-1-21-7 0,-5-4-5 16,-7-7-4-16,-10 0 7 15,-10 0 3-15,-6 10 6 16,-3 5 0-16,0 5 3 16,0 5 8-16,-2 1 3 15,-2 3-4-15,-2 3-3 16,0 0-3-16,-3 6-2 15,3 12 1-15,0 3 2 16,5-2 0-16,1-2-2 16,0-2-1-16,0-2-2 15,4-4 1-15,5-3-1 16,4-3-3-16,4-3-3 16,5 0 0-16,7-11-1 0,2-9-3 15,0 3-2 1,1 0 8-16,-7 2-1 0,-3 4 3 15,-7 3 2-15,-4 6 3 16,-3 1 1-16,-4 1 1 16,-1 0 4-16,0 0 0 15,0 0 0-15,0 0-4 16,0 0 0-16,4 0-3 16,3 0-1-16,7 0 2 15,10-7-1-15,4-2-2 16,5 1 0-16,-4 4 0 15,0 4 0-15,-5 0-1 0,-5 3 0 16,-1 10-1 0,-2 0 1-16,-1 2 1 0,5 0-1 15,-1 1-10-15,-1-1-17 16,-9-1-20-16,-12-2-21 16</inkml:trace>
  <inkml:trace contextRef="#ctx0" brushRef="#br0" timeOffset="181727.59">15658 13596 84 0,'0'0'7'0,"0"0"-4"16,0 0 10-16,0 0-2 15,0 0-8-15,0 0-2 16,0 0 2-16,-36 98 9 16,20-23 0-16,-8 11 2 0,-4 5-4 15,-5 0-5 1,5-8 1-16,8-8-4 0,8-12-2 16,9-13 1-16,3-11-1 15,0-10 0-15,0-7-5 16,0-6-5-16,0-5-13 15,0-5-5-15,0-4-3 16,0-2 2-16,-7 0-3 16</inkml:trace>
  <inkml:trace contextRef="#ctx0" brushRef="#br0" timeOffset="181911.19">15285 14305 75 0,'0'0'14'0,"0"0"-14"0,0 0 0 16,0 0 1 0,0 0 5-16,0 0-2 0,100 50-1 15,-61-44-3-15,6-3-1 16,4-3-9-16,3 0-17 16,2-3-10-16</inkml:trace>
  <inkml:trace contextRef="#ctx0" brushRef="#br0" timeOffset="182089.75">15882 14221 72 0,'0'0'29'0,"0"0"-29"0,0 0-1 16,0 0 1-16,-92 92 1 16,68-63 2-16,3 0 1 15,0 0-3-15,2-1-1 16,2 2 0-16,2-2-8 15,5-2-17-15,4-12-7 16</inkml:trace>
  <inkml:trace contextRef="#ctx0" brushRef="#br0" timeOffset="182255.04">16025 14277 98 0,'0'0'0'0,"0"0"-10"0,0 0 7 16,0 0-5-16,0 0-15 15,0 0-2-15</inkml:trace>
  <inkml:trace contextRef="#ctx0" brushRef="#br0" timeOffset="195878.64">9204 13302 8 0,'0'0'20'0,"0"0"-4"15,0 0-3-15,0 0 1 16,0 0-5-16,0 0 1 16,0 0-4-16,0 0-2 15,-6-5 1-15,5 5 0 16,-2 0-1-16,-3 8 1 16,-6 8 1-16,4 4 4 15,-1 5 0-15,-1 5 1 0,-2 4 2 16,4 6 0-16,-3 10 3 15,-1 3-3-15,-3 5 0 16,0 0-4-16,-4-1-4 16,-1-3 2-16,-1 1-1 15,-1-2-2-15,4-6-1 16,2-10 0-16,2-8-2 16,5-7-1-16,5-9 1 15,1-7-1-15,1-2 0 16,2-3 0-16,0-1 0 15,0 0-2-15,0 0 0 16,2 0 0-16,14 0 2 0,12-5 0 16,7 0 2-16,5 4 2 15,9 1-1-15,9 0 3 16,8 0 0-16,7 6-2 16,3 6-2-16,-6-3-2 15,-12-1 1-15,-11-3-3 16,-12-1 1-16,-9-3 1 15,-7-1 2-15,-4 0 8 16,-4 0 1-16,-5 0-7 16,-2 0-1-16,-2 0-3 15,-2-1 2-15,0 1-2 16,0 0-1-16,0 0-1 16,0 0-4-16,0 0 4 15,0 0-8-15,0 0 4 16,0-2 0-16,0 0-3 0,0 2-2 15,-3-3-5-15,-3 1-9 16,0 0-2-16,-2 2-1 16,4-2-4-16,2-2-2 15,1-3-12-15</inkml:trace>
  <inkml:trace contextRef="#ctx0" brushRef="#br0" timeOffset="202817.01">4938 11553 83 0,'0'0'1'0,"0"0"0"0,0 0 3 15,0 0 3 1,0 0-5-16,0 0 0 0,0 0 0 15,-10 0-1-15,10 0 1 16,0 0 0-16,0 0 1 16,0 0 0-16,0 0 1 15,0 0-1-15,0 0 0 16,0 0-1-16,3 0-1 16,9 0 0-16,7 5 4 15,14 6 4-15,6 4 2 16,9 6-5-16,5 6 7 15,4 6-5-15,1 6-4 16,2-1 5-16,-1-3-2 16,1-4-6-16,-8-8 1 15,-4-3-2-15,-14-4 0 16,-7-6 0-16,-12-4-1 0,-6-3-2 16,-6-3-8-16,-3 0-7 15,0 0-6-15,0 0 0 16,0-14-26-16</inkml:trace>
  <inkml:trace contextRef="#ctx0" brushRef="#br0" timeOffset="203355.84">5295 11315 7 0,'0'0'3'0,"0"0"7"0,0 0 2 15,0 0-5 1,0 0 0-16,0 0 0 0,0 0-1 16,-3 0 0-16,-2 0 1 15,1 7 0-15,-1 6 3 16,1 4 0-16,-2 16 2 15,-3 12 4-15,0 12 3 16,3 11 0-16,-4 9-3 16,1 3 0-16,-5-2-4 15,2-7-7-15,-1-7-2 16,0-10-3-16,-1-7 0 16,3-5 0-16,-2-6 0 0,-2-6 0 15,2-6-3-15,4-7-9 16,3-7-4-16,3-5-3 15,1-5-1-15,2 0-3 16,0-8-15-16,5-14-15 16</inkml:trace>
  <inkml:trace contextRef="#ctx0" brushRef="#br0" timeOffset="206202.51">5159 11272 74 0,'0'0'1'16,"0"0"6"-16,0 0 0 15,0 0-1-15,0 0-2 16,0 0 1-16,0 0 5 15,0 58 11-15,6-12-4 16,0 6-2-16,-3 13-2 0,0 11 0 16,-3 7-4-16,0 4 0 15,0-3 2-15,0-9-6 16,0-11-2-16,-3-14-1 16,3-11-1-16,0-15-1 15,0-11 0-15,0-7-2 16,0-6-3-16,0 0-3 15,0-15 0-15,0-25 3 16,0-23-5-16,0-15 3 16,0-19-2-16,0-8-4 15,-6-2 5-15,-3 10 5 16,4 20 3-16,-1 23 1 16,2 15 9-16,3 15 6 0,1 11-3 15,0 8 0-15,0 5 0 16,4 0-13-16,19 13 2 15,18 15-1-15,10 15 13 16,13 11 6-16,6 15-8 16,2 12 0-16,-5 3 0 15,-12 1-9-15,-10-8-3 16,-11-10 2-16,-6-13-4 16,-11-10-6-16,-1-12-9 15,-8-8-16-15,-5-8-22 16,-3-11 4-16,-12-5 6 15,-24-8-43-15</inkml:trace>
  <inkml:trace contextRef="#ctx0" brushRef="#br0" timeOffset="206375.38">5313 11953 90 0,'0'0'59'15,"0"0"-54"-15,0 0 5 16,0 0 9-16,0 0-15 15,0 0-3-15,25-23-1 16,30-14 0-16,18-15-2 16,15-12-23-16,6-8-13 15,-4 2-16-15</inkml:trace>
  <inkml:trace contextRef="#ctx0" brushRef="#br0" timeOffset="207004.25">4598 13201 135 0,'0'0'8'16,"0"0"-5"-16,0 0 15 15,0 0 10-15,0 0-3 16,0 0-19-16,-37 3-6 16,61 33 0-16,7 15 5 15,2 5 0-15,4 5-1 16,-1-2-2-16,-2-1-2 15,-4-5-1-15,3-7-8 0,-5-8-9 16,-1-9-18 0,-4-9 2-16,-7-8-7 0,-9-12-2 15,-7 0-6-15</inkml:trace>
  <inkml:trace contextRef="#ctx0" brushRef="#br0" timeOffset="207508.66">4561 13325 77 0,'0'0'4'15,"0"0"0"-15,-8-81-3 0,16 55 8 16,13 1 0-16,4 1 0 16,6 2 1-16,1 5-3 15,-1 5-5-15,0 9-1 16,-4 3-1-16,-7 6 0 15,-4 18 0-15,-4 7 0 16,-9 3 3-16,-3 7 1 16,0-2 0-16,0 0-1 15,-3-4-1-15,-1-5-2 16,4-8 0-16,0-5-2 16,0-3-4-16,0-6-4 15,4-4 2-15,9 1 5 16,1-3 2-16,10-2 1 15,4 0 0-15,6 0 1 16,8 0 3-16,4 0-3 0,3 0 1 16,-2 0-1-16,-8 7 2 15,-9 4 0-15,-11 3 1 16,-10 5 3-16,-6 3 7 16,-3 7 3-16,-8 7 7 15,-26 3 1-15,-11 0-1 16,-10 2-11-16,-6-3-1 15,-5-3-4-15,6-6-5 16,10-12-3-16,11-10 0 16,11-7-8-16,13 0-21 15,12-20-45-15,3-9-2 16</inkml:trace>
  <inkml:trace contextRef="#ctx0" brushRef="#br0" timeOffset="208242.28">8931 12112 14 0,'0'0'0'16,"0"0"0"-16,0 0 10 15,0-77 1-15,0 64 2 16,0 1 6-16,0 3 0 16,-3 4-1-16,-4-1-1 15,-2 3-2-15,-6 3-4 16,-2 0-3-16,-8 18-4 16,-8 16 0-16,-4 14 3 15,1 11 5-15,5 1 4 16,13-1 5-16,11-2-8 15,7-8-1-15,10-8-5 16,21-9-1-16,10-6 1 0,12-12 0 16,10-9 0-16,6-5-3 15,5-4-2-15,-1-16-2 16,6-6-1-16,-4-5-4 16,-3-4-9-16,-9 1 1 15,-16 5-8-15,-14 8-5 16,-14 8 17-16,-13 10-1 15,-6 3 1-15,0 0-3 16,0 0 0-16,-2 13-19 16,-12 6-5-16,-4-2-4 15</inkml:trace>
  <inkml:trace contextRef="#ctx0" brushRef="#br0" timeOffset="210208.66">9091 15296 48 0,'0'0'7'15,"0"0"-1"-15,0 0 6 16,0 0 2-16,0 0-1 15,0 0-2-15,0 0-3 16,-34-37-8-16,54 52 1 16,10 16 5-16,8 14 7 15,3 9-1-15,1 6-7 0,-2 0-3 16,-1-1 0 0,-8-5-2-16,-5-7-1 0,-5-6 1 15,-4-8-8-15,-6-9-10 16,-3-7-8-16,-8-9-8 15,0-8-8-15</inkml:trace>
  <inkml:trace contextRef="#ctx0" brushRef="#br0" timeOffset="210596.38">8693 15570 83 0,'0'0'0'0,"0"0"-1"0,-3-102 1 16,37 70 0-16,17 1 4 15,10 6 3-15,9 2-2 16,13 4-3-16,10 6 2 16,4 4-1-16,4 9 0 15,-8 6-2-15,-16 24 0 16,-12 18 3-16,-15 13-2 15,-17 8 4-15,-11 4 3 16,-19 2-1-16,-3-2-2 16,-28-3 2-16,-14 0 6 15,-13-6-4-15,-8-4-1 16,-8-5 2-16,-2-9-5 0,-1-11-4 16,5-9-1-1,6-15-1-15,15-11-2 0,11 0-4 16,14-11-9-16,13-15-12 15,10-5-7-15,18-8-4 16,29-8-5-16</inkml:trace>
  <inkml:trace contextRef="#ctx0" brushRef="#br0" timeOffset="211136.39">11401 14073 75 0,'0'0'16'15,"0"0"-11"-15,0 0-2 16,0 0 2-16,0 0 16 15,36 76-6-15,-21-35 0 16,3 7 1-16,-2 4-4 16,1 3 3-16,-2 0 3 15,-1-1-4-15,-1-8-7 16,1-6 5-16,1-7-7 16,3-8-3-16,4-5 1 15,4-8-2-15,5-6 2 16,9-4-2-16,4-2 0 15,0 0 2-15,0-6-3 16,-4-8-3-16,-1-3-11 0,-8-1-22 16,-7-3-5-16,-12 2-6 15,-12 1 3-15,0 2-13 16</inkml:trace>
  <inkml:trace contextRef="#ctx0" brushRef="#br0" timeOffset="211303.69">11600 14505 62 0,'0'0'12'0,"0"0"-7"15,0 0 1-15,0 0-2 16,85-89-3-16,-45 61-1 0,-3 1-4 16,-7 1-7-16,-14 4-13 15,-16 5-27-15</inkml:trace>
  <inkml:trace contextRef="#ctx0" brushRef="#br0" timeOffset="211469.14">11497 14308 73 0,'0'0'16'0,"0"0"5"16,0 0-2-16,0 0-1 16,0 0-16-16,13-96-2 15,30 61-1-15,10-3 1 16,8-1-8-16,10 1-8 15,4-1-8-15,2 3-9 16,-11 4-19-16</inkml:trace>
  <inkml:trace contextRef="#ctx0" brushRef="#br0" timeOffset="212369.43">14751 16170 16 0,'0'0'5'0,"0"0"-5"15,0 0 0-15,88-64 9 16,-71 54 6-16,-1 4 3 15,-4 0-3-15,0 0 3 16,-5 3-4-16,-2 1-2 16,-5-1-1-16,0 3-1 15,0 0 5-15,0 0 4 16,-3 0 2-16,-21 0-2 16,-12 9-17-16,-9 14-1 15,-7 3 4-15,0 3 3 16,6 1-4-16,4-6 5 15,11 2-8-15,7-7 2 16,9-6-2-16,9-2 0 0,6 2-2 16,0 5 3-16,4 8-1 15,19 12 0-15,7 9 9 16,4 8 3-16,0 5 1 16,1-2-8-16,-6-7-2 15,-2-1 2-15,-6-10-6 16,-1 3 1-16,-6-6-3 15,-5-1-1-15,-6-5-16 16,-3-5-12-16,0-5-35 16,-3-10 3-16,-17-8-1 15</inkml:trace>
  <inkml:trace contextRef="#ctx0" brushRef="#br0" timeOffset="212518.28">14601 16818 118 0,'0'0'18'15,"0"0"-15"-15,0 0 15 16,4-87-18-16,34 60 0 16,15-4-2-16,10 2-4 15,4 0-14-15,3 4-13 16,-3 0-29-16</inkml:trace>
  <inkml:trace contextRef="#ctx0" brushRef="#br0" timeOffset="212644.93">15501 16465 146 0,'0'0'22'0,"0"0"-22"15,0 0 0-15,0 0-16 0,0 0-37 16,0 0-43-16</inkml:trace>
  <inkml:trace contextRef="#ctx0" brushRef="#br0" timeOffset="-210848">19420 10019 54 0,'0'0'11'16,"0"0"1"-16,0 0-1 16,0 0-2-16,0 0 3 15,0 0 1-15,0 0-6 16,-19-22-1-16,7 19 2 15,-8 1-2-15,-2 2 0 0,-2 0 0 16,-9 8-3 0,1 8-1-16,0 4 2 0,1 1-2 15,7 4 3-15,0 6-1 16,5 5 2-16,4 1-2 16,3 3 2-16,6-1 3 15,6-2 5-15,0-1-9 16,7-7-3-16,13-2 2 15,3-4-1-15,4-7-2 16,5-2 0-16,3-9-1 16,9-5 0-16,8 0-22 15,3-16-8-15,-4-6-14 16,-3-3 2-16,-13 3-4 16</inkml:trace>
  <inkml:trace contextRef="#ctx0" brushRef="#br0" timeOffset="-210616.14">19569 10256 20 0,'0'0'52'0,"0"0"-34"16,0 0 4-16,0 0-6 15,0 0-4-15,0 0-7 16,-10 46 16-16,10-4 0 16,0 8-6-16,0 3-3 15,0-3-3-15,4-4-4 16,7-4-2-16,1-8-3 15,-1-5 0-15,1-5-5 16,-2-6-10-16,0-5-10 0,-3-6-7 16,-2-4-4-16,-2-3-6 15,-3-5-8-15</inkml:trace>
  <inkml:trace contextRef="#ctx0" brushRef="#br0" timeOffset="-208855.15">23637 9551 14 0,'0'0'4'0,"0"0"1"16,0 0 6-16,0 0 1 15,0 0-1-15,0 0-1 16,0 0 0-16,6-70 1 15,-6 63-4-15,0 0 3 16,0-2-4-16,0 1 3 16,0 0-2-16,-6-1-3 15,-6 1 1-15,-2-1-2 16,-5 4 2-16,-1-1-1 16,-3 3 1-16,-1 3-2 15,-1 0 5-15,-1 0-4 16,-1 6-1-16,-1 9 1 15,1 2 3-15,0 4 1 0,3 4-3 16,1 7 3 0,6 3 2-16,2 5-2 0,6 6 4 15,6 0 3-15,3-2-8 16,0 3 0-16,9-2-1 16,12-2-2-16,2-2 0 15,3-7 1-15,4-5-2 16,3-7-1-16,3-3 1 15,1-7-2-15,0-5 1 16,1-4 0-16,-1-3-1 16,0 0-1-16,-1 0-5 15,-3-14-4-15,-3-2-10 16,-5 1-8-16,-4-1-14 16,0 2 1-16,-2-1 7 0,-1 1 1 15,0 1-4-15,-4 2 9 16,-3-2 12-16,-6 1 13 15,-5-2 2-15,0 2 11 16,0-2 3-16,-2 1-2 16,-7 1 9-16,1 0-3 15,1 0 1-15,3 2-10 16,1 0 5-16,3-2 2 16,0 0 0-16,0-1 1 15,0 2-6-15,11-1 0 16,2 2-2-16,2 5-1 15,1 2-6-15,1 3-1 16,-1 0-2-16,1 5 1 0,-3 10 0 16,-2 7 0-16,-4 5 1 15,-3 2 3-15,-5 4-1 16,0 0 2-16,-7 2 0 16,-11-1 3-16,-4 0-3 15,-6-3 0-15,-2-1 0 16,2-4-3-16,2-6 5 15,11-6 0-15,7-6-1 16,5-5-4-16,3 0-2 16,0-1 0-16,5-2 0 15,19 0 1-15,13 0 9 16,11-3-2-16,9-10-5 0,-1-4-1 16,1-2-2-16,-2 2 1 15,-4 0-1-15,0 0-1 16,-8 3-2-16,-4 1-9 15,-14 4 6-15,-11 4-4 16,-8 2-1-16,-6 3-5 16,0 0-8-16,0 0-11 15,-3 0-11-15,-8 0-2 16,-4 0-7-16</inkml:trace>
  <inkml:trace contextRef="#ctx0" brushRef="#br0" timeOffset="-208687.6">24500 9806 32 0,'0'0'2'0,"0"0"-2"16,0 0-1-16,0 0 0 15,0 0-1-15,0 0-13 16</inkml:trace>
  <inkml:trace contextRef="#ctx0" brushRef="#br0" timeOffset="-198405.17">19074 9945 28 0,'0'0'7'15,"0"0"-6"-15,0 0-2 16,0 0 1-16,0 0-6 15,0 0-2-15,0 0-11 16</inkml:trace>
  <inkml:trace contextRef="#ctx0" brushRef="#br0" timeOffset="-190437.25">19293 11030 38 0,'0'0'0'0,"0"0"0"16,0 0 0-16,0 0 4 15,0 0 1-15,11-77 6 16,-10 67-5-16,1 2-4 16,-1-1 0-16,1 1-1 15,-2-2-1-15,0-1 0 16,0-4 0-16,0 1 0 16,0 2 0-16,0 6 0 15,0 2 2-15,0 4 3 16,0 0 1-16,0 0-6 15,0 0 0-15,0 0-1 16,4 9 1-16,8 11 1 0,1 7 2 16,5 11 2-16,3 14 5 15,6 12 1-15,1 12 0 16,4 11-2-16,-2 16 0 16,-2 8 1-16,-1 4-4 15,0 6-2-15,-2 0-1 16,0 0-2-16,-1 2-1 15,-3-2 1-15,-3-7 1 16,-6-5-2-16,-1-7 0 16,0-16 1-16,-3-12-1 15,1-16 0-15,-1-15 0 16,0-12 0-16,-5-13-1 16,-1-8-3-16,-2-7-11 0,0-3-6 15,-17 0-9 1,-4 0-16-16</inkml:trace>
  <inkml:trace contextRef="#ctx0" brushRef="#br0" timeOffset="-190188.22">19517 12608 77 0,'0'0'10'15,"0"0"-10"-15,64 74 6 0,-31-44 3 16,-2-1-1-16,-1-2-3 16,-2-1 1-16,1-2-5 15,-6-3-1-15,-3-2 0 16,-4-6-2-16,-3-5-2 16,0-8-10-16,0 0-4 15,5-18-9-15,-1-21-27 16</inkml:trace>
  <inkml:trace contextRef="#ctx0" brushRef="#br0" timeOffset="-190007.85">19950 12464 87 0,'0'0'51'0,"0"0"-51"16,0 0 1-16,0 0 1 15,0 0 7-15,0 0 1 0,-74 93-1 16,61-60-7-16,1 0-2 15,0 6-2-15,-3-1-14 16,-1-2-7-16,-7 0-12 16,-3-9-24-16</inkml:trace>
  <inkml:trace contextRef="#ctx0" brushRef="#br0" timeOffset="-189339.96">19468 13654 135 0,'0'0'0'0,"0"0"-3"15,0 0 3-15,0 0 1 16,0 0-1-16,0 0 17 16,33 129 13-16,-19-53-6 15,-5 8 2-15,-1 3-15 16,-1 1-1-16,-5 1-4 15,-2-5-1-15,0-4-3 16,0-10-2-16,-10-9 0 16,3-12-10-16,6-13-15 15,1-11-18-15,0-16 3 16,0-9 1-16,0-12 1 0,0-27-23 16</inkml:trace>
  <inkml:trace contextRef="#ctx0" brushRef="#br0" timeOffset="-188958.28">19332 13888 82 0,'0'0'9'0,"9"-92"-5"16,18 46 3-16,9 5 5 16,10 3 0-16,5 10 3 15,5 11-5-15,6 9-1 16,-3 8 5-16,-5 17-2 15,-8 18-7-15,-13 9-2 16,-15 8 0-16,-15 4 1 0,-3 2 5 16,-12 3 0-16,-15 2-1 15,-3 3-2-15,-1-2 4 16,2-5-4-16,7-6-1 16,5-7-2-16,7-5-1 15,7-7 1-15,3-5 2 16,0-8-2-16,13-1 1 15,6-5-3-15,3-1 2 16,2-1-2-16,1-2-1 16,2-1-5-16,0-1-12 15,1 2-5-15,5-5-12 16,3 0-2-16,1-6-8 16,0 0-9-16,-4-6-5 0</inkml:trace>
  <inkml:trace contextRef="#ctx0" brushRef="#br0" timeOffset="-188464.32">20090 14485 73 0,'0'0'27'0,"0"0"-22"16,0 0 2-16,0 0-4 15,25-88-3-15,-21 58 1 16,-4 0-1-16,0 1 0 16,0 7 1-16,-14 5 1 15,-1 6 9-15,-3 4 1 16,4 4 0-16,1 1 2 15,3 2-1-15,3 0-4 16,3 22-4-16,4 10 5 16,0 10 17-16,11 7-8 0,14-1-5 15,5-1-4-15,1-7 0 16,3-7-8-16,2-8 1 16,6-8-3-16,0-10-2 15,0-7-18-15,-1-16-23 16,-8-19-5-16,-8-13 0 15,-13-3 10-15,-7 1 6 16,-5 9 25-16,0 11 7 16,0 9 20-16,-2 7 8 15,-4 8 1-15,2 1 7 16,2 5-7-16,2 0-8 16,0 10-12-16,2 22 0 15,11 17 22-15,5 11-3 0,-1 10-9 16,-1 7 0-16,-5 8-2 15,-1 5 3-15,-3-1-4 16,1-4-11-16,-2-11-5 16,-2-11-2-16,-4-13-10 15,0-14-32-15,0-17-14 16,-13-19-19-16,-11-8 14 16,-6-35-12-16</inkml:trace>
  <inkml:trace contextRef="#ctx0" brushRef="#br0" timeOffset="-188214.3">20405 14252 95 0,'0'0'14'16,"0"0"11"-16,92-51-8 16,-61 51-1-16,-1 11 0 15,3 13-4-15,-2 9 0 16,-5 3 3-16,-6 0-8 15,-9-1-3-15,-8-1-3 16,-3-2-1-16,-5-1 1 16,-21-1-1-16,-12-1 0 15,-8-7-5-15,-6-6-19 16,1-11-15-16,6-5-11 16,14-12-6-16</inkml:trace>
  <inkml:trace contextRef="#ctx0" brushRef="#br0" timeOffset="-187924.58">20730 14361 68 0,'0'0'10'16,"0"0"13"-16,0 0-5 15,74 80-6-15,-68-60-5 16,-6-2 0-16,0-2-5 15,0-4 1-15,-4-3-3 0,-7-6 2 16,-4-3 0-16,0 0 0 16,3-10 1-16,5-7 1 15,7-7 1-15,0-3 2 16,13-4-3-16,10-3-3 16,5 3-1-16,5 2 0 15,0 2-8-15,3 4-21 16,-1 9-10-16,-3 7-17 15</inkml:trace>
  <inkml:trace contextRef="#ctx0" brushRef="#br0" timeOffset="-186836.53">21080 14517 80 0,'0'0'26'0,"0"0"-26"16,0 0 0-16,7-100 3 15,-7 62-2-15,0 3-1 16,0 2 0-16,0 11 0 16,0 5 2-16,-10 7 7 15,1 3 1-15,2 7 8 16,-3 0-3-16,0 0-11 16,1 17 1-16,0 12 1 15,4 8 5-15,5 5 2 16,0 3-5-16,5-1 7 15,12-4-7-15,4-9-1 16,1-8-3-16,1-7-3 0,3-8-1 16,6-8 0-16,4-8-1 15,2-21-24-15,-4-9-5 16,-5-6-14-16,-11 1 15 16,-6 6 7-16,-8 4 14 15,-4 6 7-15,0 7 1 16,0 8 5-16,-1 5 6 15,-4 2 9-15,2 5-1 16,0 0-7-16,3 0-9 16,-4 7 0-16,1 9 1 15,1 5 5-15,1 1-2 16,1-5-4-16,0 2-1 16,4-2 0-16,11-2 1 15,3 3 3-15,8 0 2 16,0 0 3-16,0 0-1 0,-4 1 2 15,-5-2-4-15,-4 0-3 16,-7-2 2-16,-2-3-2 16,-4 0 1-16,0-1 1 15,0 0-4-15,-1-2 2 16,-18 1-5-16,-7 0 0 16,-8-3-4-16,-4-2-14 15,3-3-20-15,9-2 1 16,14 0 5-16,12 0 10 15,0 0 3-15,20-11 0 0,8-2 10 16,8-3 8 0,4-4 1-16,2-4 1 0,2-2 4 15,-3-4-3 1,-4-1 1-16,-8 1 1 0,-10-2-2 16,-10 7 1-16,-9 5-2 15,0 8 12-15,-16 5 6 16,-7 7-6-16,-2 0 3 15,3 12 2-15,3 9 0 16,8 7-3-16,5 7 3 16,6 2-4-16,0-1-6 15,7-1-2-15,11-7-1 16,2-6-1-16,2-8-1 16,2-7-2-16,-2-7-1 15,1-5-9-15,2-22-10 0,-3-8-26 16,2-3 3-16,-4 3 11 15,-1 7 16-15,0 8 15 16,-7 10 0-16,-1 8 15 16,-1 2 0-16,-1 0-2 15,4 3 10-15,1 11-2 16,-1 2 6-16,1 1-9 16,-4-2-7-16,-2-3-7 15,-1-5-3-15,-3-2-1 16,-2-2-8-16,-1-3-12 15,2 0-7-15,2 0 13 16,5-5-7-16,2-2-6 0,-1 2 19 16,3 2 7-16,0 1 0 15,2 2 1-15,2-5-1 16,5-5 0-16,4-6-32 16,-4-11-35-16</inkml:trace>
  <inkml:trace contextRef="#ctx0" brushRef="#br0" timeOffset="-186618.12">22159 13771 196 0,'0'0'0'15,"0"0"0"-15,0 93 13 0,7-32 24 16,12 9-11-16,5 6-1 15,-1 2-12-15,-2-3-12 16,-5-3-1-16,-9-7-28 16,-7-6-33-16,0-9-12 15,-11-20 1-15</inkml:trace>
  <inkml:trace contextRef="#ctx0" brushRef="#br0" timeOffset="-186184.67">22033 14341 12 0,'0'0'114'16,"0"0"-112"-16,0 0 8 0,0 0 0 15,113-69-2-15,-62 62-1 16,3 0-7-16,0 4-1 16,-5-1-14-16,-9-4-14 15,-9 0-11-15,-11-2 6 16,-5 0 22-16,-9 4 12 15,-6 2 19-15,0 4 3 16,0 0-15-16,-6 0 9 16,-9 14 4-16,-2 6 2 15,-2 6-1-15,6-1-5 16,-1-1-1-16,4-1-5 16,2-6-5-16,4-5-5 15,0-4 0-15,4-5-11 0,0-3-16 16,0 0 3-16,10-8-4 15,5-4-18-15,3 2 33 16,-5 5 13-16,-1 4 8 16,-3 1 7-16,-3 0 5 15,-1 0 4-15,0 0-5 16,0 0-2-16,5 0-4 16,8-6-10-16,3-5-3 15,5-5-28-15,-4-6-21 16,-9-6-25-16</inkml:trace>
  <inkml:trace contextRef="#ctx0" brushRef="#br0" timeOffset="-185973.72">22612 13771 148 0,'0'0'40'15,"0"0"-39"-15,0 0 0 16,22 100 42-16,-7-40-8 15,6 6-6-15,3-1-8 16,-6-1-16-16,-3-3-5 16,-11-7-2-16,-4-5-26 15,-11-6-14-15,-22-5-27 16,-11-15-2-16,-6-14-9 16</inkml:trace>
  <inkml:trace contextRef="#ctx0" brushRef="#br0" timeOffset="-185769.54">22447 14195 68 0,'0'0'10'0,"0"0"-3"16,105-41 9-16,-58 34 13 15,2 6 2-15,0 1 3 16,-4 1-9-16,-4 17 0 16,-9 1-14-16,-7 2-5 15,-4 3-2-15,-8 0-4 16,-8 0 0-16,-5-1-11 15,0-2-25-15,-22-2-11 0,-14-7-1 16,-7-6-8 0</inkml:trace>
  <inkml:trace contextRef="#ctx0" brushRef="#br0" timeOffset="-185648.86">22743 14054 86 0,'0'0'12'0,"0"0"-12"15,0 0-13-15,0 0-14 16,82-73-29-16</inkml:trace>
  <inkml:trace contextRef="#ctx0" brushRef="#br0" timeOffset="-185170.79">23039 14187 20 0,'0'0'95'0,"0"0"-79"16,13 75 30-16,-7-51-14 16,-3-8-4-16,-3-2-7 15,1-6-15-15,-1-4-6 16,2-4-1-16,-2 0-8 16,0-6 0-16,0-16-21 15,0-8-18-15,0 5 12 16,0 6 27-16,0 11 9 15,9 8 4-15,7 0 5 16,4 3 3-16,2 11 11 0,5 0-2 16,0-3-1-16,2-1-2 15,3-8 2-15,-1-2-13 16,0 0-4-16,-2-3-3 16,-5-14 0-16,-9-4-4 15,-9-5-2-15,-6 1-8 16,0 4 1-16,-12 5 10 15,-2 10 3-15,5 6 2 16,2 0 4-16,-2 2 1 16,0 15 3-16,6 6 4 15,3 3 3-15,0-2 10 16,13-2 4-16,7-4-7 16,10-5-7-16,7-8-9 0,15-5-8 15,12 0-15-15,11-15-45 16,-2-9-42-16,-9-12-37 15</inkml:trace>
  <inkml:trace contextRef="#ctx0" brushRef="#br0" timeOffset="-183660.43">24351 14040 78 0,'0'0'14'0,"0"0"-1"16,0 0-3-16,0 0 1 15,0 0 0-15,-55 75 8 16,35-27-7-16,4 1-1 16,6-6-1-16,5-6-5 15,5-5 1-15,0-9-4 16,21-8 0-16,9-8 0 16,9-7 0-16,0-10 4 0,-2-19-5 15,-6-10-1-15,-13-4-1 16,-14-5-4-16,-4-1 5 15,-22 2 0-15,-17 7-1 16,-7 10 0-16,-2 14 2 16,-1 16 0-16,4 1 8 15,4 27-3-15,8 11-2 16,13 2 3-16,15-2-6 16,5-5-1-16,27-15 0 15,18-12 0-15,15-7 1 16,13-19-1-16,5-22-4 15,-6-8-12-15,-10-9-8 0,-14-1 4 16,-14-2 15 0,-12 0 2-16,-11 5 3 0,-8 14 0 15,-3 12 2-15,0 17 7 16,0 9 11-16,0 4-6 16,-3 31-14-16,-5 24 0 15,-2 22 1-15,1 24 13 16,-1 15-6-16,-7 12 6 15,-5 14 3-15,-1 4 0 16,1-3-6-16,12-7-6 16,10-18-3-16,3-19-2 15,23-23 0-15,6-19 0 0,-4-18 0 16,-2-13-2 0,-9-12 2-16,-7-10-1 15,-6-4-6-15,-4-5 7 0,0-21 0 16,-7-12-3-1,-12-11 2-15,-1-8 1 0,-4-1 0 16,3-3 1-16,3 5 10 16,-1 6-2-16,2 4 9 15,-2 5-3-15,1 7-7 16,3 5-5-16,4 8 1 16,6 5-3-16,5 5-1 15,0 2-15-15,0 3-18 16,21 1-21-16,5 5-15 15,4 0 13-15,-3 0-1 16</inkml:trace>
  <inkml:trace contextRef="#ctx0" brushRef="#br0" timeOffset="-182409.15">23029 15093 45 0,'0'0'13'0,"0"0"3"16,0 0 7-16,-52-84-3 15,48 76 6-15,1 5 6 16,0 3 3-16,3 0 1 16,-4 10-20-16,2 27-11 15,-1 18 17-15,-1 20 6 16,4 5-2-16,0 1-13 16,0-6 1-16,11-11-8 15,10-15 1-15,12-11-6 16,10-12 2-16,10-15-3 15,8-11-11-15,6-11-9 16,0-29-10-16,-4-18-6 16,-7-19-7-16,-11-13-1 0,-12-14 15 15,-12-18 0-15,-17-9 13 16,-4-1 12-16,0 20 2 16,0 28 2-16,-4 29 23 15,-7 25 10-15,-2 11-5 16,2 10 9-16,4 9-9 15,2 4-7-15,1 39-20 16,4 27 0-16,0 25 8 16,0 15 1-16,20 4 1 15,2-5 3-15,-1-7 2 16,0-17-9-16,-5-13-1 16,-1-12-4-16,0-15-4 0,-5-15 2 15,-2-13 0-15,-4-14-18 16,5-3-30-16,3-23-1 15,6-19-6-15,5-15-25 16,2-3 33-16,-3 1 22 16,-1 8 1-16,-4 10 11 15,-3 13 13-15,-5 11 24 16,-4 8 4-16,-5 7 5 16,0 2-6-16,3 3-12 15,1 20-4-15,5 10 32 16,0 9 0-16,-3 2-4 15,0-1-17-15,-3-3-8 16,3-6-8-16,-2-8-2 0,-1-11-4 16,0-8 0-16,2-7-8 15,0 0-19-15,5-22-4 16,2-17-5-16,5-6-23 16,-1 0 34-16,1 10 18 15,-3 10 6-15,-5 10 1 16,0 9 4-16,-8 5 8 15,2 1-1-15,2 3-3 16,1 12 19-16,5 5 2 16,0-1 2-16,-2-1-6 15,3-3-6-15,-3-3-5 16,-2-4-9-16,0-4-3 0,0-2-2 16,-1-2-2-16,1-5-9 15,4-16 5 1,2-14-8-16,-4-5-5 0,3-3 3 15,-6 6 4-15,0 3 7 16,-3 8 4-16,-3 6 1 16,0 7 6-16,0 7 8 15,0 1-3-15,-2 5-3 16,-4 0-4-16,2 0-2 16,-2 11-2-16,5 6-1 15,1 6-1-15,0 3 2 16,11 1 0-16,12 0 0 15,1 0 0-15,3-4 0 0,-1 0 1 16,-2-1-1-16,-2-3 1 16,-3-4 0-1,-6-2 2-15,-6-6-1 0,-5-4 1 16,-2-1-3-16,0 1 5 16,-9 0-1-16,-18 1 2 15,-13-2-6-15,-5 0-13 16,-2-2-12-16,3 0-24 15,8-6-9-15,14-20-3 16</inkml:trace>
  <inkml:trace contextRef="#ctx0" brushRef="#br0" timeOffset="-182205.68">24357 14764 49 0,'0'0'118'0,"0"0"-118"15,0 0 6-15,0 0 0 16,51 100 21-16,-26-45 3 16,2 3-11-16,-6-1-15 15,-3-3-3-15,-8-5-1 16,-2-4-13-16,-5-7-38 16,-3-10-15-16,0-13-5 15</inkml:trace>
  <inkml:trace contextRef="#ctx0" brushRef="#br0" timeOffset="-181350.91">24529 15145 138 0,'0'0'14'15,"0"0"-13"-15,43-86 1 16,-7 49-1-16,4-3 3 16,0-1-1-16,-1 7-3 15,-13 7-1-15,-12 9-3 16,-9 9 3-16,-5 3 1 15,0 3 1-15,-5 0 3 16,-5 3 1-16,0 0 6 16,0 0 2-16,3 21-5 15,1 8-2-15,3 9 6 16,3 4 7-16,0-2 2 16,6-3-2-16,7-6-3 0,5-4-5 15,-1-4-3-15,2-8-3 16,1-5 0-16,4-7-3 15,4-3 0-15,2-4-2 16,-2-20-4-16,-1-5-4 16,-8-8 0-16,-8-6-4 15,-7-1 7-15,-4 1 2 16,0 9 1-16,-3 5 1 16,-8 11 1-16,0 5 0 15,3 4 0-15,4 6 0 16,2 2 0-16,2 1 0 15,0 0-3-15,0 0-4 16,0 10-4-16,3 7 8 16,14 9 1-16,5 2 1 0,5 4 1 15,0 2 1-15,1 1 0 16,-4-6 6-16,-6 0 6 16,-2-5-8-16,-7-6-1 15,-3-3-1-15,-1-6 0 16,-4-6-2-16,-1-1 3 15,4-2-2-15,-1 0 4 16,7-11 2-16,7-18-3 16,5-17-5-16,0-12-6 15,-3-6-9-15,-8 7-3 16,-7 14 5-16,-2 18 13 16,-2 14 1-16,0 6 9 0,0 4 5 15,0 1-2-15,0 0-6 16,0 0-2-16,0 0-5 15,0 0-1-15,0 0-4 16,0 13 0-16,-2 11 4 16,-2 7 1-16,1 6 0 15,1-3 0-15,2-4 0 16,0-7-1-16,14-2 1 16,8-6 2-16,6-2-2 15,1-1 3-15,-3-3-2 16,-7 0 0-16,-6-4 0 15,-7 1-1-15,-6 0-2 16,0 1-6-16,-12 1-1 0,-20 3-10 16,-12 0-16-16,-11-6-11 15,-2-2 4-15,3-3-14 16,6-3-24-16</inkml:trace>
  <inkml:trace contextRef="#ctx0" brushRef="#br0" timeOffset="-181244.19">25192 14936 59 0,'0'0'76'0,"0"0"-76"16,0 0-6-16,0 0-18 15,0 0-33-15</inkml:trace>
  <inkml:trace contextRef="#ctx0" brushRef="#br0" timeOffset="-180734.97">20664 15145 89 0,'0'0'8'15,"0"0"-8"-15,0 0-4 16,0 0 4-16,118 3 10 16,-24-3 8-16,26-11-1 15,30-5-3-15,30-4 1 0,32-2 4 16,34-6-4-16,34-6-1 15,26-4-7-15,14 4-4 16,-4 5-2-16,-25 10-1 16,-35 9 0-16,-55 10-31 15,-60 0-24-15,-62 1-15 16</inkml:trace>
  <inkml:trace contextRef="#ctx0" brushRef="#br0" timeOffset="-180436.1">23256 15810 126 0,'0'0'23'16,"0"0"-19"-16,0 0 2 16,0 0 32-16,188-19-5 15,-34 1-7-15,34 0-15 16,28-1-8-16,23-1-3 0,10-1-2 16,5-3-6-16,-7-2-31 15,-25-6-17-15,-41-7-17 16</inkml:trace>
  <inkml:trace contextRef="#ctx0" brushRef="#br0" timeOffset="-168198.27">27992 13334 0 0,'0'0'1'0,"0"0"-1"15,0 0-1-15</inkml:trace>
  <inkml:trace contextRef="#ctx0" brushRef="#br0" timeOffset="-167823.19">27992 13334 0 0,'-62'49'3'0,"79"-60"-2"0,1-1 3 16,-3-1 5-16,-6 0 1 15,-3 1-3-15,-4 2 5 16,-2 2-5-16,0 1 1 15,0 1-2-15,0 2-3 16,0 2 5-16,0 0-3 16,0 2 1-16,0 0-4 15,0 0-2-15,0 8-1 16,0 15 1-16,0 16 8 16,0 12 6-16,0 12-3 15,0 14 0-15,-3 8-4 16,0 2 4-16,3 0-4 15,0-4 4-15,0-4-4 0,0-4-4 16,4-5 0-16,-1-7-3 16,-1-10 0-16,-2-7 0 15,0-5-6-15,0-9-2 16,-9-5-6-16,-3-8-8 16,-5-6 0-16,1-12-3 15,-4-1-25-15</inkml:trace>
  <inkml:trace contextRef="#ctx0" brushRef="#br0" timeOffset="-166554.49">28008 13422 16 0,'0'0'2'16,"0"0"-1"-16,0 0 1 16,0 0 3-16,0 0 1 15,0 0 3-15,0-47 1 16,0 44 4-16,0 1-5 15,0 1 1-15,0 1-2 16,0-3-2-16,0 1-3 16,0 0-2-16,0-2-1 0,0-1 0 15,0-1 0-15,0 2 0 16,0-3 1-16,0 1 0 16,0 1 5-16,5 1 0 15,9-3-6-15,11 1 0 16,12-2 0-16,14 3 0 15,11 3 0-15,10 0 1 16,9 2-1-16,7 0 0 16,9 0 0-16,10 4 0 15,9 1 0-15,-2-3-1 16,-4 0 1-16,-10-2-1 16,-12 0-4-16,-16 0 1 15,-14 0 0-15,-12 0 1 16,-12 0-1-16,-7 0 3 15,-5-4 1-15,-5-1 0 0,1 0-1 16,-5-2 1-16,-3 4 0 16,-5-2 1-16,-3 4 0 15,-1 1-1-15,2 0 0 16,5 0 0-16,3 0 0 16,1 16 0-16,2 6 0 15,1 9 0-15,-3 3 0 16,-1 7 0-16,-3 3 3 15,-2 8 1-15,-1 5 0 16,-2 6-1-16,-2-1 1 16,1-3-2-16,2-6-1 15,0-7 1-15,-1 0-2 0,0 1 0 16,0 1 2-16,-1 0-1 16,2-1 0-16,1-7-1 15,2-2 0-15,1-4 0 16,-5-5 0-16,0-7 0 15,-3-3 0-15,0-2-2 16,0-5 1-16,-9-3 0 16,-8-1 1-16,2-1 0 15,-4-2 0-15,-2 2 0 16,0-3 0-16,-6 0 0 16,-4-2 0-16,-8 1 0 15,-5-3 0-15,-7 0 0 16,-7 0 0-16,-8 0 0 0,-7-8 0 15,-9-1 0-15,-7-3 0 16,-4 1 0-16,-2 2 0 16,-4 0 2-16,6 1 1 15,4 3-1-15,6-2 1 16,4 3 1-16,7-1-3 16,5 0 1-16,10 0-2 15,12 1 0-15,10 3 1 16,9-1-1-16,5 2 0 15,4 0 0-15,4 0-1 16,4 0 1-16,1 6-1 16,0 0-3-16,1-1-1 0,-4 2 0 15,2-2 0 1,-3 0-1-16,-1-2 0 0,2-3 2 16,2 0 2-16,1 0-2 15,3 0-4-15,1 0-11 16,1-8-9-16</inkml:trace>
  <inkml:trace contextRef="#ctx0" brushRef="#br0" timeOffset="-166403.89">28027 14226 63 0,'0'0'0'0,"0"0"-37"16</inkml:trace>
  <inkml:trace contextRef="#ctx0" brushRef="#br0" timeOffset="-164957.12">28374 13566 14 0,'0'0'0'15,"0"0"0"-15,0 0 0 16,0 0 2-16,0 0 5 16,0 0-4-16,-12-27-3 15,12 25 1-15,0 2 0 16,0 0 3-16,0 0 4 15,0 0-1-15,0 0 1 16,0 0 0-16,0 0-3 16,0 0-1-16,0 0-1 0,0 0 0 15,0 0-3-15,0 5 1 16,0 14 5-16,0 5 3 16,7 6-4-16,-2 5 2 15,-1 2-4-15,-2 0 1 16,-1 0 0-16,-1 1 0 15,0-3-3-15,0 0 0 16,-4 0-1-16,-6-6 1 16,2-4-1-16,2-1-1 15,3-6-5-15,3-6-7 16,0-5-3-16,0-5-9 16,0-2-2-16,0 0 6 15</inkml:trace>
  <inkml:trace contextRef="#ctx0" brushRef="#br0" timeOffset="-164334.77">28264 13612 20 0,'0'0'7'16,"0"0"-7"-16,0 0 0 0,0 0 2 15,0 0 3-15,0 0 0 16,-20-12-1-16,20 10-2 16,0 2 2-16,0-2 6 15,0-1-2-15,0-2-1 16,0 2 3-16,0 1-3 16,0 1 0-16,0-2 1 15,4 0-5-15,9 0-3 16,10 1 0-16,9-4 1 15,5 2-1-15,9-6 0 16,1 3 1-16,0-3-1 16,-2 1 0-16,-7 1 0 0,-9 3-1 15,-11 2-5-15,-12 3-3 16,-6 0-6-16,0 0-8 16,-14 0 2-16</inkml:trace>
  <inkml:trace contextRef="#ctx0" brushRef="#br0" timeOffset="-161972.85">28568 13637 3 0,'0'0'11'15,"0"0"-7"-15,0 0-2 16,0 0 2-16,0 0 3 16,0 0 3-16,0 0-2 15,43-61 5-15,-43 60-4 16,0-1 0-16,0 0-3 16,0 2-3-16,-6 0-1 15,-1-3-2-15,-5 3 0 0,-3 0 0 16,-3 0 1-16,-9 0-1 15,-4 0 3-15,-9 3 2 16,-7 13 2-16,-6 4-3 16,-1 2-1-16,5 4 1 15,9-1-1-15,14-1 0 16,10-2-2-16,11 0-1 16,5-1 0-16,5-2 1 15,23-2 2-15,14-3 3 16,13-4 0-16,11-2 1 15,-2 1-5-15,-4 0-1 16,-10 5 0-16,-13 3 0 16,-11 3 0-16,-13 1-1 15,-13 5 2-15,0 3 1 16,-18 3 5-16,-16 1 0 0,-8-1 0 16,-6-2 0-16,-8-2-1 15,-8-5 3-15,-8-4 1 16,-6-5-3-16,10-5-5 15,13-6-2-15,19-3 1 16,15 0-2-16,13-18 0 16,8-4-13-16,8-9-28 15,34 1 3-15,19-1 0 16,15-2 3-16,0 2-15 16</inkml:trace>
  <inkml:trace contextRef="#ctx0" brushRef="#br0" timeOffset="-161731.49">28712 13825 109 0,'0'0'13'0,"0"0"-6"15,0 0-6-15,0 0 0 16,0 0 14-16,0 94 1 16,0-49 0-16,7 3-6 15,3 2-1-15,-1-2-7 16,-5-2 0-16,-4-5-2 15,0-4 0-15,0-5-2 16,0-6-10-16,0-5-8 16,-3-7-9-16,-3-8 1 15,-4-6 0-15,-7 0 10 0,-5-25-18 16</inkml:trace>
  <inkml:trace contextRef="#ctx0" brushRef="#br0" timeOffset="-161478.95">28617 13925 54 0,'0'0'10'16,"31"-86"-7"-16,-5 47-3 16,2 5 4-16,3 9 12 15,1 10-4-15,-3 10-1 16,-3 5-6-16,-2 5-1 16,-3 15 0-16,-6 5-4 15,-2 4 3-15,-8 3 2 0,-4-5-1 16,-1 2 3-16,-3-5-2 15,-12-3-2-15,-4 1 1 16,-7-6-1-16,0 0-2 16,0-2-1-16,7-6-1 15,2-5-21-15,5-3-4 16,4 0-17-16</inkml:trace>
  <inkml:trace contextRef="#ctx0" brushRef="#br0" timeOffset="-161118.56">28971 13863 110 0,'0'0'13'0,"0"0"-13"16,0 0 0-16,0 0 0 16,0 0 11-16,24 73 0 15,-10-49-3-15,3-4-5 16,1-2-1-16,-2-5-1 15,0-6-1-15,0-6 2 16,1-1-1-16,4-5 0 16,0-17-1-16,1-6 0 15,-2-6-2-15,-10-1 1 16,-5 1 1-16,-5 3 0 16,-2 6 5-16,-18 11 4 0,-10 5-5 15,-6 9-4 1,-5 0 0-16,3 4 0 0,1 13-1 15,9 2-3-15,9-2-10 16,7 3-1-16,9-1-8 16,3-2-7-16,9-6-12 15,12-8-7-15</inkml:trace>
  <inkml:trace contextRef="#ctx0" brushRef="#br0" timeOffset="-160840.08">29197 13839 111 0,'0'0'17'16,"0"0"-9"-16,0 0-7 16,0 0 1-16,0 0 18 15,88 37-1-15,-70-17-7 0,-1-2-9 16,-10 2-1-16,-7-3-1 16,0-1-1-16,0-2 0 15,0-6 1-15,-6-3 0 16,0-4 0-16,-1-1 2 15,-1-4 4-15,4-17-5 16,-1-8-2-16,5-3-6 16,0 1-2-16,0 2-3 15,12 2-16-15,6 4-3 16,3 0-6-16,0-1-5 16,6-2-5-16</inkml:trace>
  <inkml:trace contextRef="#ctx0" brushRef="#br0" timeOffset="-160405.08">29453 13580 82 0,'0'0'23'16,"0"0"-15"-16,0 0 1 15,-62 90 4-15,59-47 9 16,3 1-6-16,3-3 4 16,15-6-7-16,4-2 2 15,-2-5-3-15,1-6-10 16,-1-5-1-16,0-7 1 15,-1-6-2-15,-2-4 0 16,1 0-3-16,-3-8-1 16,1-14-4-16,-5-6 0 0,-10-5 4 15,-1-1-1 1,0 5 3-16,-16 5 0 0,-5 9 1 16,3 5 1-16,0 4 0 15,7 6 1-15,6 0-2 16,3 0-1-16,2 0 0 15,0 14 0-15,12 3 2 16,6 3 0-16,1-1 0 16,3 3 3-16,0-2-3 15,-2-1 2-15,-3 0-1 16,-4 1 0-16,-8-2-1 16,-4-1 0-16,-1 2 0 0,-1 0 0 15,-13-3-1-15,-4-2-6 16,0-6-20-16,-4-6-16 15,-3-2-1-15,-7-9-25 16</inkml:trace>
  <inkml:trace contextRef="#ctx0" brushRef="#br0" timeOffset="-160285.21">29457 13819 116 0,'0'0'5'15,"0"0"-5"-15,0 0-3 16,97-48-5-16,-43 42 0 15,2 6-4-15,-1 0-20 16</inkml:trace>
  <inkml:trace contextRef="#ctx0" brushRef="#br0" timeOffset="-159918.97">29813 13822 16 0,'0'0'48'0,"0"0"-32"16,0 0-1-16,0 0 4 16,0 0-2-16,0 0-6 15,-15-22-7-15,15 22-4 0,0 0 0 16,17 5 2-16,17-2 6 15,17-1 5-15,16-2-4 16,16 0-5-16,13 0 0 16,6 0-1-16,-1 0-1 15,-7-5-1-15,-11 2-1 16,-11-3-1-16,-12 1-1 16,-11-1-11-16,-17 0-8 15,-12-2 1-15,-17-2-3 16,-3 1 4-16,-20-2-23 15,-14-4 6-15</inkml:trace>
  <inkml:trace contextRef="#ctx0" brushRef="#br0" timeOffset="-159678.61">30466 13601 31 0,'0'0'16'0,"0"0"4"0,0 0-7 16,0 0-2-16,0 0-10 15,0 0 7-15,53-18 0 16,-29 28 1-16,3 11-2 15,-1 11 1-15,0 6 2 16,-1 2 1-16,-5 1-1 16,-6-4-2-16,-8-3-4 15,-6-4-3-15,0 0 1 16,-16 0-2-16,-12-1 2 16,-11-3-2-16,-4-1-5 0,-8-5-17 15,-1-7-8 1,8-13-2-16,7 0-7 0</inkml:trace>
  <inkml:trace contextRef="#ctx0" brushRef="#br0" timeOffset="-159408.33">30820 13324 121 0,'0'0'10'15,"0"0"-2"-15,0 0-4 16,35 72-4-16,-13-10 16 0,5 17 4 16,6 10 0-1,1 6 0-15,2-6-5 0,-2-7-8 16,-10-10-5-16,-3-8 0 16,-14-9-2-16,-7-6-7 15,0-10-14-15,-16-6-9 16,-10-11 0-16,-2-10-4 15,1-12-4-15,0-12-21 16</inkml:trace>
  <inkml:trace contextRef="#ctx0" brushRef="#br0" timeOffset="-158996.4">30829 13455 105 0,'0'0'3'0,"26"-89"-4"15,5 51 1-15,7 5 0 16,4 9 7-16,10 7 10 16,13 7-6-16,17 6-5 15,15 4 3-15,4 0-3 16,3 6-3-16,-11 12 0 16,-18 8-1-16,-20 5-2 15,-22 6 0-15,-24 9-2 16,-9 3 2-16,-11 6 0 15,-13 5 2-15,6 9 3 16,5 1 2-16,10 2 1 16,3-9-3-16,0-5 1 15,3-8-5-15,3-5 5 16,-3-6 0-16,-3-3-4 0,-4-5-1 16,-23-5 1-16,-9-2 0 15,-12-4 1-15,-12-7-1 16,-10-7-2-16,-6-6 0 15,-3-2 0-15,7-21-13 16,11-8-4-16,18 1-9 16,21 2-4-16,17 2-2 15,5 4-12-15</inkml:trace>
  <inkml:trace contextRef="#ctx0" brushRef="#br0" timeOffset="-158769.9">31591 13721 111 0,'0'0'1'0,"0"0"8"16,87-31-9-16,-33 23 0 15,14 1 2-15,4 0 2 16,1-2-4-16,4 0 0 15,-11-1-2-15,-11-4-12 16,-14 0-15-16,-19-5-11 0</inkml:trace>
  <inkml:trace contextRef="#ctx0" brushRef="#br0" timeOffset="-158508.64">32080 13397 50 0,'0'0'16'16,"0"0"-4"-16,0 0 6 15,0 0 5-15,0 0-11 16,0 0-2-16,24-13-5 16,12 31 3-16,2 10 4 15,-3 9-1-15,0 5 1 16,-7 5-2-16,-4 1 4 16,-6-1-6-16,-8-2-7 15,-8-4 0-15,-2-4-1 0,-3-6-1 16,-15-9 0-16,-3-3-6 15,-6-6-6-15,-7-6-13 16,-8-7-14-16,-3 0-5 16,5-24-29-16</inkml:trace>
  <inkml:trace contextRef="#ctx0" brushRef="#br0" timeOffset="-158269.06">32327 13355 96 0,'0'0'21'15,"0"0"-19"-15,55 75 9 0,-28-17 10 16,-5 8 0-16,-6 9-4 16,-3 2 0-16,-6-4-9 15,-4-5-7-15,-3-11-1 16,0-10-2-16,0-7-19 15,-12-10-12-15,0-8-7 16,-3-14-2-16,5-8-11 16</inkml:trace>
  <inkml:trace contextRef="#ctx0" brushRef="#br0" timeOffset="-157827.25">32327 13234 97 0,'0'0'9'16,"0"0"-4"-16,74-72-5 15,-31 56 3-15,5 7 4 16,9 6 2-16,6 3 4 16,8 0-2-16,2 4-1 15,3 9-3-15,-6 1-2 16,-4 2 0-16,-9 4-3 15,-12 1 4-15,-11 1-4 16,-15 5-1-16,-11 2-1 0,-8 10 0 16,0 9 0-1,-5 8 7-15,-7 4-3 0,6 5 2 16,-1 0-2-16,7-2-3 16,0 0 3-16,0-3 0 15,0-4 1-15,3-6 5 16,-3-5-3-16,0-6-3 15,0-3-2-15,-8-7-1 16,-2-5-1-16,-6-5 1 16,-3-9-1-16,-12-5 2 15,-15-5-2-15,-12-3-1 16,-9-18-16-16,-8-8-14 16,2-8-7-16,6-7-10 15,13-4-14-15</inkml:trace>
  <inkml:trace contextRef="#ctx0" brushRef="#br0" timeOffset="-157615.81">33023 13663 104 0,'0'0'4'16,"100"-15"-1"-16,-39 10 1 15,2-3-1-15,-2 2-3 16,-6-2 0-16,-6-1 0 16,-13 1 0-16,-7-1-14 15,-7-6-24-15,-12 1-28 0</inkml:trace>
  <inkml:trace contextRef="#ctx0" brushRef="#br0" timeOffset="-157330.06">33229 13325 58 0,'0'0'12'15,"0"0"-4"-15,105-21 3 16,-62 21 5-16,-3 3-6 16,-1 12-2-16,-8 7 0 0,2 6-4 15,0 4 0 1,0 6 1-16,-3-1 2 0,-5 1-2 15,-9-1-5-15,-10-3 2 16,-6 7-3-16,-7 0 1 16,-23 3 0-16,-5 3 0 15,-3 0-1-15,1-4 0 16,5-6-12-16,1-6-9 16,7-9-5-16,3-12-13 15</inkml:trace>
  <inkml:trace contextRef="#ctx0" brushRef="#br0" timeOffset="-156490.53">32300 14452 118 0,'0'0'16'15,"0"0"-15"-15,18 91 20 16,6-33 11-16,4 13-2 16,-1 11 2-16,-2 7-6 15,-9 7-7-15,-11-1-6 16,-5 0-11-16,0-11-2 15,-13-11 0-15,-2-14-24 16,-2-15-4-16,1-16-1 16,-3-13-18-16,-5-15 3 15,0-10 11-15,-3-32-14 0</inkml:trace>
  <inkml:trace contextRef="#ctx0" brushRef="#br0" timeOffset="-156040.9">32295 14636 51 0,'0'0'15'0,"0"0"-7"15,96-78 7-15,-60 63 5 16,-2 6-5-16,3 7 3 16,-1 2-8-16,1 0-3 15,1 0-1-15,-2 0-3 0,0 4 0 16,-3-1 2-16,-7 1 0 15,-10 3 3-15,-7 2-3 16,-6 8-4-16,-3 8-1 16,0 11 4-16,0 6 7 15,0 4-2-15,0 3 3 16,0 6-1-16,0 3 3 16,6 0-5-16,5 0 5 15,1-3-1-15,1-6 0 16,1 1 1-16,3-6 8 15,-5-1-6-15,0-2-6 16,-6-3-2-16,-4-6-5 16,-2-4-3-16,0-4 0 15,-7-7 0-15,-16-5 2 0,-13-4-2 16,-15-4-1-16,-11-4-9 16,-4 0-13-16,6-4-10 15,11-11-4-15,10-5 0 16,13-2-27-16,9-4-6 15,13-1-3-15</inkml:trace>
  <inkml:trace contextRef="#ctx0" brushRef="#br0" timeOffset="-155919.22">32802 15170 53 0,'0'0'0'0,"0"0"-14"15</inkml:trace>
  <inkml:trace contextRef="#ctx0" brushRef="#br0" timeOffset="-154986.84">30692 12927 21 0,'0'0'72'0,"0"0"-64"0,0 0-7 15,0 0-1 1,0 0 0-16,0 0 0 0,-70-10 3 15,35 24 1-15,-11 6 5 16,-9 4-1-16,-15 5 1 16,-12 6 3-16,-13 1-3 15,-12 7 0-15,-9 3-1 16,-2 0-6-16,5 1 1 16,15-4-2-16,19 0-1 15,23-6 3-15,15-4-1 16,18-4-2-16,14-4-1 15,9-2 1-15,0-5-3 16,11-4-6-16,10-5-10 16,2-9-7-16,7 0-1 15,3-9-7-15,1-16-11 0</inkml:trace>
  <inkml:trace contextRef="#ctx0" brushRef="#br0" timeOffset="-154727.68">29768 13182 71 0,'0'0'6'0,"0"0"7"16,0 0-8-16,0 0 3 16,0 0 3-16,-99 23 1 15,81 6 0-15,0 8-4 0,6 4-3 16,6 5 2-16,6 1-1 15,0-2-4-15,13-1-2 16,17-6 1-16,8-4-1 16,11-4-4-16,6-8-13 15,9-7-8-15,6-14-14 16,2-1-10-16</inkml:trace>
  <inkml:trace contextRef="#ctx0" brushRef="#br0" timeOffset="-154526.5">30430 13479 103 0,'0'0'7'0,"-87"-2"-7"0,27 4 4 15,-3 16 8 1,-6 7 2-16,1 1 2 0,1 4-7 16,6 1-3-16,4 1-5 15,7 0-1-15,11-4 0 16,11-3-5-16,10-7-22 15,12-8-3-15,6-10-9 16,0 0-8-16</inkml:trace>
  <inkml:trace contextRef="#ctx0" brushRef="#br0" timeOffset="-154367.97">30304 13518 98 0,'0'0'12'15,"0"0"-12"-15,0 0 0 16,0 0-1-16,-92 0-1 16,77 13-5-16,4 0-11 15,7-3-21-15</inkml:trace>
  <inkml:trace contextRef="#ctx0" brushRef="#br0" timeOffset="-154248.29">30353 13565 87 0,'0'0'0'0,"0"0"-11"16,0 0-23-1,0 0-3-15</inkml:trace>
  <inkml:trace contextRef="#ctx0" brushRef="#br0" timeOffset="-153476.02">28135 14301 22 0,'0'0'25'16,"0"0"-14"-16,0 0-7 15,0 0 4-15,0 0 6 16,0 0 4-16,29 15 1 16,3-7-5-16,13 1 1 0,12 0-1 15,10 1-3 1,12-3-3-16,14-4 0 0,15-3 0 16,12 0 2-16,9-8-3 15,6-13-2-15,-4-2-2 16,-9-7-1-16,-13-1-2 15,-16-2 1-15,-19-4-1 16,-21-5 0-16,-16-11 1 16,-21-8 1-16,-16-11-1 15,0-10-1-15,-30-8 0 16,-15-2 1-16,-13 9-1 16,-7 16 1-16,-8 23 4 0,-6 13 0 15,-12 12 3-15,-15 6-4 16,-10 6-1-16,-10 6 0 15,1 1 0-15,7 0-2 16,13 6 0-16,11 13 0 16,13 7 0-16,3 12 3 15,8 15 0-15,7 9-1 16,11 9 1-16,15 8-3 16,15-5 0-16,14-3-1 15,8-5 0-15,18-3 1 16,22-4-1-16,17-2 0 15,15-5 3-15,12-4 0 16,7-6-3-16,8-8-3 0,5-7-11 16,2-10-8-1,4-7-12-15,-8-6-13 0,-11-4-9 16,-15-4-5-16</inkml:trace>
  <inkml:trace contextRef="#ctx0" brushRef="#br0" timeOffset="-153301.48">28902 14207 56 0,'0'0'0'0,"0"0"-11"16,0 0-9-16</inkml:trace>
  <inkml:trace contextRef="#ctx0" brushRef="#br0" timeOffset="-153138.91">29023 14236 98 0,'0'0'0'0,"0"0"-18"16,0 0-18-16,0 0 21 16,0 0-7-16</inkml:trace>
  <inkml:trace contextRef="#ctx0" brushRef="#br0" timeOffset="-153000.28">29023 14236 105 0,'100'78'0'0,"-102"-78"0"16,2 0-18-16,0 0-23 15</inkml:trace>
  <inkml:trace contextRef="#ctx0" brushRef="#br0" timeOffset="-152860.65">29160 14327 135 0,'0'0'2'0,"0"0"-2"0,0 0-12 16,0 0-2-16,0 0-16 15,0 0 1-15,-21-2-13 16</inkml:trace>
  <inkml:trace contextRef="#ctx0" brushRef="#br0" timeOffset="-152755.93">29160 14327 95 0,'43'23'0'16,"-49"-23"-27"-16,2 5-17 15</inkml:trace>
  <inkml:trace contextRef="#ctx0" brushRef="#br0" timeOffset="-152612.14">29118 14386 50 0,'0'0'1'0,"0"0"-1"15,0 0-6-15,0 0-28 16</inkml:trace>
  <inkml:trace contextRef="#ctx0" brushRef="#br0" timeOffset="-151950.58">29030 14282 7 0,'0'0'0'15</inkml:trace>
  <inkml:trace contextRef="#ctx0" brushRef="#br0" timeOffset="-151796.37">29030 14282 110 0,'51'-10'0'0,"-54"10"-10"16,3 0-29-16,3 3 4 15</inkml:trace>
  <inkml:trace contextRef="#ctx0" brushRef="#br0" timeOffset="-151660.2">29118 14300 66 0,'0'0'0'15,"0"0"-11"-15,0 0-16 16</inkml:trace>
  <inkml:trace contextRef="#ctx0" brushRef="#br0" timeOffset="-151517.58">29118 14300 59 0,'26'55'8'15,"-35"-53"-8"-15,7 3-7 16,2-1-13-16,3-3-10 16</inkml:trace>
  <inkml:trace contextRef="#ctx0" brushRef="#br0" timeOffset="-151367.12">29221 14382 39 0,'0'0'28'0,"0"0"-28"16,0 0-2-16,0 0-4 16,0 0-10-16,0 0 5 15,-6 6-19-15</inkml:trace>
  <inkml:trace contextRef="#ctx0" brushRef="#br0" timeOffset="-151226.2">29221 14382 39 0,'-21'14'1'0,"20"-14"-1"0,1 1-10 16,0 0-8-16</inkml:trace>
  <inkml:trace contextRef="#ctx0" brushRef="#br0" timeOffset="-150361.9">28990 14849 66 0,'0'0'0'15,"0"0"-17"-15,0 0-21 16</inkml:trace>
  <inkml:trace contextRef="#ctx0" brushRef="#br0" timeOffset="-134208.24">19375 10060 33 0,'0'0'7'0,"0"0"8"0,0 0-1 15,0 0 1-15,0 0-8 16,0 0 1-16,0 0-2 15,0 0-1-15,0-26-3 16,0 20 1-16,0-1 0 16,0 2 2-16,0-2 0 15,0-1-2-15,0 4-1 16,-3-1-2-16,-3 2 0 16,-3 1 0-16,-4 2 1 15,-2 0-1-15,-6 0 0 16,0 0 0-16,2 7 2 15,-1 2 2-15,5 2 0 16,-1 1 2-16,3 2-2 0,-2 3 2 16,1 0 4-1,1 2-1-15,-1 3 2 0,3 3 7 16,2 3 0-16,3 5-8 16,6 2-1-16,0 3-1 15,0-1-3-15,7-2 5 16,5-4-7-16,0-5 0 15,0-4-3-15,1-3 1 16,1-6 0-16,1-1-1 16,3-5 0-16,2-3-4 15,7-3-6-15,3-1-5 16,6 0-26-16,3-1 1 0,-1-12-11 16,-3-4-16-16</inkml:trace>
  <inkml:trace contextRef="#ctx0" brushRef="#br0" timeOffset="-132892.52">23428 15279 4 0,'0'0'0'16</inkml:trace>
  <inkml:trace contextRef="#ctx0" brushRef="#br0" timeOffset="-95201.08">18689 16300 0 0,'0'0'2'16,"0"0"-2"-16,0 0 0 16,0 0 0-16,0 0-2 15</inkml:trace>
  <inkml:trace contextRef="#ctx0" brushRef="#br0" timeOffset="-94452.47">18689 16300 0 0,'-33'-37'7'0,"28"34"7"16,0 0-9-16,2 0-1 15,0 1 1-15,0 0-1 16,1-1-1-16,-1 3 1 16,3 0-2-16,-1 0 0 15,-1 0 0-15,2 0 2 0,0 0-1 16,0-1 1-16,0 1 0 15,0 0 0-15,0 0-2 16,0-2 1-16,0 2 0 16,0 0-1-16,0 0 0 15,0 0-2-15,0 0 0 16,0 0 0-16,0 0 1 16,0 0-1-16,0 0-1 15,0 0 1-15,0 0 0 16,0 0 0-16,0 0 0 15,0 0 0-15,0 0 0 16,0 0-1-16,0 0 1 16,0 0 0-16,0 0-1 0,0 0 0 15,0 0-2-15,0 0 0 16,0 0 3-16,0 0-1 16,0 0 1-16,0 0 0 15,0 0 0-15,0 0 1 16,0 0-1-16,0 0 0 15,0 0 0-15,0 0 1 16,0 0-1-16,0 0 0 16,0 0 0-16,0 0 0 15,0 0 0-15,0 0 0 16,0 0-1-16,0 0 0 16,0 0 1-16,0 0-2 0,0 0 1 15,0 0-1-15,0-1 2 16,0-2-1-16,0-4 1 15,0 0 0-15,0-1 0 16,0-2 1-16,0 0-1 16,0 2 3-16,0 2 0 15,0 1 1-15,0 5 4 16,0 0 3-16,0 0-1 16,0 0-8-16,0 15-1 15,0 14 7-15,2 12 4 16,4 7 3-16,3 1-4 15,0 2 0-15,0-1-4 16,-2-1-2-16,-1 1-2 0,0-8-3 16,-3-1 1-1,-2-5-1-15,1 0-1 0,-1-11-13 16,2-4-10-16,1-11-11 16,-3-10-1-16,-1 0-11 15</inkml:trace>
  <inkml:trace contextRef="#ctx0" brushRef="#br0" timeOffset="-94220.62">18342 16333 85 0,'0'0'1'0,"0"0"8"0,0 0 4 16,19-92-10-16,23 71 1 15,14 0 2-15,10 4-5 16,1 6 0-16,0 5 0 16,-9 6-1-16,-13 0-6 15,-13 14-14-15,-15 12-13 16,-17 9 5-16,-1 8-1 16</inkml:trace>
  <inkml:trace contextRef="#ctx0" brushRef="#br0" timeOffset="-94046.48">18470 16791 49 0,'0'0'11'0,"0"0"8"15,0 0-4-15,0 0-6 16,12 71 4-16,16-64-8 16,11-7-4-16,4 0-1 15,6 0-8-15,-1-12-15 16,-5-8-13-16,-7-6-12 15</inkml:trace>
  <inkml:trace contextRef="#ctx0" brushRef="#br0" timeOffset="-93431.53">18874 16629 48 0,'0'0'46'16,"0"0"-31"-16,0 0-6 0,0 0-2 15,0 0 7-15,0 0 6 16,40 61-4-16,-22-35-3 15,-6 3-3-15,-4 0-7 16,-5 0-2-16,-3-4 0 16,0-1-1-16,0-12-1 15,0-4-7-15,0-8-15 16,0 0 5-16,0-15 14 16,0-14-30-16,0-3 19 15,0-2 12-15,8-1 1 16,5 5 2-16,3 1 2 15,-1 4 6-15,4 0 4 16,1 5-2-16,-1 6 0 16,2 4 3-16,0 7-7 15,4 3 6-15,-1 2-3 0,0 15 3 16,-6 5-3-16,-2 2-3 16,-5 1-1-16,-7 4-2 15,0-3-2-15,-4 2 0 16,0-4-1-16,0-4 0 15,0-9-1-15,0-5-9 16,-1-6-1-16,-2 0 10 16,3-9 1-16,0-10-7 15,0-6-1-15,0 0 8 16,4-3 0-16,7 2 0 16,4-1 0-16,1 1 0 15,3 1 0-15,-2 3 1 0,1 10 1 16,-4 3 7-16,-1 9 2 15,0 0-11 1,2 12 2-16,0 11 5 0,0 7 2 16,-3 1-7-16,-3 4 6 15,1 1-7-15,-2-2 0 16,1 1-1-16,-2-7-2 16,7-3-7-16,2-11-16 15,8-5-13-15,7-9-7 16,11-7-5-16</inkml:trace>
  <inkml:trace contextRef="#ctx0" brushRef="#br0" timeOffset="-92668.3">19814 16598 74 0,'0'0'18'16,"0"0"1"-16,0 0-2 15,0 0-4-15,-96 23-1 16,80 2 0-16,-2 4 2 15,5 2-3-15,0-4-7 16,3 0-4-16,4-5 3 16,2-6-3-16,1-8-2 15,3-3-6-15,0-5-13 16,0-3 12-16,6-14-4 16,7-5-15-16,5-2 18 0,0 0 4 15,-2 0 3 1,4 4 3-16,-5 2 0 0,-1 4 6 15,-3 7 7-15,-5 3 2 16,1 4 0-16,-1 0-5 16,5 12 1-16,2 12 9 15,-1 2-1-15,3 4-5 16,3-1 0-16,0-1-7 16,0-3-5-16,3-8-1 15,2-5 0-15,7-8-1 16,5-4-3-16,4-8-6 15,-1-19-16-15,-1-5 2 16,-8-4 0-16,-11 2 6 16,-9 3 11-16,-9 3 6 15,0 6 0-15,-9 5 1 0,-15 4 4 16,-4 6 6-16,-2 5-3 16,-1 2 1-16,2 2 0 15,5 12-2-15,5 1-4 16,7 1-3-16,5 1 0 15,7-2-1-15,0-1 1 16,5-1-2-16,15-4-1 16,5-1-2-16,4 1 4 15,0-6 1-15,-2 5 0 16,-3 1 0-16,-4 3 1 16,-1 8 3-16,0 13 3 15,-4 15 16-15,1 22-2 0,-5 13 10 16,-6 10 7-16,-5 3-4 15,0-5-1-15,-13-6-14 16,-4-3-13-16,2-12-2 16,0-21-2-16,6-13-2 15,0-19 1-15,-1-9 5 16,-3-8-1-16,-4 0 10 16,-3-23 4-16,-2-15-19 15,3-21-34-15,9-17-30 16,10-14-22-16,0-9-15 15,17 3 13-15</inkml:trace>
  <inkml:trace contextRef="#ctx0" brushRef="#br0" timeOffset="-92360.35">20398 16849 77 0,'0'0'1'0,"13"-75"2"15,-6 37 5-15,-6 6 1 16,-1 4 8-16,0 10-2 16,0 5 3-16,-7 6 1 15,-5 5 1-15,-3 2-8 16,-3 0-7-16,0 5 0 16,3 15 0-16,6 6 3 0,5 6 4 15,4 4 8-15,0 3 2 16,12 3-9-16,7-4 1 15,7-3-12-15,4-3-2 16,5-6-3-16,4-3-18 16,4-11-16-16,3-8-26 15,4-4 5-15,-1-19-7 16</inkml:trace>
  <inkml:trace contextRef="#ctx0" brushRef="#br0" timeOffset="-92187.92">20843 16861 71 0,'0'0'20'0,"0"0"-5"0,0 0-7 16,0 0 16 0,0 0 6-16,28 75-8 0,-25-34 2 15,-3 4-9-15,0 5-8 16,0 1-1-16,-13-3-6 16,-5 5-11-16,-8 1-39 15,-9-2-21-15,-14-12-28 16</inkml:trace>
  <inkml:trace contextRef="#ctx0" brushRef="#br0" timeOffset="-91385.78">22120 16391 35 0,'0'0'6'16,"0"0"10"-16,0 0 9 16,0 0-2-16,0 0 2 15,0 0 1-15,0-28-14 0,0 50-12 16,15 14 0-16,4 12 17 16,1 7-13-16,-6 2 7 15,-3 3-1-15,1 1-6 16,-2-3-1-16,2-5-3 15,0-2-4-15,-4-2-18 16,-5-1-14-16,-3-3-10 16,-3-15-7-16</inkml:trace>
  <inkml:trace contextRef="#ctx0" brushRef="#br0" timeOffset="-91205.27">21963 16518 147 0,'0'0'5'0,"0"0"4"16,20-85-6-16,26 58-3 15,12 7 0-15,7 7-2 16,6 10-13-16,-1 3-12 16,-5 20-6-16,-8 11-12 15</inkml:trace>
  <inkml:trace contextRef="#ctx0" brushRef="#br0" timeOffset="-90486.38">22573 16802 34 0,'0'0'31'15,"0"0"-24"-15,0 0 6 0,0 0 2 16,0 0 7-16,0 0-7 16,72-61-14-16,-48 17-1 15,-8 3 0-15,-9 3-3 16,-7 10 3-16,0 9 0 15,-14 12 4-15,-9 7 3 16,1 0 1-16,-4 17 4 16,6 17-6-16,4 7 1 15,9 7 10-15,7-1-8 16,3 0 5-16,21-4-4 16,6-5 1-16,4-6-9 15,3-9-2-15,-1-7 1 16,-1-12-1-16,-1-4-6 0,-3-8-14 15,-1-21 2-15,-2-2 8 16,-5-3 4-16,-4 1 4 16,1 8 1-16,0 5 1 15,5 8 8-15,3 3 2 16,9 7 3-16,3 2 2 16,2 0 0-16,0 9-4 15,-8 8-6-15,-7 0-4 16,-12 7 1-16,-12 3-2 15,-3 7 1-15,-20 6 0 16,-20 4-1-16,-3-3 0 16,-3-8-2-16,13-8-7 15,13-15-9-15,12-10 0 0,8-5 9 16,0-22-4-16,17-9-17 16,10-7 10-16,8-1 11 15,-3 4 3-15,3-1 4 16,-7 3 2-16,-7 3 0 15,-9 10 1-15,-9 6 9 16,-3 9 8-16,0 7 12 16,0 3-10-16,-3 0-7 15,-2 10-13-15,-1 21 0 16,3 8 12-16,3 7-1 16,0 3-2-16,2 0-4 15,13 4 1-15,3-7-6 0,5-6 1 16,2-11 0-16,4-11-1 15,7-9-5-15,0-9-8 16,3-2-22-16,3-34-5 16,-4-11-4-16,-8-12 4 15,-16-9 3-15,-14-4-9 16</inkml:trace>
  <inkml:trace contextRef="#ctx0" brushRef="#br0" timeOffset="-90314.31">23465 16554 30 0,'0'0'41'16,"0"0"-15"-16,0 0 0 15,0 0-1-15,0 0-11 16,0 0-14-16,-37 12 7 16,53 34 6-16,2 5-5 0,1 7-3 15,0 0-5-15,1 1 1 16,-2-2-1-16,2-4-9 16,-4 1-17-16,-7-8-12 15,-5-13-7-15,-4-11-8 16</inkml:trace>
  <inkml:trace contextRef="#ctx0" brushRef="#br0" timeOffset="-90139.93">23416 16879 117 0,'0'0'2'16,"0"0"-2"-16,0 0 0 0,0 0 0 15,0 0-3-15,118-73-5 16,-33 65-6-16,12 1-4 15,12 7 5-15,-2 0-2 16,-3 0 3-16,-11 0-11 16</inkml:trace>
  <inkml:trace contextRef="#ctx0" brushRef="#br0" timeOffset="-89909.1">24427 16658 77 0,'0'0'17'16,"0"0"2"-16,-92-17-6 15,50 19 13-15,2 17-6 16,2 9 5-16,2 1-7 16,4 4 0-16,5-2-3 0,5-1-6 15,2-2-2-15,10-7-4 16,4 0-3-16,4-6 0 16,2-4-7-16,0-4-27 15,11-7-14-15,12-1 16 16,7-26 1-16,0-16-7 15,-9-13 3-15,-11-14-2 16</inkml:trace>
  <inkml:trace contextRef="#ctx0" brushRef="#br0" timeOffset="-89707.64">24199 16361 59 0,'0'0'24'0,"0"0"8"16,0 0-2-16,0 0-6 0,0 0-18 15,0 0-6-15,15 64 15 16,-2 2 10-16,5 5-2 15,-3 5-3-15,3 2-4 16,-6-9-2-16,0-2-9 16,-3-8-3-16,-2-3-2 15,3-11-5-15,0-9-16 16,0-11-24-16,6-19-19 16,6-9 8-16,4-40 7 15</inkml:trace>
  <inkml:trace contextRef="#ctx0" brushRef="#br0" timeOffset="-89338.11">24562 16713 69 0,'0'0'52'0,"0"0"-51"0,0 0 2 16,0 0 15-16,-27 103 7 16,27-61-1-16,6-2-6 15,15-1 5-15,4-6-13 16,5-5-3-16,2-10-7 15,3-11 2-15,1-7 1 16,-3-9 0-16,-5-18-3 16,-6-9-2-16,-11-3 1 15,-10 1-4-15,-1 0 5 16,-13 4 1-16,-14 6-1 16,-8 2 0-16,-3 7 2 0,-7 3 2 15,0 9-2-15,-1 3 0 16,4 4-2-16,9 10 0 15,6 14 0-15,7 11-1 16,11 5 1-16,9 1 0 16,0-7-3-16,29-3-5 15,13-9-24-15,12-13-8 16,6-9-6-16,-4-11-3 16,-8-21-23-16</inkml:trace>
  <inkml:trace contextRef="#ctx0" brushRef="#br0" timeOffset="-89157.6">24869 16682 109 0,'0'0'13'0,"0"0"-12"0,0 0-1 15,0 0 25-15,28 84-3 16,-15-49-4-16,-2-1-8 16,-2-3-5-16,-3 1-5 15,-2-3 0-15,-2-5 0 16,-2-7-10-16,0-7-26 15,0-10-9-15,-2-5 2 16</inkml:trace>
  <inkml:trace contextRef="#ctx0" brushRef="#br0" timeOffset="-89015.38">24855 16587 81 0,'0'0'1'16,"0"0"1"-16,0 0-2 15,0 0-13-15,0 0 3 16,0 0-10-16,29 47-14 16</inkml:trace>
  <inkml:trace contextRef="#ctx0" brushRef="#br0" timeOffset="-88610.91">25034 16748 82 0,'0'0'1'0,"0"0"26"15,0 0 4-15,0 0 0 16,42 80-6-16,-36-59-13 0,-3-4-6 16,-3 3-4-16,0-3-2 15,0-3 0-15,0-4 0 16,0-6-9-16,0-4-7 16,-3 0 3-16,2-18 6 15,1-6-24-15,0-3 16 16,0 1 11-16,13 1 4 15,-1 0 0-15,0 4 0 16,1 4 9-16,-2 2 5 16,0 6 0-16,-4 4 4 15,0 5 0-15,2 0-11 16,3 11-4-16,5 12 13 16,0 6 9-16,1 2-14 15,2 1 1-15,-3 0-3 0,0-6-7 16,1-2-1-16,0-5-1 15,3-7-3-15,2-7-7 16,4-5-10-16,1-5-19 16,1-22-7-16,-8-7-3 15,-5-11 2-15,-10-6 0 16</inkml:trace>
  <inkml:trace contextRef="#ctx0" brushRef="#br0" timeOffset="-88394.49">25451 16433 43 0,'0'0'12'0,"0"0"13"16,0 0 5-16,0 0-5 16,0 0-14-16,0 0-10 0,-14 20 11 15,14 20 13-15,6 4-7 16,2 6-1-16,-1 3-1 16,-1-3-8-16,1-2-4 15,1-3-3-15,4-5-1 16,-2-6-4-16,1-5-26 15,-1-4-10-15,-2-9-10 16,-5-9-5-16,-3-7-11 16</inkml:trace>
  <inkml:trace contextRef="#ctx0" brushRef="#br0" timeOffset="-86886.05">24887 16651 31 0,'0'0'29'0,"0"0"-21"16,0 0 9-16,0 0 4 16,-94-8-1-16,77 19 3 15,5 11-3-15,6 9 2 16,2 7 9-16,4 3-6 15,0 1-7-15,15-1 4 16,6-3 1-16,7-6-15 16,5-4-3-16,6-8 1 15,3-8-6-15,1-10 0 16,-3-2-11-16,-7-11-23 16,-8-18-10-16,-10-8-7 0,-9-8-4 15,-6-1 17 1,0 7 8-16,0 8 30 0,0 12 0 15,-3 11 25-15,-1 3 0 16,-1 5-1-16,4 5-16 16,1 16 2-16,0 5 22 15,0 2 0-15,1 2-3 16,14-5-6-16,2 0-1 16,0-5-4-16,4-4-10 15,-1-7-5-15,-1-4-2 16,-2-5-1-16,0-2-13 15,-5-18-9-15,0-10-16 16,-6-4-4-16,-4 2 11 16,-2 3 7-16,0 12 21 0,1 8 3 15,1 6 20-15,-2 3 0 16,3 0-19-16,0 14 3 16,5 5 25-16,1 2-4 15,3 1-14-15,6-2 3 16,0-2-7-16,6 0-6 15,1-6-1-15,1-5-15 16,-3-6-40-16,-3-1-7 16,-5-10-5-16</inkml:trace>
  <inkml:trace contextRef="#ctx0" brushRef="#br0" timeOffset="-86000.37">25509 16676 108 0,'0'0'14'0,"0"0"10"15,0 0-10-15,0 0-6 16,0 0 24-16,25 72 11 16,-12-38-16-16,-5 0-7 15,-5-3-2-15,-3-3-12 16,0-6-5-16,0-6 0 16,0-5-1-16,0-8 0 15,0-3-11-15,-2 0 5 16,1-20 5-16,1-10-23 15,0-3-1-15,0 4 5 16,0 3 11-16,12 6 5 0,4 8 3 16,2 6 1-16,0 6 3 15,1 0 6-15,1 9-3 16,-1 5 9-16,-1 6-6 16,0-3 1-16,-3-1-1 15,-3-1-5-15,-3-5-1 16,-3-1-3-16,-5-8-1 15,2-1-13-15,-3 0 3 16,0-15 6-16,0-10-29 16,0-3-14-16,2 5 21 15,-1 10 21-15,4 10 6 16,4 3 13-16,5 8-10 16,6 12 11-16,7 5 17 15,0-1-6-15,-1-2-5 0,4-2-6 16,3-5-3-16,6-6-7 15,7-9-2-15,2 0-2 16,-2-15-3-16,-10-10-10 16,-12-8-1-16,-14-6-8 15,-10-4 5-15,-7-3 4 16,-17 10 9-16,-3 11-1 16,2 12 5-16,7 13 8 15,-1 0 3-15,3 11-6 16,2 13 9-16,6 5 0 15,8 5 2-15,0 3-4 16,0 1 2-16,9-2-6 16,9-7 4-16,7-7-5 0,5-5-5 15,4-5 2-15,1-9 0 16,1-3-4-16,-4-2-15 16,-2-14-14-16,-6-4 2 15,-5 1-3-15,-5 2 18 16,-5 1 7-16,0 6 5 15,-5 3 1-15,-1 4 5 16,-1 3 13-16,-2 0-7 16,1 0-6-16,2 0-4 15,5 0 5-15,2 6 4 16,-1 2-3-16,0 0 0 16,1 0-2-16,-2-2-3 15,-2-3-3-15,-2 0 0 0,1-3-1 16,-2 0-10-16,4 0-13 15,4-14-10-15,2-4-22 16,7-3 8-16,-1-1 15 16,-1-2 7-16,3-3-1 15</inkml:trace>
  <inkml:trace contextRef="#ctx0" brushRef="#br0" timeOffset="-85819.85">26638 16515 73 0,'0'0'32'0,"0"0"-3"15,0 0-17-15,0 0-6 16,0 0 29-16,0 97 0 0,0-53-7 16,10 4-14-16,1-4-8 15,0-3-4-15,-2-6-2 16,-1-2-1-16,-3-4-14 16,-5 0-34-16,0-5-15 15,-11-9-4-15</inkml:trace>
  <inkml:trace contextRef="#ctx0" brushRef="#br0" timeOffset="-85670.08">26517 16858 113 0,'0'0'5'0,"0"0"18"16,0 0-21-16,0 0-2 0,0 0 0 15,116-33 0-15,-70 32-14 16,-4-1-21-16,-9-4-36 15</inkml:trace>
  <inkml:trace contextRef="#ctx0" brushRef="#br0" timeOffset="-85527.46">26920 16527 65 0,'0'0'0'16,"0"0"-49"-16</inkml:trace>
  <inkml:trace contextRef="#ctx0" brushRef="#br0" timeOffset="-85266.24">26920 16527 61 0,'74'-89'48'15,"-38"92"-32"-15,9 25-8 16,4 14 15-16,-1 9-5 0,-4 7 8 16,-5 7-1-1,-9 1-8-15,-16 3-10 0,-14-3-6 16,-8-1-1-16,-28 0-1 15,-14-2-11-15,-8-5-23 16,-11-8-9-16,-6-16-21 16</inkml:trace>
  <inkml:trace contextRef="#ctx0" brushRef="#br0" timeOffset="-85106.67">27099 17024 324 0,'0'0'15'0,"0"0"38"0,0 0-53 16,0 0-27-16,0 0-45 15,0 0-30-15,56-51-30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10:34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24711 5579 20 0,'0'0'0'15,"0"0"0"-15,17-78 5 16,-8 53 2-16,2 2 8 16,-2 1-1-16,-5 3-3 15,-2 6 1-15,-2 0-1 16,0 2-5-16,-3 2-2 16,-13 1-2-16,-4 2 0 0,-4 4-2 15,-7 2 0 1,-11 0 1-16,-10 9 1 0,-18 10-1 15,-12 9 5-15,-17 4-2 16,-8 6-2-16,-3 6 1 16,-2 3 1-16,7 6 3 15,11 9 0-15,12 16 2 16,8 11 1-16,4 13-2 16,0 14 1-16,-1 12-4 15,-2 15 3-15,-3 19 0 16,6 11-4-16,12 7 0 15,21 2-4-15,28-7 1 16,9-14 1-16,41-11 0 0,18-9 3 16,18-4 4-1,11 1-3-15,6-4 6 0,6-6-6 16,3-5-2-16,0-12-2 16,-1-4 0-16,2-5 2 15,-1-11-3-15,5-8 0 16,16-8-1-16,9-9 3 15,16-11-2-15,11-11 0 16,2-11 7-16,3-9 4 16,-3-8 7-16,-7-5-6 15,-3-4-8-15,-7-7 5 16,-5-7-7-16,-3-20-2 16,-5-14-1-16,-1-12 0 15,5-9 1-15,1-4-2 0,0-4 2 16,-2 0-1-16,-10 0 0 15,-12 1 7-15,-14-3-2 16,-13-1 3-16,-7-4-2 16,-6-6 2-16,-5-9-6 15,-7-11-2-15,-11-3-1 16,-11-3 1-16,-15 2 0 16,-15 0 1-16,-9 0-1 15,-5-3-5-15,-23 0 3 16,-12 2-6-16,-14-4 7 15,-4-3-3-15,0 1-1 16,8-7 1-16,9 5 0 16,11 4-2-16,3 1-6 15,-7 11-1-15,-7 12 7 16,-17 12 3-16,-15 11 3 0,-18 2 0 16,-18 5 0-16,-11 3-3 15,-10 4-1-15,-2-1-5 16,3-1 3-16,10 3 6 15,15 4 0-15,12 5 0 16,4 9 0-16,-3 6 0 16,-9 0 1-16,-12 3-1 15,-10 2-2-15,-8 1 2 16,-10 3-3-16,-2 0 3 16,3-5 1-16,10 3 0 0,5 4 0 15,17 3-1 1,14 3 0-16,13 2-10 0,15 4 5 15,14 3 3-15,10 0 1 16,8 10 0-16,3 11-8 16,2 7-13-16,1 8-1 15,7 3-5-15,7 8 0 16,10 4-4-16,3 3 1 16,3-3-14-16</inkml:trace>
  <inkml:trace contextRef="#ctx0" brushRef="#br0" timeOffset="1375.47">25118 6674 26 0,'0'0'0'0,"0"0"0"0,0 0 0 15,0 0 2-15,0 0 7 16,0 0-1-16,0 0-2 16,27-55-1-16,-26 50 0 15,-1 0 1-15,0 0 4 16,0-1 1-16,0 0-4 15,0-2 2-15,-4-1-4 16,-10 4 0-16,-5-1 4 16,-5 5-3-16,-6 1 1 15,-4 0-2-15,-3 18 5 16,-2 8-1-16,-1 3 5 16,5 6 0-16,7 5-5 0,5-1 2 15,9 2-1-15,8 0 1 16,6-1-3-16,0 0-1 15,15-4-2-15,7-5-3 16,2-2-2-16,1-9 1 16,2-1-1-16,3-4-7 15,6-5-18-15,7-8-14 16,11-2-7-16,4-3 3 16,1-21-18-16</inkml:trace>
  <inkml:trace contextRef="#ctx0" brushRef="#br0" timeOffset="1563.66">25349 6882 90 0,'0'0'24'0,"0"0"-9"16,0 0-12-16,0 0 1 15,0 0 1-15,0 0 19 16,0 54-8-16,2-20-2 16,2 5-6-16,1 2-2 15,-4 2-4-15,3 0-1 16,-2 2-1-16,1 4-2 15,1 6-16-15,-1 0-24 16,-1-2-16-16</inkml:trace>
  <inkml:trace contextRef="#ctx0" brushRef="#br0" timeOffset="2905.83">30441 7141 49 0,'0'0'0'0,"0"0"5"0,0 0 5 16,0 0 1-16,0 0 2 15,0 0-1-15,0 0 1 16,-69-43 1-16,52 43-11 16,-4 8-2-16,-9 15 0 15,-4 7 8-15,-7 7-3 16,-3 12 5-16,-4 8 1 15,-3 7-2-15,-2 6 0 16,0 2-1-16,6 2-2 16,8 4 6-16,10 0-4 0,7 13 7 15,6 15-9-15,1 12-3 16,1 11 0-16,1 7-4 16,6-1 0-16,7-6 0 15,0-4 2-15,25-10-2 16,20 2 0-16,11 0 0 15,12-1 1-15,7-5 7 16,2-11-3-16,5-11 6 16,3-8 0-16,-2-5-1 15,2-6-4-15,3-3-2 16,6-8 2-16,7-6 0 16,4-9 0-16,5-2-2 15,4-9 9-15,1-9-6 16,6-7-3-16,-1-7-2 15,0-8 5-15,-7-2-4 0,-1-3 0 16,-3-16-1-16,-1-2-2 16,3-5 0-16,-2-4 0 15,-9-4 0-15,-2-7 0 16,-5-7-1-16,-11-8 0 16,-5-6 1-16,-6-5 0 15,-10-6 1-15,-8-6 0 16,-8-13 2-16,-5-4-3 15,-5-8 0-15,-9-2 3 16,-3 0-1-16,-7-3-1 0,-7 1 8 16,-6 2 1-1,-3 2-7-15,-1-3 3 0,-19-1 0 16,-8-5-6-16,-14-4 0 16,-7-2 0-16,-12 4 4 15,-12 5-8-15,-5 5 3 16,-7 4 1-16,-6 5 1 15,-1 1 1-15,-2 6 0 16,0 4 1-16,-5 0-3 16,-2 3-1-16,-1 6 1 15,1 9 0-15,0 9-3 16,-1 12 3-16,-4 5-4 16,0 3 4-16,-4 4-2 15,1 4 0-15,3 4 1 16,3 4-2-16,2 6 4 0,4 7-2 15,0 4 1-15,3 5-3 16,-2 0-12-16,-1 17 4 16,-4 12 3-16,0 9-3 15,5 8 2-15,11 8 1 16,19 9-9-16,22 10-9 16,30 6-23-16,14 2-3 15,44-2-6-15,27-11 3 16,13-8-10-16</inkml:trace>
  <inkml:trace contextRef="#ctx0" brushRef="#br0" timeOffset="3311.36">31157 7986 122 0,'0'0'0'0,"0"0"1"16,-101-29 6-16,71 29 10 15,2 7-5-15,1 15 3 0,-3 10 6 16,3 11 0-16,2 7 4 16,2 7-6-16,7 1 0 15,9-1-6-15,7-4-3 16,0-3-7-16,10-4-3 16,14-3 0-16,6-4 0 15,10-10-2-15,11-7-19 16,8-6-9-16,9-11-25 15,0-5-7-15,-4 0 4 16,-10-1-9-16</inkml:trace>
  <inkml:trace contextRef="#ctx0" brushRef="#br0" timeOffset="3640.04">31508 8470 43 0,'0'0'55'0,"0"0"-37"15,0 0-4-15,37-73-2 16,-16 62-2-16,1 0 10 15,2 5 2-15,6 2-1 16,3 4 1-16,2 0-7 16,0 8-7-16,-4 12-1 15,-10 2-3-15,-7 8-1 16,-14 4-2-16,-2 3 0 16,-28 4 17-16,-10 0 0 15,-6-2-5-15,-5 0-2 16,5-3 0-16,4-4-4 0,9-4 2 15,12-3-5-15,10-8-3 16,11-5-2-16,0 0 3 16,25-7-2-16,28-2 9 15,24-3-5-15,24 0-4 16,17-7-10-16,4-7-41 16,0 0-9-16,-1-3-30 15,-16-6 3-15</inkml:trace>
  <inkml:trace contextRef="#ctx0" brushRef="#br0" timeOffset="54754.98">20397 9808 37 0,'0'0'2'16,"0"0"-1"-16,0 0 7 16,0 0-1-16,0 0-4 15,0 0 2-15,0 0 1 16,0 0 0-16,0 0 0 16,0 0 0-16,0 0-4 15,0 17-1-15,0 12 7 16,0 11 4-16,0 11-8 0,0 11 3 15,0 5-3-15,0 10 3 16,0 12 0-16,0 7 2 16,0 10-2-16,0 11 1 15,0 6-1-15,-2 14-1 16,-4 11 0-16,-1 3-3 16,0 0-1-16,2-6-1 15,5-19 0-15,0-20-1 16,0-18 0-16,6-18 0 15,-1-5 1-15,-4-6-1 16,3-8 0-16,-1-5-1 16,0-6 1-16,3-5-1 0,4-9-8 15,1-5-6-15,3-17-8 16,5-4-7-16,-1-25-11 16,-2-25-21-16</inkml:trace>
  <inkml:trace contextRef="#ctx0" brushRef="#br0" timeOffset="55954.66">20433 9824 35 0,'0'0'1'16,"0"0"2"-16,0 0 0 16,0 0 0-16,0 0 6 15,0 0 4-15,14-58-9 0,6 58-2 16,7 0 1-16,6 0 0 16,10 0-1-16,11 1-1 15,13-1 5-15,12 0-2 16,18-1 0-16,15-13-2 15,13-2-1-15,12 1-1 16,1 3 1-16,-3 4 0 16,-7 4-1-16,-1 3 0 15,-3-1 0-15,-8 2 0 16,-8-1 0-16,-14-1-1 16,-21 2-2-16,-15-1 0 15,-16 1 0-15,-12 0 1 16,-6 0 2-16,-7 0 0 0,-6 0-1 15,-2 0 1-15,-4 0 0 16,-3 0 0-16,1 0 0 16,-3 0 0-16,0 7 1 15,2 6 2-15,-1 5 0 16,1 9 3-16,-2 7-2 16,1 9 1-16,1 6-2 15,1 6 1-15,4 6 1 16,3 2-3-16,4 9 1 15,2 6-1-15,-1 6 1 16,5 8-1-16,-5 3 1 16,-1 6 0-16,-1 2-2 0,-2 0 1 15,0-5-2 1,1-5 1-16,3-7-1 0,3-9 0 16,-1-7 0-16,-3-7 0 15,-4-1 0-15,-8-2 1 16,-2 1-1-16,0-5 3 15,0-2 3-15,-5-4-3 16,0 3 3-16,3-2-2 16,2-2-2-16,-1-1-2 15,-1-6 0-15,-3-3 0 16,1-4 0-16,-4-4 0 16,-2-3 0-16,-2-3 0 15,-2 1 0-15,0-3 0 16,-3-1 1-16,1-3-1 15,0-5 0-15,2-2-1 0,-2-4 1 16,-2-3 0-16,-9-5 1 16,-7 0 0-16,-11 0 0 15,-6 0 0-15,-9-5-1 16,-4-1 0-16,-10 1 0 16,-9 4 1-16,-12 0 2 15,-3 1 1-15,-5 0-1 16,0 0 0-16,5 0 0 15,-1 1-3-15,5 2 0 16,8-3 2-16,7 0-2 16,8 0 0-16,4 0 1 15,-2-2-1-15,-5 2 0 0,-9 0 0 16,-10 2 0-16,-4 7 1 16,-1 0-1-16,5-1 0 15,11-1-1-15,14-3 1 16,12-4-1-16,18 0 2 15,14-1-1-15,18-18 0 16,6-6-15-16,16-9-23 16,19-10-24-16</inkml:trace>
  <inkml:trace contextRef="#ctx0" brushRef="#br0" timeOffset="57017.96">21625 8858 67 0,'0'0'2'0,"0"0"3"15,0 0 9-15,-100-33 2 16,74 33-6-16,1 0-2 16,1 0-3-16,-6 0 3 15,-1 8 0-15,-5 7-3 16,-1 6-1-16,-2 4 5 15,0 3 0-15,6 6-4 16,6 3-1-16,8-2-3 16,13 0-1-16,6-4 1 15,9-4-1-15,21-8 0 0,13-2 1 16,4-10 0-16,5-7-1 16,-1 0-2-16,-1-15-6 15,-4-11-6-15,-5-7 0 16,-9-6-2-16,-8-10 3 15,-9-9-1-15,-9-9-4 16,-6-8 3-16,0-3 6 16,-18 1 5-16,-1 4 4 15,1 10 4-15,5 8 11 16,5 14 16-16,4 16-21 16,1 11 11-16,3 9-1 15,0 5-9-15,0 2-5 16,12 28-4-16,11 18-2 15,3 18 9-15,-1 11-1 0,-7 8 1 16,-2 1-2-16,-4-5-4 16,0-4-2-16,-1-5 0 15,-2-8-1-15,4-5-7 16,-2-6-11-16,-1-6-11 16,5-11-7-16,-5-14-6 15,0-17-17-15</inkml:trace>
  <inkml:trace contextRef="#ctx0" brushRef="#br0" timeOffset="57240.87">21823 8908 129 0,'0'0'1'0,"0"0"-1"15,0 0-2-15,0 0 2 16,25 86 2-16,-7-35 11 15,2 1-1-15,-1 8-3 16,-3-2-5-16,-1-4-4 16,-1-4 0-16,-1-8-10 15,-4-11-11-15,0-9-7 16,-4-13-13-16,-2-9-10 16</inkml:trace>
  <inkml:trace contextRef="#ctx0" brushRef="#br0" timeOffset="57399.2">22139 8956 110 0,'0'0'3'16,"0"0"0"-16,0 0-3 16,0 0-1-16,0 0-16 15,0 0-24-15,-4-23 9 16</inkml:trace>
  <inkml:trace contextRef="#ctx0" brushRef="#br0" timeOffset="58205.97">24084 10682 42 0,'0'0'40'0,"0"0"-33"15,0 0-1-15,0 0-6 16,0 0 4-16,0 0 16 15,-91 45-3-15,40-20-6 16,-10 2 2-16,-10 1-1 16,-8 4-7-16,-9-4-2 15,-2-2-2-15,2-2-1 16,5-6 2-16,8-3-2 0,4-4 1 16,10 0 0-16,12-2-2 15,14-4 1-15,14 1 0 16,10-6 0-16,8 0-1 15,3 0-13-15,2 0-19 16,22 0-5-16,9-13 6 16,8-9-2-16</inkml:trace>
  <inkml:trace contextRef="#ctx0" brushRef="#br0" timeOffset="58506.42">23347 10600 66 0,'0'0'9'0,"0"0"1"15,-101 26-1-15,68 0-1 16,3 1 0-16,6 2 3 16,1 6-3-16,0 0-2 15,1 1-1-15,2 1-4 16,3-3 1-16,6-2-1 15,8-3-1-15,3-3 2 16,0-1-2-16,2-4 0 16,14-2 0-16,8-2 1 15,11-4-1-15,10-7-1 16,10-3-4-16,5-3-8 16,3 0-15-16,-5-8-13 0</inkml:trace>
  <inkml:trace contextRef="#ctx0" brushRef="#br0" timeOffset="58640.57">23802 10933 51 0,'0'0'0'15,"0"0"-38"-15</inkml:trace>
  <inkml:trace contextRef="#ctx0" brushRef="#br0" timeOffset="60724.11">20713 10299 37 0,'0'0'5'0,"0"0"-5"16,0 0 1-16,0 0 3 15,0 0 2-15,0 0-2 0,0 0 0 16,-22-5 3-16,22 5-1 15,4 0 2-15,10 0 3 16,10 0-3-16,7 0 0 16,9 0-4-16,11 0-1 15,12 0 1-15,12-3-3 16,8-3 0-16,3-2-1 16,-1 2 0-16,-9 3 0 15,-7 0 0-15,-11 1 0 16,-12 0 1-16,-11-1-1 15,-15 2 0-15,-7 0 0 16,-10 1-2-16,-1 0-1 16,-2 0 0-16,3 0-15 0,3 0-16 15,3 0 0-15</inkml:trace>
  <inkml:trace contextRef="#ctx0" brushRef="#br0" timeOffset="61218.32">20567 10886 44 0,'0'0'38'0,"0"0"-38"16,0 0 0-16,115 7 13 0,-51-7 0 16,12 0 1-1,10-4-5-15,10-5 0 0,3-4-3 16,1-1-3-16,1 0 0 16,-4 2-1-16,-5 1-2 15,-7 0 0-15,-8 5 1 16,-9 0-1-16,-14-1-3 15,-7 3-3-15,-15 1-4 16,-12 2-3-16,-10 1-7 16,-9 0-15-16,-1 0-5 15,-3 0 12-15</inkml:trace>
  <inkml:trace contextRef="#ctx0" brushRef="#br0" timeOffset="61570.18">20684 11523 42 0,'0'0'18'0,"0"0"-13"0,80-2 14 15,-37-5-1-15,6-1-2 16,5 2-7-16,7-5-3 16,6-2 1-16,4 1-2 15,3-4-4-15,-2 1-1 16,-5 4 0-16,-7 0-3 15,-10 5-10-15,-12 2-10 16,-12 1-2-16,-13 3-14 16</inkml:trace>
  <inkml:trace contextRef="#ctx0" brushRef="#br0" timeOffset="61915.89">20642 11860 42 0,'0'0'8'0,"0"0"15"15,113 12-4-15,-61-12 0 16,7 0-4-16,7 0-2 16,3-3-4-16,3-6-1 15,1-2 0-15,-3 0-3 0,-4-1-4 16,-2 0-1-16,-5 2 0 16,-1-2-9-16,-1 3-6 15,-3-1-6-15,-5 0-9 16,-7 1-6-16,-13 1-16 15</inkml:trace>
  <inkml:trace contextRef="#ctx0" brushRef="#br0" timeOffset="65098.23">26357 9871 5 0,'0'0'0'16</inkml:trace>
  <inkml:trace contextRef="#ctx0" brushRef="#br0" timeOffset="65857.03">26371 9753 3 0,'0'0'2'15,"0"0"2"-15,0 0 1 16,0 0 2-16,0 0 2 16,0 0-2-16,0-27 4 15,0 27-3-15,0-2-1 16,-2 1-2-16,-1-1 0 15,2 0 1-15,-2 1-1 0,3-2 1 16,-1 0-2-16,1 0-1 16,-2 0 1-16,-1-2 0 15,1 3-1-15,1 0 2 16,-1 1-1-16,2 1-2 16,0 0 2-16,0 0-1 15,0-2-1-15,0 2-2 16,0 0 1-16,0 0-1 15,0 0 4-15,0 0 1 16,-1 0-1-16,1 0-1 16,0 0-3-16,0 3-2 15,0 16-1-15,0 12 3 16,0 11 3-16,6 13 4 16,6 7 1-16,1 5 6 0,5 3-5 15,0-4-5-15,3-6 0 16,-2-7-2-16,-4-4-1 15,-3-4 0-15,-5-6-1 16,-7-3 0-16,0-5 0 16,0-6 1-16,-3-8-1 15,-2-5 0-15,0-5 0 16,2-7 1-16,-1 0 2 16,-2-9 4-16,-6-18-7 15,-3-12 0-15,-4-11-3 16,-1 2-3-16,-5 3 0 15,-5 7 3-15,-3 12 1 0,-7 3 2 16,-2 5 0-16,-3 4 0 16,-1 3 0-16,4 8 1 15,-1 3-1-15,4 0 1 16,6 14 0-16,5 6-1 16,9 9 1-16,5 2-1 15,10 4 1-15,4-2 0 16,0 3 1-16,9-5-2 15,12-3 0-15,8-4 0 16,12-9 0-16,11-4-3 16,14-6-22-16,8-5-4 15,11 0-6-15,2-7 1 16,1-13-5-16</inkml:trace>
  <inkml:trace contextRef="#ctx0" brushRef="#br0" timeOffset="66298.38">26811 10207 53 0,'0'0'14'16,"0"0"6"-16,0 0-4 16,-91-34-5-16,63 34 2 15,-4 0 4-15,-1 6-4 16,1 10 1-16,3 4-5 16,4 1-3-16,5 3 0 15,6 1-3-15,5-5-1 16,5 0-1-16,4-1-1 0,0-3-1 15,13-4 0-15,6-1-5 16,6-10-12-16,5-1 6 16,3-7-2-16,-2-15-4 15,0-3 8-15,-8 0 3 16,-8 0 2-16,-5 3 5 16,-2 1 1-16,-5 2 2 15,-3 3 5-15,0 2-1 16,0 5 7-16,0 6 6 15,0 1 2-15,0 2-10 16,0 0-12-16,0 16-2 16,0 4 2-16,0 2 4 15,0 0 0-15,0 1-2 16,7-1-2-16,5-2 1 16,1-6-2-16,6-3-1 0,6-8-14 15,6-3-11-15,5-12 1 16,6-21-3-16,-7-6-11 15,-6-11 2-15</inkml:trace>
  <inkml:trace contextRef="#ctx0" brushRef="#br0" timeOffset="66494.91">26976 9856 69 0,'0'0'30'0,"0"0"-9"16,0 0 2-16,0 0 4 15,0 0-2-15,0 0-19 16,-34-12-3-16,37 62 4 15,9 12 9-15,7 3 3 0,-1 4-8 16,3 1-6-16,-2-1-4 16,-5-1 0-16,-6-1-1 15,-5-6-22-15,-3-10-16 16,-2-10-21-16,-12-19-4 16</inkml:trace>
  <inkml:trace contextRef="#ctx0" brushRef="#br0" timeOffset="67048.2">26882 10226 140 0,'0'0'0'16,"0"0"0"-16,0 0-15 0,109-50 12 16,-55 47 2-16,-2 3 0 15,-4-2 0-15,0 0-6 16,-7 1-11-16,-6-5 0 15,-7 0 6-15,-9-6 4 16,-11 0 6-16,-8-2 2 16,0 6 3-16,-2 4 11 15,-13 4 6-15,-5 0-11 16,-1 0-1-16,1 9-2 16,-2 6 3-16,0-1 0 15,-4 4 3-15,5 1-4 16,0 2-1-16,4-1-1 0,3-1-3 15,5-2 0-15,2-3-2 16,4-1-2-16,3-4 1 16,0-6-5-16,4-1-10 15,14-2 1-15,6 0 9 16,3-14 1-16,-2-6 2 16,1-4 1-16,-3-1 0 15,-2-1 1-15,-6 5 4 16,-2 1 7-16,-3 8 5 15,-4 4 1-15,-2 2 2 16,-1 6-9-16,3 0-10 16,1 6-4-16,2 11 4 15,5 5 5-15,-1 3-1 16,5 1 1-16,2-2-3 16,2 1-2-16,3-5 3 0,7 0-3 15,2-3 0-15,8-6-13 16,7-8-22-16,4-3-15 15,-5-13-6-15</inkml:trace>
  <inkml:trace contextRef="#ctx0" brushRef="#br0" timeOffset="67287.78">27806 9967 42 0,'0'0'75'15,"0"0"-57"-15,0 0 3 16,0 0 2-16,0 0-17 15,0 0-5-15,-21 6-1 0,37 44 17 16,2 9 4-16,3 8-1 16,-3 6-1-16,-5 2-12 15,-4-3-4-15,-1-5-3 16,-4-10 2-16,1-8-2 16,-1-6-18-16,2-10-20 15,1-8-7-15,-2-11-6 16,-2-14-4-16,-3-14 10 15</inkml:trace>
  <inkml:trace contextRef="#ctx0" brushRef="#br0" timeOffset="67565.83">27649 10071 103 0,'0'0'1'16,"-16"-85"13"-16,16 52-11 15,17 5-2-15,10 8 2 16,3 5 7-16,3 10 2 15,4 5-8-15,4 0 1 16,3 13 5-16,-3 13-8 16,-7 3 3-16,-9 5-3 15,-8 0-1-15,-11 1 2 16,-6-5-1-16,0-1-2 16,-2-1 3-16,-17 0-1 15,-6 2 1-15,-10-2-1 16,-4-1-2-16,-1-5-6 0,1-8-9 15,11-12-20-15,16-2-2 16,12-24-5-16</inkml:trace>
  <inkml:trace contextRef="#ctx0" brushRef="#br0" timeOffset="67948.45">28086 10057 102 0,'0'0'18'0,"0"0"-12"16,0 0-5-16,0 0 7 16,0 89 6-16,0-52 7 15,10 2-7-15,5 2-4 16,6-7-2-16,3-5-4 0,-1-8-2 16,0-7 0-16,1-9-1 15,0-5 2-15,-3-5 1 16,-3-23-1-16,-6-11-2 15,-7-9 1-15,-5-8-1 16,-10 1-1-16,-19 6 0 16,-7 11 0-16,-2 13 0 15,1 11 8-15,-1 8 7 16,2 6-9-16,1 1-1 16,5 15-2-16,7 7-2 15,3 2-1-15,8 0 0 16,11 2-3-16,1-1-16 15,4-4-20-15,22 0 0 0,10-9 2 16,8-6-1-16,3-7-10 16</inkml:trace>
  <inkml:trace contextRef="#ctx0" brushRef="#br0" timeOffset="68124.98">28420 10107 98 0,'0'0'25'0,"0"0"-25"15,0 0 0-15,0 0 4 16,0 0 0-16,0 0 7 16,51 86-1-16,-47-64-8 15,-4 0-2-15,0-1-1 16,0-2-14-16,0-6-21 0,0-11-11 16</inkml:trace>
  <inkml:trace contextRef="#ctx0" brushRef="#br0" timeOffset="68273.1">28432 9878 153 0,'0'0'3'0,"0"0"4"16,0 0-7-16,0 0-1 16,0 0-34-16,0 0 9 15,-19 7 16-15,22 22-28 16</inkml:trace>
  <inkml:trace contextRef="#ctx0" brushRef="#br0" timeOffset="68646.5">28554 10140 94 0,'0'0'3'16,"0"0"-2"-16,0 0 20 15,0 0-3-15,0 0-9 16,0 0 5-16,38 53-8 15,-38-53-5-15,0 3-1 16,0-3-1-16,0 0-3 16,0 0-1-16,0-13 5 15,0-11-4-15,3-6-16 0,6 0 10 16,4 7 10 0,2 7 2-16,0 7 7 0,-2 6 3 15,4 3 1-15,-4 0-5 16,5 12 0-16,-1 4 2 15,-1 3 3-15,-1-1-3 16,3 1 5-16,-5 1-7 16,0-3 1-16,-2 0-6 15,-3-2-2-15,-1-4-1 16,-4-4-9-16,0-4-27 16,-2-3-9-16,2 0 14 15,2-20 5-15,2-16-40 16</inkml:trace>
  <inkml:trace contextRef="#ctx0" brushRef="#br0" timeOffset="68835.07">28893 9883 82 0,'0'0'36'15,"0"0"-4"-15,0 0-1 16,0 0-1-16,0 0-25 16,0 0-5-16,5 11 0 15,5 31 5-15,0 3 1 16,-1 0-5-16,-1-2 0 15,-2 0-1-15,0-1-1 16,-5 2-6-16,-1-2-28 16,0-8-25-16,-13-11-7 15</inkml:trace>
  <inkml:trace contextRef="#ctx0" brushRef="#br0" timeOffset="68984.17">28792 10047 135 0,'0'0'19'0,"0"0"-11"16,0 0-8-16,0 0-20 15,102-16-6-15,-46 16-5 16,0-3-45-16</inkml:trace>
  <inkml:trace contextRef="#ctx0" brushRef="#br0" timeOffset="69112.35">29663 10048 155 0,'0'0'1'0,"0"0"-1"15,0 0-12-15,0 0-28 16,0 0-33-16</inkml:trace>
  <inkml:trace contextRef="#ctx0" brushRef="#br0" timeOffset="70115.89">25685 12160 8 0,'0'0'37'16,"0"0"-35"-16,0 0-2 15,0 0 1-15,0 0 7 0,0 0 13 16,0-60-1 0,-9 58-8-16,-8 2 3 0,-5 14-8 15,-12 20-4-15,-5 18 9 16,-2 17 2-16,3 17-1 15,2 16-4-15,9 11-5 16,15 2-4-16,12-6 0 16,11-10 0-16,39-15-5 15,28-13-19-15,25-7-6 16,18-10-6-16,9-11-15 16</inkml:trace>
  <inkml:trace contextRef="#ctx0" brushRef="#br0" timeOffset="70777.2">30684 12150 54 0,'0'0'9'16,"0"0"-5"-16,0 0-1 0,0 0-1 16,0 0 4-16,0 0 11 15,39-32-2-15,-21 32-9 16,9 0-2-16,6 0 0 16,6 22 0-16,4 10 1 15,3 12 1-15,1 9 1 16,-1 7 1-16,-3 3 2 15,-5 3 0-15,-6 2-5 16,-16-1-4-16,-11-1 0 16,-5-9 0-16,-17-4 0 15,-19-4 2-15,-13-3-2 16,-7-2 0-16,-4-2-1 16,0-9-20-16,12-7-6 0,13-9-10 15,15-14-9-15,17-3-10 16</inkml:trace>
  <inkml:trace contextRef="#ctx0" brushRef="#br0" timeOffset="70913">31217 12818 63 0,'0'0'0'0,"0"0"-57"15</inkml:trace>
  <inkml:trace contextRef="#ctx0" brushRef="#br0" timeOffset="82363.84">26202 12187 14 0,'0'0'0'0,"0"0"1"15,0 0 2-15,0 0 9 16,0 0-1-16,0 0 3 16,0 0-4-16,0 0-2 15,-49-78-3-15,43 66 3 16,0 0 2-16,-1 5-2 0,0 0 1 15,3 4 1 1,4 3 5-16,0 0-13 16,0 17 0-16,1 12-2 0,12 5 5 15,3 5 4-15,2 4-1 16,1 6 0-16,1 7 1 16,-2 1-3-16,-2 6 1 15,-6 7-3-15,-2 1 0 16,-3-3-3-16,-2-3 0 15,-2-14-1-15,-1-9 0 16,0-7-3-16,0-11-8 16,0-7-1-16,0-7-12 15,0-10-2-15,0 0-2 16,0-10 7-16,0-12-58 16</inkml:trace>
  <inkml:trace contextRef="#ctx0" brushRef="#br0" timeOffset="82934.11">26058 12556 18 0,'0'0'0'15,"0"0"0"-15,0 0 2 16,0 0 12-16,0 0 0 16,0 0-3-16,-12-33 1 0,12 31-1 15,0 2-5-15,-2 0-3 16,2 0-3-16,0 0 0 16,0 0 0-16,-1 0 0 15,1 0-1-15,-2 0 0 16,2 0-2-16,0 0 2 15,0 0 1-15,0 0 0 16,0 0 0-16,0 0 0 16,0 0 2-16,0 0 0 15,0 0-2-15,0 0 0 16,0 0 0-16,0 0-4 16,0 0-1-16,0 0 2 15,0 0 0-15,0 0 3 0,11 0 1 16,5 0 2-16,2-3-1 15,7 3 0-15,7-2-2 16,1 0 0-16,2 2 0 16,-1-3-2-16,-4 0-3 15,-7-4 0-15,-7 4 3 16,-5-1 1-16,-8-1 0 16,-2 3 1-16,1-1 3 15,-2 1-3-15,0 2 0 16,4 0-1-16,-1-1-10 15,6 0-1-15,1-1 2 16,4-1-12-16</inkml:trace>
  <inkml:trace contextRef="#ctx0" brushRef="#br0" timeOffset="83932.19">26314 12518 5 0,'0'0'3'16,"0"0"5"-16,0 0 3 0,0 0 0 16,0 0 5-16,0 0-3 15,-1-29-2-15,1 29 2 16,0 0-4-16,0-4-3 16,7-1-2-16,8-3-4 15,4 0 1-15,4 2 3 16,3 3 1-16,0 3-1 15,-3 0 2-15,-1 13-2 16,-5 16 2-16,-4 12 5 16,-7 11 6-16,-5 3-6 15,-1 1-4-15,0-4-3 16,0-6-3-16,0-7-1 16,-6-3 0-16,0-7 0 15,1-4-5-15,4-6-7 16,1-8-8-16,0-10-8 0,1-1-3 15,16-15 5-15,4-18-27 16</inkml:trace>
  <inkml:trace contextRef="#ctx0" brushRef="#br0" timeOffset="84308.18">26635 12564 79 0,'0'0'17'16,"0"0"-3"-16,0 0-14 15,0 0 3-15,-8 90 12 0,8-43-4 16,0-2-2-16,8-5-3 16,5-5-2-16,2-6-2 15,3-5-1-15,1-7 1 16,-1-8-2-16,3-8 0 16,1-1-1-16,1-10-1 15,-1-17 1-15,-1-7 0 16,-10-9-1-16,-11-8 2 15,0-2 1-15,-12 4 2 16,-14 3 1-16,-2 14 6 16,-5 11 0-16,-4 9-5 15,-2 10 1-15,0 2-2 16,3 8-3-16,5 13 1 16,7 5-2-16,9 7 0 15,8 1-8-15,7-3-5 0,3-1-7 16,22-5-3-16,11-8-7 15,6-12-9-15,0-5-22 16</inkml:trace>
  <inkml:trace contextRef="#ctx0" brushRef="#br0" timeOffset="84450.8">27057 12535 131 0,'0'0'3'0,"0"0"-3"15,0 0 0-15,0 0-7 16,0 0-14-16,0 0 4 0,-33 16-23 16</inkml:trace>
  <inkml:trace contextRef="#ctx0" brushRef="#br0" timeOffset="85149.02">27489 12320 110 0,'0'0'6'15,"0"0"4"-15,-86-12 1 16,65 12 8-16,3 12-8 16,2 9 3-16,4 6-1 0,-2 2-1 15,5 3 0 1,3-1-3-16,6 1-1 0,0 1-7 15,15-5 0-15,15-5 2 16,6-6-1-16,7-5 0 16,-1-10 0-16,2-2-2 15,-1-7-2-15,-3-17-1 16,0-7-1-16,-4-8-2 16,-11 1-2-16,-13 1 6 15,-12 1 2-15,-12 0 1 16,-31-1-1-16,-15 0 0 15,-12 9 3-15,-8 8-1 0,4 10 2 16,9 9 4 0,16 1-2-16,19 0-4 0,18 0-2 15,11 4-2-15,1 3-4 16,21-3 4-16,22-4 1 16,17 0-2-16,11-6 3 15,7-13-4-15,-3-6-6 16,-8-1-6-16,-11-7 4 15,-13-1-5-15,-17 1 2 16,-19 0 13-16,-7 2 2 16,-11 3 4-16,-14 2 2 15,0 7 1-15,3 5 3 16,7 8-2-16,2 6-2 16,3 0-5-16,0 22-1 15,4 12 0-15,5 13 3 0,1 10 9 16,3 13 8-16,18 10-4 15,4 2-3-15,0 6-1 16,-1 2-4-16,-3-2-5 16,-2-3 0-16,-7-4-3 15,-4-12-3-15,-4-8-13 16,-4-9-3-16,0-12-15 16,0-11-9-16,-6-19-4 15,-9-10-4-15,-8-25-17 16</inkml:trace>
  <inkml:trace contextRef="#ctx0" brushRef="#br0" timeOffset="85299.61">27552 12576 127 0,'0'0'14'16,"0"0"-13"-16,-6-84-1 16,40 60-9-16,11 3-2 15,13 2 0-15,8 2-6 16,1-2-8-16,-7-2-2 15,-11-2-15-15</inkml:trace>
  <inkml:trace contextRef="#ctx0" brushRef="#br0" timeOffset="85808.22">27983 12172 27 0,'0'0'66'16,"0"0"-40"-16,0 0-14 0,0 0-9 15,0 0 3 1,0 0 27-16,24 101-5 0,-7-54-4 15,-4 1-3-15,-3-2-6 16,-2-2-4-16,-1-4-3 16,-1-2 0-16,-4-4-4 15,-2-8-3-15,0-12-2 16,0-6 1-16,0-8-6 16,1 0 2-16,1-20 2 15,4-11-4-15,4-7-14 16,5 1 10-16,3 3 4 15,0 9 3-15,-5 6 3 16,-1 8 0-16,-3 8 8 16,0 3-4-16,6 0-2 0,4 5-2 15,2 12 3-15,3 2 4 16,-2 4 0-16,-3 2-1 16,0-5-2-16,-9 1-1 15,4-4-1-15,-7-7-2 16,-1-3 0-16,-1-7 0 15,-2 0 1-15,2-7 4 16,1-18 2-16,0-15-7 16,1-11 3-16,-3-4-4 15,2 1 1-15,-3 4 0 16,-2 11-1-16,-1 7 1 16,0 10 0-16,0 6-1 15,0 6 1-15,0 5-7 0,0 4-20 16,0 1-19-16,0 0-26 15,5 6-6-15,1 8 21 16</inkml:trace>
  <inkml:trace contextRef="#ctx0" brushRef="#br0" timeOffset="86649.63">28623 12258 87 0,'0'0'16'16,"0"0"-13"-16,0 0 0 15,0 0 13-15,-22 93 6 16,22-59 4-16,0-3-11 0,0 0-4 16,13-3 4-16,2-8-8 15,0-3-2-15,1-11-3 16,4-3-2-16,-1-3 5 16,4-10-2-16,-3-14-1 15,-3-5-2-15,-7-7-1 16,-8-1 0-16,-2 3 1 15,-14-1 1-15,-14 4 3 16,-9 1-1-16,-7 5 3 16,0 9 0-16,2 6-1 15,6 10 4-15,9 0-4 16,8 3-5-16,8 16 0 16,10 2 0-16,1 1 0 0,6 2-1 15,21-5 1 1,7-4-3-16,8-5 2 0,9-6-9 15,1-4-3-15,3 0-7 16,-1-9-3-16,-1-11 6 16,-4 1 3-16,-10-2-3 15,-10 4 14-15,-12 8 3 16,-9 3 1-16,-5 3 4 16,-3 3 6-16,0 0-11 15,0 0 1-15,0 3 1 16,-15 8 7-16,-4 2 8 15,-8 1 2-15,-1 1-11 0,-1-3-2 16,4 3-2 0,7-2-2-16,3-4-2 0,9-1-1 15,6-3-3-15,0 1-18 16,5-3 2-16,14-1 11 16,9-2 6-16,2 0-2 15,1-13-8-15,1-8 2 16,-8-1 3-16,-5-6 3 15,-6 3 3-15,-7 3 2 16,-6 5 6-16,0 5 3 16,0 2 4-16,-3 4 3 15,-5 3-4-15,0 3-5 16,0 0-4-16,-1 0-1 16,-4 9-2-16,0 8 1 15,-2 0 1-15,3 4 0 0,0-1 8 16,5 2-8-16,4-2 6 15,3 4 1-15,0 3 0 16,0 1 0-16,12 3-4 16,5-1-4-16,6-1-1 15,3-5-5-15,6-4-15 16,7-9-10-16,3-8 5 16,1-3-14-16,-1-10-4 15,-8-15 5-15,-9-3 6 16</inkml:trace>
  <inkml:trace contextRef="#ctx0" brushRef="#br0" timeOffset="87008.42">29251 12366 29 0,'0'0'28'0,"0"0"2"0,0 0-2 16,0 0-1-16,0 0-10 15,-90-29-5-15,71 45-2 16,0 2 2-16,5 2-2 16,4 0 3-16,3-3-6 15,5-4-3-15,2-3-4 16,0-6 0-16,0-4-16 15,13 0-7-15,5-14 7 16,5-16-16-16,-1-13 1 16,-5-10 4-16,-6-15 6 15,-11-8 8-15,0-2 13 16,-4 7 0-16,-9 13 6 16,2 19 29-16,3 17-6 0,4 10 11 15,0 10-8-15,-1 2-18 16,-1 19-12-16,-1 20-2 15,-1 12 4-15,8 9 5 16,0 4-1-16,0 4-3 16,11-1-1-16,1-4-4 15,-1-3 0-15,3-7-6 16,-2-5-25-16,1-4-6 16,-2-12-10-16,-4-8-7 15</inkml:trace>
  <inkml:trace contextRef="#ctx0" brushRef="#br0" timeOffset="87453.01">29264 12489 103 0,'0'0'0'15,"0"-86"0"-15,13 46 0 16,9 3 1-16,0 7 0 15,-3 1 10-15,-5 9-6 16,-6 8 6-16,-7 0 0 16,-1 5-1-16,0 2 4 15,0 4-8-15,-3 1-6 16,-9 0 0-16,-3 1-3 16,2 12 1-16,-1 6-2 15,4 2-1-15,2 0 1 0,4-1 2 16,4 1-1-16,0-3 3 15,0-3-2-15,6-1 2 16,10 2 0-16,8 0 0 16,6 1 4-16,4 0 1 15,3-1 1-15,-5 1 1 16,-8-4 1-16,-9-3-5 16,-9-4 0-16,-6 4-2 15,0-3 0-15,-21 5 2 16,-13 5 6-16,-11-2-9 15,-3-1-1-15,-2-3-10 16,-2-5-9-16,-3-3-23 16,0-3-28-16</inkml:trace>
  <inkml:trace contextRef="#ctx0" brushRef="#br0" timeOffset="87817.36">29804 12481 102 0,'0'0'39'0,"0"0"-6"15,0 0-25-15,0 0-5 16,0 0 11-16,0 99 25 16,0-42-17-16,-14 4-10 15,-9 10-1-15,-14 7-8 16,-14 14-3-16,-17 12 0 15,-13 8-15-15,-12 16-32 16,-2 5-39-16,-2 7 12 16</inkml:trace>
  <inkml:trace contextRef="#ctx0" brushRef="#br0" timeOffset="92032.6">30249 12092 70 0,'0'0'9'15,"0"0"5"-15,0 0 4 0,0 0-1 16,0 0-8-16,0 0-7 16,0 0 12-16,37 76 15 15,-23-14-9-15,-3 1 3 16,-3-1-17-16,-4-5 6 15,-2-7-7-15,-2-7-4 16,0-8 0-16,0-8-2 16,0-11 0-16,0-9-10 15,0-7-6-15,0 0 3 16,0-20 13-16,3-15-10 16,3-15-15-16,3-4 8 0,1 3 6 15,2 8 7 1,0 14 5-16,-4 10 3 0,-4 10 3 15,-1 9 5-15,3 2-10 16,3 18 1-16,1 5 18 16,4 6-9-16,1 0-2 15,-2 3-2-15,2-6 1 16,-3-2-5-16,0-5-3 16,-6-8 0-16,-2-6-6 15,-1-4-12-15,1-3 3 16,0-3 5-16,5-23 7 15,0-11-7-15,4-4-2 0,-1 7 6 16,-4 10 6 0,-4 15 10-16,-4 4 12 0,0 5-2 15,0 0-20-15,2 5 1 16,4 7-1-16,2 4 11 16,0 0 0-16,3-2-2 15,0-2-2-15,-2 0-5 16,2-3 0-16,4-4-2 15,-2-4 0-15,6-1 2 16,5 0 0-16,-3-14 0 16,3-11-2-16,-8-11-5 15,-11-1-1-15,-5-2-9 16,-2 8 11-16,-18 9 4 16,-6 6 4-16,-2 10 5 15,-5 2 2-15,3 4-5 0,4 0-2 16,7 7-1-16,8 0-3 15,9 3 0-15,2-1-4 16,0 1 0-16,24-1 2 16,12-3-1-16,14-6 3 15,9 0-4-15,0-7-9 16,-2-11-7-16,-8-1-5 16,-4 1 6-16,-9 1 2 15,-11 6 10-15,-10 2 6 16,-9 6 1-16,-6 1 8 15,0 2 11-15,-3 0-8 16,-10 0-1-16,-5 0 0 0,0 3 0 16,3 5-2-1,6 0-3-15,7 2-5 0,2 2-2 16,0 0-7-16,0 0-6 16,9-1-7-16,14 2-3 15,8-4-6-15,8-4-9 16,2-5-20-16</inkml:trace>
  <inkml:trace contextRef="#ctx0" brushRef="#br0" timeOffset="92713.69">31262 11996 167 0,'0'0'31'0,"0"0"-27"0,0 0-4 15,0 0 1-15,0 0 7 16,-82 111 10-16,82-66-5 16,0 1 1-16,0-4-10 15,10-6-1-15,7-9-3 16,2-8-2-16,0-11 1 16,7-8-3-16,2-1 0 15,3-28 3-15,-1-11 0 16,-5-9-4-16,-5-2 2 15,-14-7 2-15,-6 2 0 0,-2 3 1 16,-19 10 0 0,-7 9 6-16,-2 15 3 0,-1 6-3 15,3 8-1-15,2 5 1 16,10 0-6-16,4 0-2 16,8 0 0-16,2 0-6 15,2 1-4-15,0 8-5 16,0 10 14-16,6 9 2 15,10 12 0-15,1 9 1 16,2 11 1-16,0 15 4 16,-5 11 5-16,-5 22-1 15,-6 23-2-15,-3 18 0 16,-7 8-5-16,-10-7-1 16,5-16 3-16,11-22 2 15,1-21 5-15,20-17-5 0,15-21-1 16,2-16-3-16,0-17-2 15,-7-12 3-15,-7-8-3 16,-4-15-1-16,-5-24 0 16,-9-11-1-16,-5-14-1 15,-19-8 0-15,-23-8 2 16,-13 2 0-16,-5 8 1 16,-1 12 4-16,6 17 7 15,7 12-3-15,11 9-3 16,10 10-5-16,14 4 0 15,8 5 0-15,5-1-6 16,0-3-22-16,20-7-17 0,26-14-13 16,20-14 0-1,11-11-3-15</inkml:trace>
  <inkml:trace contextRef="#ctx0" brushRef="#br0" timeOffset="93480.48">31824 11794 99 0,'0'0'17'15,"0"0"-2"-15,-24-84 3 16,11 64 0-16,-2 9-4 16,-8 3 2-16,-2 8-4 15,-3 0-7-15,-2 8 0 16,5 12-2-16,7 3-3 16,7 2 1-16,11 5-1 15,0 1 1-15,7 5 0 0,13 7-1 16,5 3 0-16,2 7 0 15,5 0 0-15,2-2 1 16,0-3 0-16,-1-2 3 16,-4-9 5-16,-10-4 1 15,-7-7-1-15,-5-6-4 16,-7-4-1-16,-6-5 0 16,-18-1 3-16,-14-1 4 15,-7-5-7-15,-4-4-4 16,-1 0 0-16,4-4-8 15,9-16-6-15,11-6 0 16,17-5-7-16,9-1-20 0,20 1-10 16,22 1 8-1,6 1 4-15,1-4 9 0,-6-1-1 16</inkml:trace>
  <inkml:trace contextRef="#ctx0" brushRef="#br0" timeOffset="93674">31866 11955 47 0,'0'0'35'16,"0"0"2"-16,0 0-16 15,0 0-11-15,0 0-1 16,0 0 7-16,79 93 8 16,-57-39 3-16,-3 9-5 15,-6 2-10-15,-3-2-5 16,-3-2-3-16,-2-3-2 16,-4-5-2-16,-1-6-2 0,0-8-10 15,0-7-14-15,-6-12-19 16,-4-13 1-16,1-7 1 15,-3-7-3-15</inkml:trace>
  <inkml:trace contextRef="#ctx0" brushRef="#br0" timeOffset="93930.7">31876 12048 106 0,'0'0'24'0,"0"0"-13"16,11-78-9-16,8 64 2 15,0 8 2-15,1 6 7 0,2 0-6 16,2 17-5-16,3 7 1 16,-7 4 0-16,-4 1-3 15,-9 1 1-15,-7-4-1 16,0 0 1-16,-6-1-1 16,-13-1 0-16,-8-2 1 15,0-5-1-15,-1-5-3 16,2-7-10-16,9-5-15 15,12 0-10-15,5-24-8 16</inkml:trace>
  <inkml:trace contextRef="#ctx0" brushRef="#br0" timeOffset="94432.25">32066 12071 80 0,'0'0'20'0,"0"0"-19"0,0 0 9 16,0 0 9-16,1 75 0 15,9-51-2-15,4-4-1 16,2-1-6-16,1-7-7 16,1-5 0-16,-2-5-3 15,-1-2-4-15,0-9 0 16,-2-15 1-16,-4-10-3 16,-6-6 2-16,-3 0 1 15,0 5 3-15,-7 9 0 16,-5 11 13-16,-1 6 1 15,-4 9-2-15,-2 0-4 16,-1 3-7-16,4 10 2 16,1 1-1-16,11-1-2 0,1-3 1 15,3 3 0-15,0-4-1 16,0 0 0-16,4-4-1 16,14-4-2-16,7-1 1 15,2 0 0-15,0-15-7 16,-2-4-4-16,-5-1 3 15,-7 4 3-15,-4 5 7 16,-6 7 0-16,-3 2 16 16,0 2-12-16,0 0-4 15,0 0 0-15,0 10 1 16,0 1 4-16,0-4-3 16,6-1-1-16,8-2-1 0,5-4-5 15,5 0-6 1,2-4-10-16,0-12-9 0,-1-5-3 15,-5-5-5-15,-5-7 4 16</inkml:trace>
  <inkml:trace contextRef="#ctx0" brushRef="#br0" timeOffset="94621.35">32392 11500 76 0,'0'0'42'0,"0"0"-5"15,0 0-3-15,0 0-19 16,0 0-13-16,0 0 0 15,-15 137 16-15,15-58-1 0,0-1-13 16,11-5-1-16,-2-3-3 16,-2-6-5-16,-2-7-18 15,-5-8-21-15,0-9-2 16,-12-15-2-16,-12-15-28 16</inkml:trace>
  <inkml:trace contextRef="#ctx0" brushRef="#br0" timeOffset="94762.69">32315 12001 76 0,'0'0'0'16,"0"0"-19"-16,0 0-5 0,97-25 9 16,-76 33 3-1,0 13 9-15</inkml:trace>
  <inkml:trace contextRef="#ctx0" brushRef="#br0" timeOffset="95113.93">32571 12080 13 0,'0'0'24'16,"0"0"-2"-16,0 0-1 16,0 0-8-16,41-101-5 15,-41 64 11-15,0-1-8 16,0 6 11-16,0 0-3 16,-5 4-2-16,-2 7-4 15,1 7-4-15,-2 8 3 16,5 3-4-16,-1 3-8 15,-4 5-5-15,-1 14 1 16,-2 7 2-16,3 3 2 0,8 7 0 16,0 0 0-16,0 1 1 15,15 1-2-15,6-3 2 16,7-2-1-16,10-2 0 16,5-4 0-16,2-6 0 15,-6-2 1-15,-9-6-1 16,-16-4 0-16,-10-2-1 15,-4 2-2-15,-16 4 3 16,-26 6 1-16,-14 6-1 16,-8 3-8-16,-1 4-10 15,9 1-4-15,5 7-5 16,-3 5-19-16,-4 6-7 16</inkml:trace>
  <inkml:trace contextRef="#ctx0" brushRef="#br0" timeOffset="96861.84">31848 12954 40 0,'0'0'114'0,"0"0"-78"16,0 0-31 0,0 0-5-16,0 0 30 0,46 97-2 15,-29-53 1-15,-1-1-17 16,-1-2-4-16,0-3-5 16,-2-8-2-16,-1-9 1 15,-5-9-2-15,-2-9-9 16,0-3-9-16,-1 0 3 15,5-23 11-15,1-5-14 16,2 0-6-16,0 8 7 16,-4 10 17-16,1 8 2 15,2 2 11-15,6 7-10 16,4 10 10-16,-3-1 0 16,1 1-5-16,-4-5-1 15,2-2-4-15,2-7 7 0,5-3-4 16,0 0-6-16,1-20-1 15,-4-4-11-15,-6-7 4 16,-3-3-4-16,-6 4 8 16,-2 8 3-16,-1 11 1 15,0 5 3-15,-3 6 2 16,3 0-5-16,6 0-2 16,2 6 2-16,6 5 5 15,1-3 0-15,5-1-3 16,-1-3 0-16,-2-1-1 15,-3-2 2-15,-6-1-3 16,-7 0 1-16,-4 0 1 0,0 0-1 16,0-3 2-16,0-6-3 15,0 1-4-15,0 2 2 16,-4 0 2-16,1 1 0 16,-2 1 0-16,1 1-2 15,-2-1-1-15,-4 3 1 16,-6-1 2-16,-1 2 0 15,0 0 1-15,1 0 0 16,5 2 6-16,7 12-2 16,2 6-1-16,2 7 6 15,0 0 2-15,11 0-2 16,5-2-5-16,5-5 2 16,0-4-3-16,1-5-1 0,-2-8 0 15,2-3-2 1,0 0-1-16,1-20-1 0,-2-4-10 15,-7-5-6-15,-6-4-3 16,-8 0 4-16,-3-1 6 16,-18-4-2-16,-8 1 3 15,-6 1 3-15,1 7 4 16,1 10 2-16,5 12 0 16,5 7 2-16,1 7 1 15,2 13-1-15,1 6 2 16,6 0 0-16,7-1 0 15,6-1-2-15,0-7 1 16,21-2-2-16,10-9-1 16,6-6 0-16,8 0-4 0,-3-17-7 15,-5-9-12-15,-4-6 9 16,-12 6 6-16,-6 1 7 16,-8 8 1-16,-5 10 5 15,-1 4 10-15,-1 3 3 16,0 0-17-16,2 17 1 15,1 6 2-15,3 3 4 16,2-4 2-16,3 0-5 16,0-5-2-16,0-3 0 15,-3-2-3-15,1-3 1 16,-1-1-1-16,5 0 0 16,4-1-10-16,8 2-4 15,7-5-12-15,8 0 4 0,-2-4-10 16,-7 0-9-16,-9-5 6 15,-8-14 1-15,-8-6 12 16,-3-5 6-16,-3-4 16 16,0-2 13-16,-12 5-1 15,-2 3 5-15,1 11 10 16,0 9 0-16,-8 8-4 16,-3 13-5-16,-4 18-1 15,-1 5 15-15,10 1-8 16,7-1-9-16,11-5-6 15,1-7-3-15,1-4-4 16,14-11-2-16,4-9-2 0,2 0-6 16,4-22-11-16,2-15-11 15,-6-12 5-15,-7-9 10 16,-7-16-1-16,-7-12 13 16,0-6 3-16,0 10 0 15,0 19 2-15,0 27 11 16,0 21 11-16,0 15-2 15,-3 7-22-15,3 29 4 16,-3 18-4-16,3 11 14 16,0 8-8-16,0-3-1 15,9-2-1-15,10-11 1 16,2-10-2-16,-1-10 1 16,-2-12-4-16,-5-9 0 0,-4-10 0 15,-5-3-4 1,-2-3-1-16,-1-8 3 0,2-13-4 15,-3-6-5-15,0 5-2 16,0 2 7-16,0 6 5 16,0 4 1-16,0 3 2 15,0 3-2-15,0 3-2 16,0 1 2-16,0 0 0 16,0 10-5-16,5 13 5 15,10 8 10-15,-2 5 5 16,2-2-4-16,-4-3-5 15,-4-2 1-15,-2-4-3 0,-4-4 2 16,-1-6-4-16,0-2-2 16,-1-7-2-16,-19-4-7 15,-14-2-22-15,-15-4-31 16,-8-20-17-16</inkml:trace>
  <inkml:trace contextRef="#ctx0" brushRef="#br0" timeOffset="96999.21">33081 13016 85 0,'0'0'80'15,"0"0"-72"-15,0 0-8 16,0 0-24-16,0 0-30 16,-31-74-40-16</inkml:trace>
  <inkml:trace contextRef="#ctx0" brushRef="#br0" timeOffset="100734.62">26016 15009 124 0,'0'0'8'16,"0"0"-8"-16,0 0 0 16,0 0 0-16,0 0 14 15,50 79 2-15,-33-43 3 16,-1 3-1-16,-5 5-4 15,-7-1-5-15,-2 1-2 16,-2-4-5-16,0-5-2 16,0-9 0-16,0-10-6 15,0-8-16-15,0-7 1 0,0-1 7 16,4-20 11 0,7-19-3-16,2-14-7 15,2 3 8-15,-3 5 5 16,1 12 1-16,-2 14 7 0,-5 6 5 15,1 10 2-15,0 3-12 16,4 5-3-16,1 13 10 16,4 7 5-16,0 1-2 15,-3 0 0-15,-3 1 1 16,-1-3-10-16,0-1 0 16,-4-2-3-16,-1-4-1 15,-1-5 0-15,0-6-4 16,2-6-10-16,3 0 2 15,9-16 7-15,5-16 3 16,5-9-6-16,-3 3 1 0,-9 10 7 16,-6 9 0-16,-5 12 8 15,-4 5 5-15,0 2-6 16,0 0-7-16,0 4-3 16,0 13 3-16,0 3 2 15,0 2 3-15,0-2-5 16,2-4 3-16,7 1 3 15,3 0-4-15,9-1-1 16,10-3 2-16,6-5-2 16,5-7 0-16,-5-1-1 15,-9 0-2-15,-11-16-4 16,-8-6 3-16,-9-5 2 0,0-6-3 16,-21-2 4-1,-13-1 0-15,-14 3-1 0,-7 5 1 16,1 4-1-16,0 13-1 15,5 11 2-15,10 0-1 16,11 18-5-16,13 7-10 16,15 7-11-16,8 2-5 15,36-3 0-15,19-7-5 16,13-14-26-16</inkml:trace>
  <inkml:trace contextRef="#ctx0" brushRef="#br0" timeOffset="101514.09">26891 15166 115 0,'0'0'2'15,"0"0"-2"-15,0 0 1 16,0 0 12-16,0 0 2 16,0 0 2-16,-10-8-14 15,10 8 2-15,-4 8-5 16,2 9 10-16,2 7 0 15,0 2-1-15,6 4-8 16,12-2 2-16,6-4 1 16,5-6 1-16,1-7-4 15,-1-6 0-15,-3-5-1 0,-4-2-1 16,-6-18-3 0,-6-7 0-16,-7-5 1 0,-3-3 3 15,-6 3 0-15,-23 4 1 16,-13 5 0-16,-9 5 0 15,3 6 3-15,10 7 2 16,15 2 0-16,11 3-3 16,9 0-3-16,3 0-3 15,0 0-5-15,18 0 4 16,16 0 4-16,14 0 1 16,9-17-1-16,1-8-3 15,-6-5-4-15,-8-7-2 16,-10-10-1-16,-6-8 5 15,-6-5-1-15,-7-4 1 16,-9 2 1-16,-6 6 3 0,0 12 1 16,-10 10 0-16,-5 14 5 15,-3 10 4-15,2 9 3 16,-5 1-9-16,3 15-1 16,0 19-2-16,9 12 0 15,7 13 4-15,2 15 4 16,3 17 2-16,14 9 6 15,5 6-1-15,1-1-4 16,-1-6-4-16,4-6 0 16,0-10-5-16,0-12-1 15,-4-13-1-15,-4-12-5 16,-6-11-18-16,-8-13-16 0,-4-11 4 16,0-11 6-1,-19 0 9-15,-14-22-4 0,-12-11-14 16,-7-6 14-16,0-3 2 15,7 0 17-15,11 6 5 16,10 10 20-16,12 9 4 16,9 1-8-16,3 2 5 15,0-3-8-15,24-2-10 16,9-1-3-16,10-1 0 16,8 0-11-16,4-4-21 15,6 0-9-15</inkml:trace>
  <inkml:trace contextRef="#ctx0" brushRef="#br0" timeOffset="101905.19">27840 14696 128 0,'0'0'13'15,"0"0"-13"-15,2 104 0 16,4-21 10-16,1 6 8 16,2-4 2-16,4-9 3 15,4-9-3-15,2-9-15 0,-2-14-2 16,-3-12-3-16,-6-12-4 16,-4-11-4-16,-2-9-1 15,-2-2 9-15,0-30 9 16,1-18-9-16,2-16 0 15,2-14-2-15,4-13-2 16,3-5-6-16,7 10-6 16,5 17 5-16,4 25 8 15,-1 20-4-15,-6 11-8 16,-4 8 7-16,0 6 1 16,-1 1-3-16,1 0-2 15,4 1-5-15,-3 14-16 16,-3 4-13-16</inkml:trace>
  <inkml:trace contextRef="#ctx0" brushRef="#br0" timeOffset="102879.6">28308 15047 100 0,'0'0'0'0,"0"0"10"15,-15 104 9-15,12-72 2 16,3-3-5-16,0-8-3 15,8-4-7-15,10-5-5 16,1-11-1-16,4-1-4 16,-4-8-7-16,-2-20-10 0,-10-9 7 15,-7-7 1 1,0 4 8-16,-12 7 5 0,-5 9 3 16,-2 12 16-1,-3 12-2-15,-5 0-9 0,-4 10-5 16,-2 9-2-16,5 1 3 15,11-5-2-15,11-1-2 16,6-4-1-16,0-1 1 16,7-2-3-16,17-5-8 15,11-2 2-15,5 0-1 16,0-5-12-16,-3 2 6 16,-8 3 13-16,-10 0 3 15,-1 15 0-15,-3 3 10 16,-2 1-2-16,-1-6-3 15,2-4 0-15,-1-5-3 0,6-4-1 16,3-3-1 0,4-17-10-16,1-2-17 0,-3-2-1 15,-3 4 13-15,-8 5 10 16,-2 6 5-16,-4 4 0 16,-4 1 5-16,0 4 5 15,2 0-4-15,4 0 2 16,8 0 8-16,9 0-7 15,5 0-5-15,3 0-3 16,-1-4 0-16,-7-3-1 16,-8 0 0-16,-5-3 0 15,-7 1 0-15,-1 2 10 0,-1 0-2 16,-1-2 6 0,4 3-3-16,1-7-4 0,1-1-4 15,1-1-3-15,-2-1 0 16,-5-1 3-16,-2 3 0 15,-1 3 0-15,0 5 4 16,-3 6 3-16,-9 0-6 16,0 14-4-16,2 5 1 15,1 2 0-15,8 0 1 16,1-4 0-16,0-1 3 16,10-6 1-16,9-3-4 15,11-6-1-15,7-1-1 16,2 0 0-16,0-17-8 15,0-3 2-15,-4-9-6 16,-7-8-3-16,-8-13-1 0,-14-9 3 16,-6-8-2-16,-13-6 5 15,-22 1 9-15,-6 10 1 16,1 12 8-16,4 19 18 16,10 16 3-16,7 10-11 15,2 5-9-15,1 27-9 16,4 22 1-16,8 18 4 15,4 11 6-15,4 6-3 16,18-3-3-16,10-4-2 16,2-11-2-16,0-12-1 15,2-9-4-15,-4-10-10 16,-4-5-9-16,-3-9-17 0,-7-6-8 16,-9-15-19-1</inkml:trace>
  <inkml:trace contextRef="#ctx0" brushRef="#br0" timeOffset="103270.72">30262 15097 64 0,'0'0'25'16,"0"0"-25"-16,-36 93 2 15,14-46 3-15,0 1 6 0,1 0-4 16,-5-2 1-16,0 2-7 16,-10 0-1-16,-9 1-10 15,-6-3-37-15</inkml:trace>
  <inkml:trace contextRef="#ctx0" brushRef="#br0" timeOffset="104230.29">30595 14891 114 0,'0'0'4'16,"0"0"-4"-16,0 0 1 15,0 0 1-15,0 0 2 16,0 0 9-16,33-39-7 16,-13 78 19-16,-1 9 0 15,-3 6-5-15,-7-3-6 16,-5-4-4-16,-4-3-3 16,0-4-6-16,0-8 0 15,0-7-1-15,0-13 0 16,0-5-8-16,0-7-12 15,0 0 12-15,2-21 5 16,11-16 0-16,5-11-7 16,6-2 3-16,1 6 5 0,-5 10 2 15,-7 14 1-15,-7 11 11 16,-1 9 4-16,2 0-16 16,4 13 4-16,2 11 0 15,5 2 5-15,0-2 1 16,-3-1-8-16,-1-3 0 15,-3-3-2-15,-3-7-1 16,-4-2-11-16,-1-7-8 16,3-1 5-16,3-8 12 15,3-13 2-15,3-7-7 16,-2 1 5-16,-5 8 2 16,-3 5 1-16,-3 9 13 0,-1 5 4 15,1 0-17-15,3 12-6 16,1 7 6-16,4 4 8 15,6-2-3-15,5 1-1 16,0-3 1-16,5-5-1 16,0-3-3-16,1-8-1 15,-3-3-6-15,-7 0-1 16,-4-15 4-16,-9-3 2 16,-4-7 0-16,-3-2 2 15,-17-3-1-15,-9 1 3 16,1 5 4-16,-2 6-3 15,3 10-3-15,2 8-1 16,-5 0-3-16,0 6-14 0,5 14-3 16,7 0-12-16,16 1-10 15,2-2 0-15,35-9-3 16</inkml:trace>
  <inkml:trace contextRef="#ctx0" brushRef="#br0" timeOffset="104357.66">31341 15008 32 0,'0'0'65'16,"0"0"-56"-16,0 0-9 15,0 0-15-15,0 0 4 16,0 0-20-16</inkml:trace>
  <inkml:trace contextRef="#ctx0" brushRef="#br0" timeOffset="104911.93">31533 15005 125 0,'0'0'12'0,"0"0"-9"15,0 0-2-15,0 0 3 16,0 0 1-16,0 0 10 16,-12 32-3-16,32-21-5 15,2-2-5-15,2-5 0 16,-2-4 0-16,1 0-1 15,-4-10-1-15,-9-9-1 16,-5-5 0-16,-5-5-1 16,-8-3 0-16,-21-2 2 0,-9 7-1 15,-5 3 1-15,4 6 0 16,11 7 2-16,10 4 0 16,14 5 0-16,4-7 4 15,0-1-3-15,25-7-3 16,14-5-4-16,15-1 2 15,2-3-5-15,-1 2-3 16,-10 1 2-16,-12-2 7 16,-12 6 1-16,-12-6 0 15,-9 3 4-15,0-2-2 0,-14 1-2 16,-11-2-1 0,0 7 1-16,2 2 0 0,5 9 1 15,11 0 11-15,5 7-4 16,1 0-8-16,-1 17-3 15,1 23 3-15,-2 16 5 16,3 17 10-16,0 16-3 16,0 10 2-16,6 4-1 15,1-5-6-15,2-11-4 16,4-9-1-16,4-11-2 16,-2-8-5-16,-5-10-21 15,-5-14-22-15,-5-10 2 16,-9-14-3-16,-18-11 1 15</inkml:trace>
  <inkml:trace contextRef="#ctx0" brushRef="#br0" timeOffset="105040.78">31530 15165 72 0,'0'0'31'16,"0"0"-15"-16,-3-72-11 16,30 50-5-16,15 0-1 15,10-2-3-15,6-3-13 16,2-5-14-16,0-8-18 15</inkml:trace>
  <inkml:trace contextRef="#ctx0" brushRef="#br0" timeOffset="105242.24">32070 14579 96 0,'0'0'33'0,"0"0"-2"16,0 0-5-1,0 0-12-15,0 0-14 0,0 0 0 16,4 80 16-16,6-10 5 15,0 9-9-15,0 1-7 16,-2-1-4-16,-2-9-1 16,-3-4 0-16,-2-7-15 15,-1-8-23-15,0-7-11 16,5-16 0-16,2-18-4 16</inkml:trace>
  <inkml:trace contextRef="#ctx0" brushRef="#br0" timeOffset="105407.31">32228 14943 90 0,'0'0'34'0,"0"0"-30"0,0 0-2 15,0 0 0-15,0 0 4 16,0 0 0-16,66 84-5 16,-57-60-1-16,-5 1-13 15,-4-6-15-15,0-5-17 16,-15-7-14-16</inkml:trace>
  <inkml:trace contextRef="#ctx0" brushRef="#br0" timeOffset="105587.45">32230 14612 95 0,'0'0'0'15,"0"0"0"-15,0 0-22 16,0 0 20-16,13 77 2 15,6-39-4-15,4 1-8 16,4-5-3-16,0-2-1 16,-3-9 0-16,-2-3 8 15</inkml:trace>
  <inkml:trace contextRef="#ctx0" brushRef="#br0" timeOffset="105879.64">32421 14892 18 0,'0'0'32'0,"0"0"-1"15,0 0-12-15,0 0-5 16,0 0 1-16,0 0 4 15,98 15 4-15,-58-15-9 16,-1 0-2-16,-5-13-9 0,-4-4-2 16,-7-2 1-16,-8-6-1 15,-8 3 1-15,-3 1-2 16,-4 4 0-16,0 5 0 16,0 5 0-16,0 4-2 15,-5 3 1-15,-6 0-1 16,-1 15-4-16,-1 7 6 15,7 5 0-15,4-1 2 16,2 3 6-16,0-2-3 16,14-2-1-16,8-5-4 15,6-1-2-15,10-8-4 16,8-4-16-16,2-7-24 0,2 0-13 16,-9-7-17-1</inkml:trace>
  <inkml:trace contextRef="#ctx0" brushRef="#br0" timeOffset="106126.98">32992 14322 115 0,'0'0'7'0,"82"-6"4"15,-30 15-3-15,9 23 13 16,2 14 0-16,-6 15-1 15,-4 15-2-15,-8 10 4 0,-9 8-2 16,-14 8-4 0,-14-2-8-16,-8 0-2 0,-37-1-6 15,-32 0-4-15,-15 3-32 16,-6-7-22-16,12-12-21 16,24-24-5-16</inkml:trace>
  <inkml:trace contextRef="#ctx0" brushRef="#br0" timeOffset="106285.07">33445 15144 152 0,'0'0'0'16,"0"0"-67"-16</inkml:trace>
  <inkml:trace contextRef="#ctx0" brushRef="#br0" timeOffset="108286.08">23434 13302 69 0,'0'0'0'16,"0"0"9"-16,0 0-5 16,0 0-2-16,0 0 2 15,0 0 14-15,0 0 9 16,-19-14 3-16,19 1 1 15,0-11-10-15,19-14-13 16,21-13-5-16,26-13-2 16,20-5 1-16,19 4 1 15,7 4 2-15,2 8-2 16,-5 4-1-16,-13 11-1 16,-14 7-1-16,-18 11-8 15,-9 4-32-15,-12 0-16 16,-14 0 4-16,-19 1 0 0</inkml:trace>
  <inkml:trace contextRef="#ctx0" brushRef="#br0" timeOffset="108517.54">24011 12339 72 0,'0'0'10'0,"106"-12"-2"16,-38 22 0-16,3 19 7 15,1 5-4-15,-3 2-5 16,-6 6 2-16,-8 3 1 16,-11 8-6-16,-12 11 0 0,-11 5-1 15,-16 6-1-15,-5 5-1 16,-23 1-2-16,-25 3-9 16,-18 5-17-16,-14-11-9 15,-8-17-13-15</inkml:trace>
  <inkml:trace contextRef="#ctx0" brushRef="#br0" timeOffset="108959.65">24521 10958 83 0,'0'0'10'0,"-71"-86"5"15,30 60 0-15,-2 9 3 16,0 10 7-16,4 7-9 15,2 7-2-15,7 17-3 16,5 12 1-16,5 13-6 0,8 12-2 16,6 13 7-1,6 12 0-15,0 10-2 0,14 17 0 16,8 4 8-16,3-1-2 16,1 1-5-16,-2-13-5 15,-2-10-4-15,0-9-2 16,-5-11 1-16,-5-12-19 15,-3-12-23-15,-8-7-9 16,-1-8-5-16,-4-14-3 16,-23-16-1-16</inkml:trace>
  <inkml:trace contextRef="#ctx0" brushRef="#br0" timeOffset="109614.11">24110 11933 181 0,'0'0'14'15,"0"0"-8"-15,-16-84-6 16,36 53 0-16,19-7-2 16,9 2 2-16,8-3 0 15,5 1 0-15,-4 3-1 16,-6 4-5-16,-14 2 0 16,-13 8-2-16,-14 6 8 15,-8 2 0-15,-2 7 2 16,0-1 7-16,-3 6-3 15,-5 1 4-15,-3 2 0 16,-2 27-6-16,-3 10 0 16,0 12 9-16,4 4 1 15,9-1 0-15,3-5 0 16,7-3-3-16,19-4-7 0,5-7-2 16,11-9-2-16,7-6 0 15,9-10-9-15,12-10-16 16,3-3-16-16,2-22-8 15,-4-10-1-15,-11-6 5 16,-15-3 11-16,-18 0 14 16,-17 4 20-16,-10 3 5 15,0 7 17-15,-16 8 7 16,-3 8 0-16,2 5-8 16,-2 9 3-16,2 0 2 15,-2 12-11-15,0 14-1 0,0 1 7 16,2 0 4-1,5-2-8-15,1-4-8 0,5-2-8 16,3-5 1-16,3-6-2 16,0-5-16-16,0-3-3 15,15 0-1-15,5-4 12 16,5-10-5-16,5 0 1 16,-3 2 3-16,-7 6 7 15,-3 5 1-15,-4 1 0 16,-1 0 1-16,3 0 4 15,2 0 7-15,3 1-1 16,4 1-7-16,3-2-1 16,3 0-2-16,4 0-6 15,-4 0-24-15,-6 0-24 0,-3-3 8 16,-5-15 5-16</inkml:trace>
  <inkml:trace contextRef="#ctx0" brushRef="#br0" timeOffset="109826.54">25276 11249 86 0,'0'0'33'0,"0"0"10"16,0 0-1-16,0 0 5 15,0 0-27-15,0 0-19 16,-10-20 0-16,30 63 18 16,3 9-1-16,-2 7-15 15,-2 8-1-15,-7 4-4 16,-2 3-8-16,-8-1-20 0,-2-1-2 15,0-2-20 1,-19-8-6-16,-4-13 3 0,2-18-15 16</inkml:trace>
  <inkml:trace contextRef="#ctx0" brushRef="#br0" timeOffset="110985.37">25261 11676 85 0,'0'0'1'0,"22"-98"-1"15,7 60-2-15,5 15 2 16,6 15 6-16,2 8 12 16,-3 8-9-16,0 18-2 0,-3 2-2 15,-5-1 2-15,-6 4-4 16,-2-6 2-16,-6 0 2 16,-3-6-5-16,-4-2 1 15,-4-5-1-15,-6-4-2 16,0-3 0-16,0-2 0 15,0-3-6-15,0 0 2 16,-9 0 2-16,3-9-6 16,3-7-6-16,3 0 11 15,0-2 0-15,6-1 0 16,6 2 1-16,-3 4 2 16,-3 3 0-16,-1 3 4 15,-5 4 1-15,0 3 3 0,0 0-4 16,0 0-2-1,3 0 0-15,1 8 1 0,5 4 9 16,-2 0-3-16,4 1 0 16,2-4-6-16,2-2-3 15,3-1 1-15,3-4 1 16,-1-2 0-16,0 0-1 16,1-5-1-16,-1-12-1 15,-3-5 1-15,0-6-1 16,-1-6 0-16,-5-5 0 15,-4 0 1-15,-7 3 0 16,0 6 0-16,0 10 1 16,-4 4 5-16,-4 7 9 15,-1 6 1-15,2 3-7 0,-3 0-9 16,-3 6-3-16,2 9 1 16,2 5 2-16,4 1-2 15,5 0 0-15,0 2-2 16,11-1 4-16,11 0 0 15,6 0-1-15,2 2 2 16,1-1-1-16,-1 0 0 16,-1-3 0-16,-3-3 0 15,0-3 0-15,-5-4 0 16,1-3 0-16,-4-7 2 16,-6 0-2-16,-3 0 2 15,0 0-2-15,0-7 1 16,4-11-1-16,5-7-4 0,0-6 0 15,-5-2 1 1,-3 2 0-16,-6 6-1 0,-4 6 4 16,0 6 0-16,0 4 5 15,-9-1-1-15,-6 4 1 16,0 1-1-16,3 2 0 16,3 2-2-16,8 1 7 15,-1 0-4-15,2 0-5 16,0 12-2-16,0 5 2 15,0 3 4-15,0 0 2 16,10-6-5-16,0 0 1 16,-1-6 0-16,2-5-2 0,1-3 1 15,3 0 3-15,3-13-1 16,5-8 0-16,-4-7-3 16,-3-3 0-16,-5 0 0 15,-7 0 0-15,-4 3 0 16,0 2 0-16,-10 8-1 15,-2 4 0-15,0 5 1 16,5 2 0-16,2 4 0 16,4 3 0-16,1 0-2 15,0 0 0-15,0 5-7 16,0 12 9-16,12 5 0 16,7 6 2-16,8 3 5 15,4 3 0-15,2 1-2 0,0-5-2 16,-6 0 1-1,-7-8-1-15,-5 0-2 0,-8-8-1 16,-7 3-1-16,0-2-2 16,-20 5-6-16,-25 2-5 15,-17 5-24-15,-15 0-29 16,-2-7 1-16</inkml:trace>
  <inkml:trace contextRef="#ctx0" brushRef="#br0" timeOffset="111121.61">26791 11344 85 0,'0'0'105'0,"0"0"-105"0,0 0-44 16,0 0-9-16,81-61-1 16</inkml:trace>
  <inkml:trace contextRef="#ctx0" brushRef="#br0" timeOffset="111997.82">27319 10573 99 0,'0'0'22'0,"0"0"-4"0,0 0-7 16,0 0-9-16,0 0-2 16,8 99 29-16,13-28-5 15,1 13 15-15,1 9-13 16,-3 8-4-16,-5 3-5 15,-6 4-3-15,-1 0-4 16,-4-5-6-16,1-7-3 16,-1-10-1-16,-3-11-8 15,-1-8-23-15,5-10-15 16,4-10-15-16,7-16 0 16,5-21-7-16</inkml:trace>
  <inkml:trace contextRef="#ctx0" brushRef="#br0" timeOffset="112470.87">27923 10830 124 0,'0'0'16'0,"0"0"19"16,0 0-10-16,0 0-25 15,0 0 0-15,0 0 20 16,85 131 13-16,-50-59-7 16,-2 5-12-16,-8 2-2 0,-4-5-6 15,-8-2-5 1,-2-9-1-16,-5-8 0 0,-2-19 0 16,-1-15-7-16,-3-12-9 15,0-9 3-15,-3 0 13 16,-21-26 1-16,-12-12-1 15,-7-9-5-15,-5 0 5 16,-2 7 0-16,-1 11 0 16,6 9 6-16,4 13 8 15,6 5-2-15,4 2-3 16,4 3-2-16,8 14-3 16,4 5-3-16,10 3 1 15,5 3 2-15,3-1 3 16,23-1-6-16,10-3 2 15,10-6-3-15,12-7-2 0,4-8-28 16,3-2-15-16,-1-12-16 16,-5-12-4-16,-7-5 1 15,-5-5-1-15</inkml:trace>
  <inkml:trace contextRef="#ctx0" brushRef="#br0" timeOffset="112644.97">28355 11168 58 0,'0'0'34'16,"0"0"-3"-16,0 0 2 15,0 0 2-15,0 0-23 16,0 0-8-16,28 9 4 16,-17 26 10-16,-3 3-4 15,-2 4-12-15,0-2-2 0,0 3-2 16,-1-4-20-16,-1-5-20 16,-3-9-9-16,-1-15 1 15,0-10-21-15</inkml:trace>
  <inkml:trace contextRef="#ctx0" brushRef="#br0" timeOffset="112770.64">28369 11049 127 0,'0'0'0'16,"0"0"-1"-16,0 0-3 16,0 0-12-16,0 0-26 15,0 0 13-15,22 24-3 0</inkml:trace>
  <inkml:trace contextRef="#ctx0" brushRef="#br0" timeOffset="114378.85">28557 11293 124 0,'0'0'3'16,"0"0"3"-16,0 0 30 15,0 0 3-15,41 86 2 16,-32-62-6-16,-4 0-15 15,0-1-7-15,-5-4-8 16,0 1-3-16,0-2-2 16,-6-2 1-16,-3-5-1 0,3-5-4 15,6-6-3-15,0-1 7 16,0-29-2-16,9-16 0 16,14-14-17-16,2 1 2 15,2 12 5-15,-2 15 9 16,-8 15 0-16,-6 7 3 15,-5 10 6-15,2 0-3 16,4 15 2-16,6 12 1 16,5 3 7-16,1 1-3 15,-1-1-1-15,-4-4-5 16,-4-5-1-16,-5-3-3 16,-5-4 0-16,-3-8-1 15,-2-2-10-15,1-4-2 0,-1 0 6 16,3-16 3-1,3-15 0-15,1-11-11 0,2 1-3 16,-1 7 9-16,-1 10 6 16,-1 14 3-16,-3 3 12 15,-3 7 4-15,2 0-16 16,2 0-5-16,4 5 5 16,4 7 7-16,4 1 7 15,3-1-5-15,2-1-2 16,6 2-6-16,2-4 2 15,0 0-3-15,0-4-1 16,-6-2-2-16,-2-3-7 16,-4 0-1-16,-3-15 3 15,-1-7 3-15,-7-5 2 0,-5-1-3 16,-1 5 5-16,0 3 1 16,0 5 1-16,-7 5 7 15,-2 5 1-15,0 5-2 16,0 0-4-16,0 7-3 15,-3 10 3-15,5 3 1 16,2 4 0-16,5-2 6 16,0 0-4-16,0-2 2 15,8-2-3-15,3-3-4 16,1-1-1-16,3-4 0 16,2-8-8-16,5-2-2 15,2 0 7-15,1-21-12 16,4-4-1-16,-1-5 7 0,-1 2 0 15,-3 8 5 1,-7 7 4-16,-5 6 3 0,-7 4 11 16,0 3-5-16,1 0-8 15,4 0 4-15,0 12 7 16,1-1-1-16,-4 2-1 16,-2-3-6-16,-2-2 0 15,0-2-3-15,-2-3-1 16,1 1 0-16,-1-4-3 15,1 0-1-15,2 0-3 16,8-4 7-16,5-13 2 16,5-7-2-16,2-3 0 0,-2 4-2 15,-6 7 1-15,-2 7 1 16,-7 4 2-16,-2 5 8 16,-1 0-10-16,2 0 1 15,3 14 0-15,2 2 8 16,-1 1-6-16,5 0 12 15,-3-1-9-15,1-4-2 16,-1 0-4-16,-4-5 1 16,0-3-1-16,-3-2-3 15,-2-2-5-15,2 0 8 16,4-2 2-16,5-18 3 16,3-10-5-16,1-9 0 15,-5-4-1-15,-3-1-5 0,-7 8 4 16,-3 7 2-1,0 9 2-15,0 7 0 0,0 5 2 16,-4 6 7-16,-3 2-11 16,1 0 0-16,-3 0-2 15,-4 12-2-15,2 4 1 16,2 4 2-16,3 0 1 16,4 3 0-16,2-1 0 15,0 1 0-15,0-2-1 16,8-3 1-16,12 1 0 15,6-2 0-15,7 2 2 16,4-2-1-16,0 3 0 16,-1 0 0-16,-4-1 2 15,-10-2-2-15,-7-2 1 0,-5-5 1 16,-7-3-3-16,-1-3-1 16,-2-4-2-16,0 0 2 15,0 0-2-15,-6 0 2 16,-18 0 1-16,-6 0 0 15,0-7-2-15,10-9 2 16,10-6 3-16,10-5-3 16,0-4-3-16,13 2-5 15,15 1 1-15,6 4 5 16,5 3-1-16,1 5 1 16,-4 5 4-16,-3 7-2 15,-5 4 0-15,-1 0 3 16,-2 13-2-16,-1 8 5 0,-6 3-3 15,-6 2 0-15,-6-2-1 16,-5-1-2-16,-1 0-1 16,0-3-1-16,-1-2-23 15,-12-4-17-15,-4-4-18 16,-2-7-8-16,-2-3 7 16,6-11-15-16</inkml:trace>
  <inkml:trace contextRef="#ctx0" brushRef="#br0" timeOffset="114505.03">30194 10950 70 0,'0'0'49'0,"0"0"-29"0,0 0 0 15,0 0-12-15,0 0-8 16,0 0-23-16,31-48-17 16,-11 72-12-16</inkml:trace>
  <inkml:trace contextRef="#ctx0" brushRef="#br0" timeOffset="115509.13">30441 11100 139 0,'0'0'9'16,"0"0"-8"-16,0 0 26 15,22 85 19-15,-12-60-8 16,0-3-3-16,3-4-14 15,1-3-14-15,-3-5-5 0,0-5-1 16,-2 0 0-16,0-5-1 16,3 0-2-16,0-5 0 15,1-12-5-15,-2-3 3 16,-7-9-7-16,-4-5 1 16,0-4 5-16,-15 1 0 15,-5 8 0-15,-1 10 5 16,4 9 3-16,3 5 5 15,0 5-1-15,1 0-7 16,2 7 1-16,4 8 0 16,2 2 3-16,5 3 1 15,0 0 0-15,0-4 1 0,8 1-4 16,2 0 1-16,5-8-2 16,2-2-1-16,3-7 0 15,4 0-8-15,4-2-2 16,1-11-1-16,-4-3 3 15,2 2 8-15,-3-1 0 16,-3 6 0-16,-3 3 0 16,-3 4 4-16,-3 2 2 15,-1 0-3-15,-2 0 5 16,2 4 0-16,-2 4-4 16,-2 1 3-16,-1-1 1 15,-1-1-8-15,-2 1 0 16,-3-2 0-16,1-2-1 0,-1 0-4 15,2-4-6-15,1 0 10 16,4 0 1-16,4-8 6 16,2-13-6-16,6-1-5 15,-2 2 4-15,-8 3 1 16,-2 7 0-16,-2 5 9 16,-4 4 7-16,-1 1-8 15,0 0-8-15,2 1-9 16,2 10 9-16,0 6 0 15,4-3 2-15,0 0 0 16,3-3 4-16,1-1-5 16,5-1 1-16,4-7 1 0,9-2-2 15,2 0 1 1,4-6-2-16,-3-10-3 0,-9-5 1 16,-6-4 0-16,-11-4-1 15,-5-2-2-15,-2-2 5 16,-5 5-1-16,-10 6 1 15,-1 6-1-15,2 8-1 16,3 1 2-16,-2 7-2 16,2 0-1-16,-3 0-1 15,2 7 0-15,2 3 2 16,8 5 1-16,2 2-1 16,2 4 2-16,19 6-1 15,2 4 1-15,3-2 5 16,-2 3-1-16,0-5-1 15,-5-3-1-15,-4-4-1 0,-3-6-1 16,-6-3 0-16,-5-5 0 16,-1-2-2-16,0-4-8 15,0 1 3-15,-1-1-16 16,-24 0 5-16,-14 0-25 16,-7-13-37-16,1-8 3 15</inkml:trace>
  <inkml:trace contextRef="#ctx0" brushRef="#br0" timeOffset="115667.41">31398 10943 134 0,'0'0'20'16,"0"0"-14"-16,0 0-5 16,0 0-1-16,0 0-1 15,0 0-10-15,77-8-29 16,-107 26-2-16,-17 4-18 15</inkml:trace>
  <inkml:trace contextRef="#ctx0" brushRef="#br0" timeOffset="116085.9">28614 11833 133 0,'0'0'23'0,"0"0"-23"16,0 0 0-16,137 0 11 15,-28-7 17-15,35-8 10 16,30-5-20-16,26-3-6 15,15 3-1-15,10 1 1 16,4 0-7-16,-8-5 6 16,-7-2-1-16,-16-5 4 0,-19-8-10 15,-16-1 5 1,-20-4-4-16,-23 1 4 0,-18 5-2 16,-20 10-7-1,-21 10 0-15,-22 10 0 0,-17 5-3 16,-16 2 2-16,-6 1-17 15,0 0-25-15,-7 1-2 16,-23 14 4-16,-12 5-12 16,-6-1-3-16,2-6-14 15</inkml:trace>
  <inkml:trace contextRef="#ctx0" brushRef="#br0" timeOffset="116245.26">31908 11392 176 0,'0'0'14'0,"0"0"-14"15,0 0-5-15,0 0-22 16,0 0-30-16,0 0-32 16</inkml:trace>
  <inkml:trace contextRef="#ctx0" brushRef="#br0" timeOffset="118316.98">24545 10106 61 0,'0'0'0'0,"0"0"-2"15,0 0-8-15,0 0 7 16,0 0 3-16,0 0 10 16,0 0 4-16,6-46-3 15,-6 37-3-15,-13-5-2 16,-8-3-2-16,-12-4-3 0,-13-1 0 16,-11-7-1-16,-6 0 0 15,-5 4 0-15,-5 2 0 16,1 6 2-16,-3 7 7 15,-2 7-1-15,1 3-5 16,1 0-2-16,5 13-1 16,6 2 0-16,6 4 0 15,3 1 0-15,4 4 3 16,5 5 0-16,1 2-1 16,6 1-1-16,8 1-1 15,6-1 0-15,4-3 0 16,9-4-8-16,4-6-3 0,4-5-6 15,4-5-7 1,0-9 1-16,3-3-9 0</inkml:trace>
  <inkml:trace contextRef="#ctx0" brushRef="#br0" timeOffset="118609.23">23435 9561 21 0,'0'0'3'0,"-56"90"5"16,29-31 2-16,6 0 2 0,1 4 0 15,6-2 4-15,2-1-7 16,6-4-2-16,3-5-1 15,3-8 0-15,0-6-4 16,1-4 0-16,11-7-2 16,7-4 0-16,8-6-2 15,11-7-13-15,11-9-19 16,12-7-21-16</inkml:trace>
  <inkml:trace contextRef="#ctx0" brushRef="#br0" timeOffset="118782">24339 9836 17 0,'0'0'0'0</inkml:trace>
  <inkml:trace contextRef="#ctx0" brushRef="#br0" timeOffset="118954.54">24802 9811 36 0,'0'0'12'16,"0"0"-12"-16</inkml:trace>
  <inkml:trace contextRef="#ctx0" brushRef="#br0" timeOffset="119456.26">25319 10069 21 0,'0'0'2'15,"0"0"-2"-15,0 0 0 0,0 0 3 16,0 0 3-16,0 0-3 15,0 3-2-15,0-3-1 16,0 0-1-16,2 0-6 16,5 0-11-16</inkml:trace>
  <inkml:trace contextRef="#ctx0" brushRef="#br0" timeOffset="119914.66">25473 10244 29 0,'0'0'3'0,"0"0"-3"15,0 0-2-15,0 0 2 16,0 0 0-16,0 0-14 15</inkml:trace>
  <inkml:trace contextRef="#ctx0" brushRef="#br0" timeOffset="125547.79">19826 13658 43 0,'0'0'1'0,"0"0"3"16,0 0 5-16,0 0 6 15,-42-82 5-15,42 71-3 16,0 4-1-16,0 3-4 16,4 4-3-16,8 14-5 15,5 21-1-15,-1 20 7 16,1 14 4-16,-5 14-1 16,-2 9-4-16,0 0-2 15,1-5 1-15,1-9-3 16,0-12-2-16,-2-12-2 0,0-13 1 15,-5-14-2-15,-3-10 0 16,-2-12-6-16,0-5 4 16,0-12-4-16,0-23 6 15,0-12-12-15,0-14 6 16,4-11 1-16,9-8-2 16,4 2-3-16,5 10 7 15,3 15 3-15,-3 15 1 16,-2 16 1-16,-3 10 2 15,-4 9 2-15,2 3-6 16,0 5 0-16,4 22-1 16,1 12 1-16,2 13 1 15,-3 12 9-15,0 4-3 16,-5 4 2-16,-5 0-7 16,-3-4 0-16,0-2 0 0,2-8-2 15,-1-6-13-15,7-8-13 16,3-10-15-16,4-14-6 15,-3-16-23-15</inkml:trace>
  <inkml:trace contextRef="#ctx0" brushRef="#br0" timeOffset="125722.48">20480 14272 115 0,'0'0'0'0,"0"0"0"15,0 0 0-15,0 0 0 16,94-17-4-16,-26 17-1 16,10 0-10-16,5 0-20 15,-3-6-3-15</inkml:trace>
  <inkml:trace contextRef="#ctx0" brushRef="#br0" timeOffset="126007.29">21493 14059 53 0,'0'0'12'0,"-91"-31"9"0,45 24 1 16,-2 7 1-16,1 2 1 15,2 18-5-15,4 7-6 16,6 3 1-16,8 2-6 15,4-1-5-15,7-2-2 16,7-5 3-16,6-1-2 16,3-4-2-16,3-2-1 15,18-6-15-15,7-8-9 16,8-3-3-16,1-3-6 16,4-20-1-16,-3-11-10 15</inkml:trace>
  <inkml:trace contextRef="#ctx0" brushRef="#br0" timeOffset="126224.24">21349 13475 74 0,'0'0'33'15,"0"0"-3"-15,0 0-4 16,0 0-22-16,0 0-4 16,0 100 10-16,11-24 6 15,3 6-3-15,4 4-2 16,-3-5-4-16,-2 0-2 15,-4-5 0-15,0-6-5 16,3-7 0-16,0-12-12 16,2-12-28-16,0-12 1 15,0-18-5-15,-1-9-5 16</inkml:trace>
  <inkml:trace contextRef="#ctx0" brushRef="#br0" timeOffset="126397.77">21650 14050 89 0,'0'0'28'0,"0"0"-28"16,0 0 0-16,0 0 8 15,3 96 0-15,6-63-1 16,-2-3-4-16,2 0-3 16,-3-3-5-16,0-4-18 15,-6-10-24-15,0-10-11 0</inkml:trace>
  <inkml:trace contextRef="#ctx0" brushRef="#br0" timeOffset="126538.98">21617 13707 121 0,'0'0'0'15,"0"0"-6"-15,0 0-9 16,0 0-14-16,0 0-15 15</inkml:trace>
  <inkml:trace contextRef="#ctx0" brushRef="#br0" timeOffset="128301.26">21876 13922 117 0,'0'0'11'15,"0"0"-6"-15,0 0 4 16,50 82 22-16,-35-53-15 16,-8 4-2-16,-7 1-4 15,0 0-6-15,-6 0-2 16,-12-4 1-16,3-4-2 16,1-9-1-16,3-5-3 15,3-7-10-15,4-5 4 16,-2 0 8-16,5-17-1 0,1-12-8 15,0-7 3-15,7-6-1 16,16 1 5-16,5-1-2 16,5 5 1-16,-3 7 4 15,-4 7 1-15,-5 9 1 16,-7 10 14-16,-1 4-8 16,-2 3-2-16,1 19-3 15,4 11 6-15,-2 5 3 16,-1-1 0-16,-4 5-4 15,-5-6-6-15,-4-2 2 16,0-3-4-16,-3-7 0 16,-7-7 0-16,2-7 0 15,3-8-9-15,1-2-1 16,3-12 7-16,1-16-6 16,0-9-6-16,0-7 5 0,3 1 0 15,9 1 8-15,0 6 0 16,1 7 2-16,1 5 1 15,-4 7 5-15,0 4 2 16,-1 7-1-16,-1 6-1 16,4 0-3-16,1 12-2 15,3 15 2-15,0 7 1 16,0 3 0-16,-4 1 7 16,1-5-6-16,-4-5-3 15,0-5 1-15,-1-8-3 16,0-2 0-16,0-9 0 15,4-4 0-15,7-1 2 0,5-20-2 16,4-12-7-16,-1-8-7 16,-6-6 3-16,-4 0-4 15,-10 0 0-15,-5 9 6 16,-2 8 4-16,-3 10 3 16,-15 6 2-16,-2 4 4 15,-2 8 1-15,-3 2 2 16,2 4-1-16,2 18 1 15,5 9-1-15,5 5 2 16,10 6 6-16,1 2-1 16,1-1-2-16,16-2-5 15,2-7 2-15,4-3-2 16,0-9-5-16,0-5 0 0,2-7 1 16,2-7-2-16,3-3 0 15,0-8-6-15,0-16-5 16,-2-8-7-16,-3-6-3 15,-4-4 3-15,-1-1 5 16,-1 5 5-16,-4 7 5 16,-2 8 3-16,-5 7 2 15,-5 8 10-15,-2 6 2 16,-1 2-9-16,2 0-4 16,-1 17-1-16,4 8 5 15,-1 5 6-15,0 5 4 16,-1-1-5-16,-3-1-6 0,0-4 0 15,0-5-4-15,0-5 1 16,-1-7-3-16,-1-6 1 16,2-6-9-16,0 0 9 15,0-17-2-15,2-14 0 16,10-9-8-16,2-3 2 16,3 0 1-16,1 4 4 15,2 9 4-15,-1 6-1 16,-4 10 2-16,-3 7 2 15,-5 7 5-15,-1 0-7 16,5 3-1-16,-1 16 0 16,1 9 4-16,2 4 10 15,-2 7-2-15,-2 2-4 16,1-1 1-16,-1-2-2 16,-2-6 1-16,1-7-7 0,2-8 0 15,-4-7 1-15,3-10-2 16,4 0 7-16,4-7-3 15,4-15-4-15,1-8 0 16,1-8-2-16,-4-7-4 16,-3-8 2-16,-4 1-2 15,-4 3 0-15,-8 10 4 16,0 8 0-16,-5 7 0 16,-11 12 0-16,-5 7 2 15,-1 5-5-15,0 0 4 0,5 11-1 16,2 6 1-1,8 1 0-15,2 2 0 0,5 1 0 16,0 1 1-16,0 0-1 16,9-4 1-16,10 0 0 15,5-3 1-15,6-1 0 16,3-2-1-16,4 1 1 16,4 1 1-16,0 0 1 15,-2 2-2-15,-5 0 8 16,-7-2-7-16,-9-1 4 15,-9 2-6-15,-6-6 2 16,-3 2-1-16,0-3-1 16,0-2 3-16,-9-2-2 15,-6-3 4-15,2-1 0 16,-2 0-4-16,3-14 0 0,3-10-1 16,7-5-1-16,2-7-3 15,0 0 1-15,15 0 2 16,5 5-2-16,1 4 2 15,1 5 1-15,0 5 0 16,-2 7-1-16,-2 8 1 16,-2 2 0-16,1 14-3 15,-3 16 3-15,-2 10 0 16,-1 2 0-16,-2 1 1 16,-3-5-1-16,0-8 0 15,-3-7-2-15,1-8-4 16,-2-8-21-16,-2-7-29 0,0 0 2 15,0-20-4-15</inkml:trace>
  <inkml:trace contextRef="#ctx0" brushRef="#br0" timeOffset="128444.88">23465 13675 111 0,'0'0'5'16,"0"0"5"-16,0 0 3 15,0 0-13-15,0 0-19 16,0 0-2-16,28 49-27 16</inkml:trace>
  <inkml:trace contextRef="#ctx0" brushRef="#br0" timeOffset="129615.05">23790 13839 101 0,'0'0'7'0,"0"0"-2"16,0 0 23-16,-1 88 11 15,-1-50-10-15,2-2 0 16,0-1-12-16,2-4-1 16,10-5-4-16,0-7-8 15,4-4-4-15,-2-5 5 16,3-8-5-16,1-2 0 15,-1 0 0-15,1-14-2 0,-3-11-10 16,-4-6 1-16,-8-10 0 16,-3-6-7-16,0-7 10 15,-17 5-3-15,-4 7 2 16,0 11 5-16,3 15 4 16,3 12 5-16,-1 4 5 15,-1 13-4-15,1 14-2 16,2 9 9-16,6-1-6 15,6-2-1-15,2-2-1 16,0-7-2-16,9-4 1 16,4-3-2-16,6-8 1 15,1-7-2-15,5-2-1 16,4 0-11-16,-1-14-2 16,-1 0 0-16,-5 1 3 15,-4 6 9-15,-2 0 1 0,0 2 0 16,1 4 0-16,-1 1 5 15,-2 0-1-15,-3 0 5 16,-2 0 1-16,-2 0-2 16,-4 0-6-16,0 0 1 15,-1 0-1-15,1-1 1 16,3-8 0-16,5-2 2 16,3-6-5-16,2-4-8 15,2 1 5-15,0 0 3 16,-1 4 1-16,-4 9-1 0,-4 4 1 15,0 3 3-15,6 0-4 16,0 6 0-16,3 10 0 16,-3 1 0-16,2 0 2 15,3-2-1-15,-1-1 3 16,4-2-1-16,-3-5-2 16,1-4 2-16,2-3-1 15,2-2 2-15,3-15-4 16,1-3-1-16,-3-5-6 15,-6 2 0-15,-8-1-3 16,-9 2 6-16,-3 1 0 16,-8 4 0-16,-19 3 0 15,-11 7 3-15,-2 5 1 0,1 2 0 16,6 0 0 0,8 3 0-16,5 7 0 0,8 3 0 15,6 0 0-15,3-1 0 16,3 0 0-16,0 0-2 15,0 0-1-15,12-3 0 16,6 0 0-16,0-2 1 16,3-4 1-16,3-2 1 15,5-1-1-15,3 0 0 16,1-14 1-16,-1-6 0 16,-3-2-1-16,-4-8-1 15,-4-9 0-15,-2-10-1 0,-3-9-10 16,-2-10-1-16,-6-10 1 15,-2-5-3-15,-3-3 4 16,3 4 7-16,-2 17 2 16,-1 21 3-16,0 22 18 15,-3 15 2-15,0 7 12 16,0 4-31-16,0 24 5 16,-1 13-5-16,-5 15 7 15,4 9-2-15,2 8-2 16,0 4 7-16,12 2-1 15,7-3 0-15,3-7-10 16,3-7 4-16,-3-12-4 16,-1-13-7-16,-4-10-11 15,-3-8-12-15,0-10-21 16,-4-9-7-16,1 0-10 0</inkml:trace>
  <inkml:trace contextRef="#ctx0" brushRef="#br0" timeOffset="129743.17">25052 13646 122 0,'0'0'6'16,"0"0"8"-16,30-81-13 15,-21 67-1-15,-8 14-5 16,-1 0-22-16,-19 20-66 16</inkml:trace>
  <inkml:trace contextRef="#ctx0" brushRef="#br0" timeOffset="130268.64">22692 14620 79 0,'0'0'7'16,"0"0"7"-16,0 0 16 15,0 0 10-15,0 0-18 16,0 0-19-16,77 62 23 15,-40 16 9-15,8 11-10 16,-2 0-7-16,-2-9-6 16,-3-8-4-16,-10-8-3 15,-5-9 2-15,-4-13-6 16,-6-14-1-16,-7-12-2 16,-3-12 1-16,0-4-3 15,2-5 4-15,3-27 9 0,5-18-9 16,2-18-4-1,-1-14 3-15,0-18 0 0,-2-12 0 16,-2-4-6-16,2 11-3 16,3 27 2-16,-4 34 7 15,-2 26-1-15,1 18-3 16,2 3-25-16,6 25-29 16,0 14 11-16,-2 14-7 15,-7 11-10-15</inkml:trace>
  <inkml:trace contextRef="#ctx0" brushRef="#br0" timeOffset="131503.78">23318 15161 117 0,'0'0'14'0,"31"-73"-4"16,-9 29-7-16,0-6-1 15,-3 1-2-15,-6 9 0 16,-7 12 0-16,-6 12 2 15,0 8 9-15,0 8 1 16,-12 0-6-16,-6 19-2 16,-3 13 6-16,2 6 5 15,2 3 9-15,7-2-10 16,7-4-5-16,3-6-3 16,0-7 3-16,7-6 8 15,10-7-6-15,8-8-5 16,8-1 1-16,7-10-7 0,5-14-13 15,1-6-13-15,-7-3-10 16,-8-3-12-16,-7 2 0 16,-12 5 8-16,-6 7 20 15,-6 5 14-15,0 5 6 16,0 4 5-16,0 1 10 16,0 7 9-16,0 0 5 15,0 0-16-15,-1 20-2 16,-4 7 24-16,2 6 1 15,2 1-19-15,1-2 3 16,0-2-8-16,3-8-3 16,11-4-1-16,5-6-6 15,4-9-2-15,9-3-3 16,2-10-13-16,2-20-20 16,0-8-22-16,-6-12 5 0,-7-9 16 15,-8-13 11-15,-9-2 10 16,-6 3 11-16,0 12 5 15,-8 18 17-15,-3 17 16 16,5 11 1-16,3 12 2 16,0 1-3-16,0 18-27 15,-2 21 1-15,1 11 19 16,4 11-13-16,0 3-2 16,0-5-7-16,3-7-3 15,4-11-1-15,-1-3 0 0,-1-9-7 16,-5-4-20-1,0-11-34-15,0-7 5 0,-11-7 19 16,0-4 7-16,0-19-1 16,3-7 16-16,7-2 15 15,1-1 17-15,1 2 3 16,18 6 9-16,3 6 0 16,5 2-6-16,2 7-6 15,1 8 7-15,-1 2-8 16,-4 4-2-16,-5 15 4 15,-3 8-2-15,-3-2-2 16,1-2-3-16,-2-1 0 16,2-3 1-16,-1-7 2 15,-1-4-6-15,-6-4-7 16,1-4-1-16,-4 0-1 0,3-5-4 16,1-18-3-16,-3-8-11 15,-4-15-1-15,-1-5 7 16,0 3 0-16,0 11 8 15,-1 10 5-15,-10 15 12 16,-4 9 0-16,-3 3-4 16,-3 8-5-16,-1 16 1 15,7 3 4-15,5-1-2 16,10-1-3-16,0-4 1 16,13-6 6-16,14-3-6 15,6-7 5-15,4-5-3 16,2 0-3-16,1-9-1 0,-6-16-2 15,-1-4-6-15,-2-5-1 16,-2-4-2-16,-8 2 2 16,-6 3-2-16,-11 9 6 15,-4 11 1-15,0 8 0 16,-9 5 2-16,-13 0 0 16,-2 18-1-16,3 11 1 15,2 10 3-15,11 4 5 16,7 4 0-16,1-5 1 15,4-1 0-15,13-4 1 16,5-1-7-16,3-7-1 16,5-2-2-16,1-10-1 15,1-3-2-15,-2-5-6 16,-5-8-21-16,0-1-33 16,-4-13-21-16,3-15-42 0</inkml:trace>
  <inkml:trace contextRef="#ctx0" brushRef="#br0" timeOffset="131648.4">24838 14727 162 0,'0'0'24'0,"0"0"3"16,0 0-27-16,0 0 0 16,0 0-42-16,0 0-12 15,-26 59 6-15,-2-31-12 0</inkml:trace>
  <inkml:trace contextRef="#ctx0" brushRef="#br0" timeOffset="132179.18">21390 14757 94 0,'0'0'15'16,"0"0"-15"-16,0 0 6 15,0 0 17-15,0 0-1 16,99 58 13-16,-37-48 4 16,29-6-5-16,38-4-4 15,35-8-10-15,31-20-1 16,33-8-3-16,15-2-4 0,17 3-7 15,1 2-4 1,-6 3 3-16,-15 0-4 0,-23-3-7 16,-29 0-9-16,-31-5 3 15,-27-1 0-15,-25 1 4 16,-20 3-5-16,-24 5-3 16,-21 9 4-16,-17 8 1 15,-19 6 2-15,-4 5-7 16,-28 2-38-16,-26 0 0 15,-30 5 0-15,-24 4-4 16</inkml:trace>
  <inkml:trace contextRef="#ctx0" brushRef="#br0" timeOffset="132477.41">19885 15028 98 0,'0'0'20'15,"0"0"-19"-15,93 13 17 0,11-13 12 16,40-4-2-1,38-21-12-15,31-12-3 0,25-12-7 16,20 0-3-16,1 1-3 16,-7 5-2-16,-21 8-30 15,-30 11-24-15,-29 5-9 16</inkml:trace>
  <inkml:trace contextRef="#ctx0" brushRef="#br0" timeOffset="133911.41">23031 15623 41 0,'0'0'22'0,"0"0"-22"15,0 0 0-15,-83 10 1 16,76-6 12-16,7-4 3 16,0 3-8-16,13-3-6 0,15 2 16 15,18-2 0-15,17 0 1 16,16 0 1-16,22-5-3 15,23-3-6-15,21-3 5 16,22 1-8-16,12 1-6 16,-3 0-2-16,-9 1-1 15,-22-4-8-15,-32 1-15 16,-29-3-5-16,-28 2-7 16,-20-3 14-16,-17-2 5 15,-13 0 5-15,-6 6-5 16,-9-1-4-16,-19 5-3 0</inkml:trace>
  <inkml:trace contextRef="#ctx0" brushRef="#br0" timeOffset="134160.4">23082 16059 30 0,'0'0'109'0,"0"0"-109"16,94-50-8-16,3 11 8 15,29 0 14-15,28 2 4 16,21 1-5-16,14 3-7 16,8 3-3-16,0 0-3 0,-17-1 0 15,-18 1-9-15,-27-1-37 16,-33 3-8-16</inkml:trace>
  <inkml:trace contextRef="#ctx0" brushRef="#br0" timeOffset="134354.85">25439 15279 76 0,'0'0'48'0,"0"0"-48"15,0 0-40-15,0 0-17 16</inkml:trace>
  <inkml:trace contextRef="#ctx0" brushRef="#br0" timeOffset="139065.85">26386 13518 29 0,'0'0'0'0,"0"0"-2"15,0 0 1-15,0 0 0 16,0 0 1-16,0 0 8 0,0 0 2 16,-84-30 2-16,80 26-1 15,1 1-3-15,0 1 0 16,1 0 1-16,1 1-2 16,1-2 2-16,0 3-2 15,0-1-3-15,0 1-4 16,6 0 1-16,22 0 1 15,20 0 6-15,17-5 1 16,19-3-4-16,16-4 3 16,19-2 0-16,17-3-3 15,19-3 0-15,20-1-3 16,13 1-1-16,8-1 1 0,1 4-2 16,0 4 1-16,-6 0 0 15,-4 0-1-15,-1 1 0 16,-7-3 0-16,-6 3 0 15,-9 0 1-15,-8 2-1 16,-10 1 1-16,-12 2-1 16,-15-1 2-16,-19 4-1 15,-20 0-1-15,-22 1 0 16,-19 2 0-16,-19-1 0 16,-11 2 0-16,-8 0 0 15,-1 0-2-15,0 0 1 16,0 0-7-16,0 0-9 15,0 0-9-15,2 0-5 0,4 0-9 16,1 2 6-16</inkml:trace>
  <inkml:trace contextRef="#ctx0" brushRef="#br0" timeOffset="139660.28">30653 12954 82 0,'0'0'4'15,"0"0"-4"-15,0 0-5 16,0 0-3-16,0 0 8 0,111-13 14 16,-38 8-4-16,16-1 1 15,23-2-2-15,22 2-5 16,20-2 0-16,13 3 1 16,9 3 3-16,6 2-2 15,0 0 0-15,-3 0 0 16,-3 0-4-16,-10 0 1 15,-10-1 1-15,-20-2-4 16,-18 0 1-16,-27 0 1 16,-24 3-2-16,-23 0 0 15,-18 0 0-15,-13-2 0 16,-10 2-1-16,-3 0-7 0,0 0-5 16,0 0-1-16,0 0-6 15,-12 5-7-15,-15 9 8 16,-13-2-13-16</inkml:trace>
  <inkml:trace contextRef="#ctx0" brushRef="#br0" timeOffset="140153.72">31072 13629 50 0,'0'0'9'16,"0"0"-9"-16,0 0 1 16,0 0 4-16,87 0 15 15,-60 0-1-15,7 0-5 16,12 5-7-16,12 4 3 16,19 1 4-16,21-1-6 0,17-1 0 15,22-2-7-15,17 2 2 16,8-5-1-16,10 3 1 15,-4-3-3-15,-14 0 0 16,-14-1 0-16,-19 1 0 16,-21-3 0-16,-20 0 0 15,-18 0 0-15,-15 0-1 16,-16 0-1-16,-15 0-8 16,-12-3-6-16,-4 3-1 15,0 0-8-15,-23 0-3 16,-12 0-9-16</inkml:trace>
  <inkml:trace contextRef="#ctx0" brushRef="#br0" timeOffset="140890.42">30516 15787 65 0,'0'0'1'0,"0"0"1"16,0 0-1-16,134-14 3 15,-58 11 13-15,17 1-1 0,20 0 0 16,20 2-4 0,16 0 3-16,15 0-4 0,6 0-3 15,0 6-5-15,-1 0-2 16,-10 0 1-16,-8-3-2 15,-14 0 0-15,-14-2 0 16,-13 1 1-16,-18-2 1 16,-17 0 0-16,-12 0-2 15,-13-7 1-15,-12-2-1 16,-10 2-6-16,-12 2-9 16,-13-2-9-16,-3 0-10 15,-17-6-19-15</inkml:trace>
  <inkml:trace contextRef="#ctx0" brushRef="#br0" timeOffset="142096.35">26872 15983 14 0,'0'0'80'0,"0"0"-74"16,0 0-6-16,0 0-2 15,0 0 2-15,94-4 15 16,-24 4 2-16,27-1-1 16,33-8 2-16,38-8-6 0,31-5-1 15,29-5-1-15,18-2-5 16,9 2 2-16,4 3 1 16,-6 8-6-16,-15 4 1 15,-17 5 0-15,-29 3-1 16,-32 3-2-16,-33 1 0 15,-36-1-2-15,-30 1 2 16,-30 0 0-16,-17 0 0 16,-10 0 0-16,-4-2 0 15,0 2-2-15,0 0 1 0,0 0-5 16,0 0-2 0,0 0 4-16,0 0 2 0,0 0-1 15,0 0 3-15,0 0 0 16,0 0-1-16,0 0 1 15,0 0 0-15,-1 0 0 16,-4 0 0-16,2 0 0 16,2 0 0-16,1 0 0 15,0 0 0-15,0 0 0 16,0 0 1-16,-2 0-1 16,2 0 1-16,0 0 1 15,0 0 0-15,0 0 0 16,0 0 0-16,0 0-1 15,0 0 0-15,0 0-1 16,0 0 0-16,0 0 0 0,0 0 0 16,0 0 0-16,0 0 0 15,0 0 0-15,0 0 0 16,0 0 0-16,0 0 0 16,0 0 1-16,0 0-1 15,0 0 0-15,0 0 0 16,0 0 1-16,0 0 0 15,0 0-1-15,0 0 1 16,0 0-1-16,0 0 0 16,0 0 0-16,0 0 0 15,0 0 0-15,0 0 0 16,0 0 0-16,0 0 0 0,0 0 0 16,0 0 0-16,0 0 0 15,0 0-1-15,0 0 1 16,0 0 0-16,0 0 1 15,0 0-1-15,0 0-1 16,0 0 1-16,0 0 0 16,0 0-1-16,0 0 0 15,0 0 0-15,0 0-1 16,0 0-1-16,0 0 1 16,0 0 0-16,0 0-1 15,0 0 1-15,0 0-1 16,0 0-3-16,0 0 0 15,0-2-4-15,0 2-1 16,0 0-4-16,2-1-3 16,-2 1 1-16,0-2 1 0,0 0-13 15,-14-1-12-15</inkml:trace>
  <inkml:trace contextRef="#ctx0" brushRef="#br0" timeOffset="208869.02">25191 9268 30 0,'0'0'3'0,"0"0"-3"15,0 0 0-15,9-80 0 16,-9 74 0-16,0 6 0 16,3 0 0-16,6 0-1 15,4 12-1-15,8 9 1 16,7 4-2-16,2 1-8 16</inkml:trace>
  <inkml:trace contextRef="#ctx0" brushRef="#br0" timeOffset="-210034.7">26735 12748 55 0,'0'0'6'16,"0"0"-6"-16,15 76-1 15,8-33 1-15,7 6 2 0,8 3 5 16,15 2 6-16,15-4-1 15,19-4-4-15,22-7 0 16,24-8-3-16,27-11 2 16,29-16-5-16,16-4 0 15,11-16 1-15,-3-12 4 16,-7-6-3-16,-14-5-2 16,-25-6 1-16,-21-8-2 15,-26-7 3-15,-26-11-1 16,-16-8-2-16,-13-11 1 15,-11-9-1-15,-11-2 2 16,-10 4-2-16,-11 7 1 0,-11 7-1 16,-11 4 2-1,-20-1 2-15,-38-5-5 0,-29-1 0 16,-38 1 1-16,-31 9 1 16,-31 11-2-16,-22 15 1 15,-16 11 0-15,-9 12 0 16,-5 18-2-16,2 9 1 15,23 21-1-15,21 27 2 16,22 18 0-16,17 18-1 16,13 17 0-16,6 12 0 15,13 10 1-15,12 5-1 16,19 10 1-16,23-5 1 16,28-7-1-16,34-7 2 0,19-24 0 15,60-11 1-15,42-12 0 16,39-15-1-16,25-10-2 15,15-3 1-15,1-7-2 16,-1-1-10-16,-14-3-20 16,-15-10-14-16,-27-12-21 15</inkml:trace>
  <inkml:trace contextRef="#ctx0" brushRef="#br0" timeOffset="-208112.45">19991 16353 61 0,'0'0'4'0,"0"0"0"16,0 0-4-16,0 0 1 0,-88 22 0 16,58 14 8-1,-7 12 5-15,0 7-2 0,7 9-1 16,6 7-2-16,11 7-5 15,4 8-3-15,3 17 4 16,6 7-1-16,0 6 1 16,0 0-4-16,18-14 1 15,18-11-2-15,19-13 0 16,24-11-8-16,27-13-8 16,25-5-10-16,14-5-8 15</inkml:trace>
  <inkml:trace contextRef="#ctx0" brushRef="#br0" timeOffset="-207386.4">28599 16570 73 0,'0'0'2'0,"0"0"2"16,0 0-1-16,0 0-3 15,91-9 3-15,-50 22 3 16,5 11 1-16,6 9-2 16,6 11 0-16,2 11 1 15,-1 13 2-15,-5 15-1 16,-9 6-1-16,-14 6 0 0,-14-6-2 16,-16-8 0-1,-1 0-2-15,-30-6 1 0,-11-5 0 16,-13-7-1-16,-9-9 0 15,-4-8 1-15,0-5-1 16,7-5-1-16,13-10-1 16,18-6-11-16,19-8-13 15,10-10-8-15,0-2-7 16,9-9-5-16</inkml:trace>
  <inkml:trace contextRef="#ctx0" brushRef="#br0" timeOffset="-204104.77">16185 9624 86 0,'0'0'14'0,"0"0"-14"15,0 0-3-15,0 0 0 16,0 0 3-16,0 0 2 16,-32 95 7-16,32-45 3 15,0 13-5-15,0 11 1 16,0 17 4-16,0 19 3 15,0 32 4-15,-1 23-4 16,-13 23-5-16,0 15 1 16,3-2-7-16,6-3-2 15,5-10-1-15,0-15 0 16,7-15-1-16,3-12 0 0,-4-18 0 16,0-18 0-16,-2-16 0 15,-2-17 2-15,1-16 0 16,1-12-1-16,1-14 1 15,5-10 0-15,4-8-1 16,9-7 0-16,13-5 1 16,18-4 8-16,19-1-4 15,20 0-2-15,12-11 4 16,18-6-4-16,11-3 0 16,14-5 3-16,8-7-6 15,3-2 1-15,-4 0-1 16,-9-1-1-16,-18 3 1 0,-19 5 0 15,-21 6 0-15,-18 4 0 16,-16 6-1 0,-14 3 1-16,-14 3-2 0,-10 5 1 15,-12-1-10-15,-4 1-7 16,0 0-4-16,0 0-3 16,-20 0-14-16,-22 0-10 15,-24 0-16-15</inkml:trace>
  <inkml:trace contextRef="#ctx0" brushRef="#br0" timeOffset="-203700.19">14999 10867 114 0,'0'0'0'16,"0"0"0"-16,92 56 2 16,-49-32 3-16,1 4 1 15,3 0 4-15,0 5 3 16,-1-1-3-16,-4 0-8 16,-5-3-2-16,-2-4 0 15,-4-5-11-15,-4-7-11 16,-8-11-5-16,-8-2-4 15,-11-18 0-15</inkml:trace>
  <inkml:trace contextRef="#ctx0" brushRef="#br0" timeOffset="-203504.53">15338 10807 107 0,'0'0'9'16,"0"0"7"-16,0 0-7 15,0 0 3-15,0 0-2 16,-81 57 4-16,62 2 1 15,1 13-1-15,3 11 1 16,-1 10 0-16,5 2-5 16,6 8-9-16,5 4-1 15,2 1-13-15,22-4-21 16,7-7-19-16,2-18-9 16</inkml:trace>
  <inkml:trace contextRef="#ctx0" brushRef="#br0" timeOffset="-202950.27">17102 12983 130 0,'0'0'5'0,"0"0"-1"15,0 0 15-15,0 0-13 0,0 0 8 16,0 0 16-16,104 29 2 16,-52-5-10-16,-2 3-5 15,-3 5-6-15,-5 1-2 16,-4-2-4-16,0-1-4 16,-5-2-1-16,0-6-13 15,-5-6-16-15,-5-5-24 16,-5-11 0-16,-6-3 5 15,-7-26 2-15</inkml:trace>
  <inkml:trace contextRef="#ctx0" brushRef="#br0" timeOffset="-202620.39">17611 12897 113 0,'0'0'14'15,"0"0"-12"-15,0 0 12 16,0 0 8-16,0 0 7 15,-66 106 2-15,54-56 3 16,-3 6-6-16,2 4-4 16,-4 5 0-16,-2 5-7 15,-2 1 5-15,-3 1-6 16,0 1-4-16,2-3-9 16,3-2 0-16,-1-5-1 15,4-8 0-15,1-6-2 16,4-13 0-16,4-12-4 0,3-12-3 15,1-7-9-15,3-5-4 16,0 0 2-16,0 0 0 16,0 0 2-16,0 0-21 15,0 0 2-15,0-2-9 16,3-12-13-16,8-1 7 16,-2-9-30-16</inkml:trace>
  <inkml:trace contextRef="#ctx0" brushRef="#br0" timeOffset="-196628.53">19914 5081 43 0,'0'0'0'16,"0"0"0"-16,0 0 0 15,-54-72 1-15,37 56 7 16,-2 4 2-16,0 1 1 15,1 0-3-15,2 2-2 0,0 1 2 16,5 2-2-16,3 2-2 16,1 0 2-16,4 1 0 15,1 3 1-15,1 0-1 16,1 0-6-16,0 15-1 16,0 16 1-16,0 10 1 15,1 11 3-15,11 9 0 16,9 7 1-16,6 10 6 15,6 12 1-15,4 10-1 16,5 13 2-16,-1 15-4 16,-3 6-2-16,-8 5-5 15,-5-1 0-15,-4-11-1 0,-6-14 0 16,1-10 0-16,-4-14 0 16,-3-15 0-16,1-11-1 15,-1-16 1-15,-1-10-1 16,1-10 0-16,6-10 0 15,4-7 1-15,11-8-1 16,15-2 3-16,17-8 2 16,22-16 0-16,24-7-2 15,19-5-1-15,20-5-2 16,15-3 0-16,6 1-1 16,1 1 1-16,-4 6 0 15,-12 5 0-15,-8 4 0 16,-10 1 3-16,-12 2-3 0,-14 1 0 15,-15 1 0 1,-18 4-1-16,-18 2-1 0,-18 5-5 16,-13 5-11-16,-15 4-12 15,-9 2-4-15,-3 3 2 16,-16 11 4-16,-29 1-32 16</inkml:trace>
  <inkml:trace contextRef="#ctx0" brushRef="#br0" timeOffset="-195540.3">20210 6757 6 0,'0'0'25'0,"0"0"-23"15,0 0-1-15,0 0-1 0,0 0 3 16,0 0 4-16,23 0-2 16,-20 0-3-16,1 0-2 15,-1 0 0-15,3 0-1 16,-3 0 0-16,-1 10 0 15,-2 7 1-15,0 7 8 16,-17 7 6-16,-11 10 0 16,-8 15 0-16,-10 17 2 15,-8 14-4-15,-5 13 0 16,-7 10 3-16,-7 1-1 16,-2 3 8-16,5-7 3 15,6-10-5-15,12-8-7 16,10-10 1-16,5-7-7 0,4-2-1 15,6-8-2-15,0-6-3 16,0-8 1-16,1-10-2 16,0-10 0-16,7-8 0 15,5-9 2-15,7-6 0 16,4-4-1-16,1-1 0 16,2 0 0-16,0 0 1 15,0 0 2-15,0 0-3 16,0 0-1-16,0 0 0 15,0 0 0-15,0 0 0 16,0 0 0-16,-1 0 0 16,1 0 0-16,0 0-1 0,0 0 0 15,0 0 0-15,0 0 1 16,0 0 0-16,0 0-1 16,0 0 1-16,0 0 0 15,0 0-1-15,0 0 1 16,0 0 0-16,0 0 0 15,0 0-1-15,0 0 1 16,0 0 0-16,0 0-1 16,0 0 0-16,0 0 1 15,0 0-3-15,0 0 2 16,0 0-3-16,0 0 1 16,0 0-1-16,0 0-4 15,0 0 2-15,0 0-1 16,0 0-8-16,0 0-5 15,0 0-1-15,0 0-3 0,0-3 1 16,0-1-7-16,0-7-10 16,0-5-12-16</inkml:trace>
  <inkml:trace contextRef="#ctx0" brushRef="#br0" timeOffset="-190571.26">17314 17176 6 0,'0'0'85'0,"-84"-53"-83"15,44 29 4-15,4 4 11 16,3 3-6-16,1 12 3 15,0 5-1-15,-2 8-4 16,1 20-4-16,-4 11 0 16,1 8 0-16,6 1 2 15,4 5 1-15,10 0 2 16,9 1-3-16,7-5-4 16,0-6-1-16,15-7-1 15,15-11 0-15,9-11-1 16,8-9 2-16,5-5-2 15,1-11-2-15,-1-22-12 0,-6-13-7 16,-12-17-6-16,-11-12 8 16,-17-21 1-16,-6-16 2 15,-13-12 8-15,-16 3 1 16,3 15 7-16,3 24 0 16,3 23 13-16,8 21 14 15,1 15-3-15,6 10-8 16,2 10 7-16,3 3-14 15,3 19-9-15,19 23-5 16,11 23 5-16,3 18 7 16,-3 20-2-16,-2 14 4 15,-4 3-1-15,-3-2 0 16,-6-11-6-16,-3-12 0 16,1-15-1-16,-2-13 0 0,3-14-2 15,-2-18-12-15,0-16-21 16,-3-11-10-16,-1-8 0 15,0-18-5-15</inkml:trace>
  <inkml:trace contextRef="#ctx0" brushRef="#br0" timeOffset="-190376.78">17488 17396 32 0,'0'0'93'0,"0"0"-93"16,0 0 0-16,2 76 1 0,13-36 5 15,3 6 5-15,1-2-6 16,2-1-2-16,-3 0-2 16,1-5-1-16,1-1 0 15,2-6-13-15,2-10-18 16,0-12-4-16,-3-9-29 16</inkml:trace>
  <inkml:trace contextRef="#ctx0" brushRef="#br0" timeOffset="-190120.95">18183 17152 104 0,'0'0'29'16,"0"0"-29"-16,0 0 4 15,0 0 5-15,0 0 0 16,0 0 3-16,114-58-4 16,-59 48-6-16,-1 0-2 15,1 5 0-15,-4 3-16 16,-11 2-17-16,-10 0-11 16,-16 12-7-16</inkml:trace>
  <inkml:trace contextRef="#ctx0" brushRef="#br0" timeOffset="-189941.03">18219 17384 86 0,'0'0'14'16,"0"0"-11"-16,0 0 9 16,0 0 5-16,0 0-3 15,112-18-10-15,-39-1-3 16,14-1-1-16,7-2-15 15,1 0-20-15,-8 0-21 16</inkml:trace>
  <inkml:trace contextRef="#ctx0" brushRef="#br0" timeOffset="-188329.85">20767 16623 75 0,'0'0'1'16,"0"0"0"-16,0 0 11 16,0 0-4-16,0 0-1 15,0 0-6-15,24-23 7 16,2 44 2-16,3 9-3 15,7 9 3-15,7 12-3 16,12 10 9-16,12 6-5 16,8 8 0-16,6 1-6 15,1-2-2-15,-5-9-3 16,-7-9 0-16,-10-13 0 0,-8-8-8 16,-13-12-17-16,-11-9 2 15,-11-11-1-15,-10-3-1 16,-7-14 5-16,-2-15-24 15</inkml:trace>
  <inkml:trace contextRef="#ctx0" brushRef="#br0" timeOffset="-188038.32">21368 16561 101 0,'0'0'7'0,"0"0"-6"16,0 0 2-16,-91 93 8 16,63-31 6-16,-1 8-1 15,4 6-4-15,-3 15 3 16,-5 1 1-16,-3 5-3 16,3-1-4-16,8-15-4 15,7-13-4-15,6-11-1 16,8-15 0-16,2-9-3 15,2-13-21-15,12-11-9 16,23-9-4-16,15 0 9 16,14-22-10-16,11-11-20 15</inkml:trace>
  <inkml:trace contextRef="#ctx0" brushRef="#br0" timeOffset="-187782.44">22714 17142 104 0,'0'0'0'0,"0"0"0"15,8 79 9-15,-3-39 1 0,-1 3-1 16,-4 3-1-16,0 3-7 15,0-3 1-15,0 1-1 16,-3-5-2-16,0-3-12 16,2-8-22-16,-3-12-15 15</inkml:trace>
  <inkml:trace contextRef="#ctx0" brushRef="#br0" timeOffset="-187392.65">24324 16736 111 0,'0'0'9'16,"0"0"9"-16,0 0-16 15,0 0-1-15,0 0 24 16,75 99-1-16,-30-59-16 0,4 4-2 15,-3 4-3-15,-3-3-2 16,-2 2-1-16,-2-3-2 16,1-5-14-16,-3-10-20 15,-3-7-11-15,-4-14-26 16</inkml:trace>
  <inkml:trace contextRef="#ctx0" brushRef="#br0" timeOffset="-187083.93">24954 16641 129 0,'0'0'7'0,"0"0"19"0,0 0-7 16,0 0-13-16,0 0 0 15,-64 75 17-15,46-20 1 16,0 9-9-16,-6 6-2 15,-4 12-2-15,-7 3-5 16,-1 2-1-16,-2-5-3 16,2-4-1-16,5-3-1 15,4-10 0-15,7-4 0 16,6-8 0-16,6-9-15 16,8-7-14-16,0-7 0 15,11-10-9-15,18-11-2 0,11-9-1 16,8-4-13-1</inkml:trace>
  <inkml:trace contextRef="#ctx0" brushRef="#br0" timeOffset="-186911.64">25682 17142 157 0,'0'0'0'16,"0"0"0"-16,0 0 0 16,0 0-27-16,0 0-42 15</inkml:trace>
  <inkml:trace contextRef="#ctx0" brushRef="#br0" timeOffset="-186028.96">27977 16252 33 0,'0'0'7'0,"0"0"0"15,0 0 5-15,0 0-3 16,0 0-4-16,0 0 2 16,45-27 4-16,-15 27 0 15,14 0 0-15,13 12-2 16,15 15-1-16,11 17-1 15,6 17 3-15,4 18-2 16,0 15 6-16,-1 9-4 16,-4 9-3-16,-10 8-2 15,-11 4-1-15,-15-2-4 16,-19-7 1-16,-20-10-1 0,-13-10 0 16,-22-4 2-16,-27-11-1 15,-15-5 0-15,-17-10 1 16,-4-4-2-16,2-10 2 15,7-10-2-15,22-12 0 16,20-15-16-16,22-11-9 16,12-3-7-16,0-23-5 15,22-16-57-15</inkml:trace>
  <inkml:trace contextRef="#ctx0" brushRef="#br0" timeOffset="-185119.42">21288 16406 51 0,'0'0'23'0,"0"0"-23"15,0 0 0-15,0 0 0 16,0 0 2-16,0 0 2 16,-30-12 9-16,30 4-2 15,0-6 1-15,0-9-5 16,4-14-4-16,14-12-1 16,4-18 0-16,-1-18 1 15,0-20-1-15,-6-15-2 16,-5-8 1-16,0 3 0 0,0 10 7 15,5 14-8 1,6 20 0-16,4 15 0 0,3 20-1 16,-1 12 1-16,-1 12-1 15,-3 9-5-15,-5 13-14 16,-6 0-16-16,-7 17 3 16,-5 15 1-16</inkml:trace>
  <inkml:trace contextRef="#ctx0" brushRef="#br0" timeOffset="-184870.03">21070 15928 70 0,'0'0'8'15,"0"0"-8"-15,0 0 0 16,23 94 10-16,10-54 2 15,8 2 1-15,2-1-5 16,0-1-5-16,2 1-1 16,-2-1-2-16,3-1 0 15,4-3-1-15,5-8-8 16,3-9-15-16,-5-10-11 16,-6-9-7-16</inkml:trace>
  <inkml:trace contextRef="#ctx0" brushRef="#br0" timeOffset="-184685.43">21815 16065 102 0,'0'0'0'16,"0"0"-2"-16,-116 66 2 16,72-22-1-16,3 1 1 15,5 4 0-15,9-3 0 16,11 2-1-16,13 1 1 15,3-2-2-15,26-8-26 16,16-9-16-16</inkml:trace>
  <inkml:trace contextRef="#ctx0" brushRef="#br0" timeOffset="-184288.58">24314 15333 131 0,'0'0'0'0,"0"0"0"15,0 0 0-15,0 0-3 16,0 0 3-16,-5 92 7 16,19-16 4-16,2 16-2 15,1 17-4-15,2 13-3 16,8-1 0-16,7 0-2 15,4-10 0-15,-1-11 0 16,-3-11-10-16,-13-13-12 16,-8-15-13-16,-10-20-12 0</inkml:trace>
  <inkml:trace contextRef="#ctx0" brushRef="#br0" timeOffset="-184068.04">24096 16283 116 0,'0'0'1'0,"0"0"-1"15,0 0 0-15,0 0 1 16,0 0 4-16,0 0 6 16,69 58-4-16,-32-32-6 15,-1 1 0-15,2-2-1 0,1-2-13 16,6-6-14-1,4-9-8-15,0-8-9 0</inkml:trace>
  <inkml:trace contextRef="#ctx0" brushRef="#br0" timeOffset="-183868.58">24845 16131 105 0,'0'0'8'0,"0"0"-2"15,0 0-3-15,0 0-1 16,-98 48 3-16,72-9-1 16,2 4-1-16,2 6-3 15,3 2 0-15,3-1-1 0,6 0 1 16,9-3-17-16,1-11-22 16,0-12-18-16</inkml:trace>
  <inkml:trace contextRef="#ctx0" brushRef="#br0" timeOffset="-183686.39">25328 16205 127 0,'0'0'0'16,"0"0"-6"-16,0 0-12 0,0 0 5 15,0 0-21 1,0 0 4-16</inkml:trace>
  <inkml:trace contextRef="#ctx0" brushRef="#br0" timeOffset="-178051.7">26709 12654 17 0,'0'0'0'0</inkml:trace>
  <inkml:trace contextRef="#ctx0" brushRef="#br0" timeOffset="-177754.89">26709 12654 58 0,'36'58'0'0,"-37"-58"-7"16,1 0-18-16,0 0-1 16</inkml:trace>
  <inkml:trace contextRef="#ctx0" brushRef="#br0" timeOffset="-177590.32">26806 12755 72 0,'0'0'0'0,"0"0"0"16,0 0-3-16,0 0 2 16,0 0 1-16,0 0-3 15,-7 0-19-15,7 4 5 16,0-4-5-16</inkml:trace>
  <inkml:trace contextRef="#ctx0" brushRef="#br0" timeOffset="-177282.64">26806 12755 35 0,'-13'11'8'0,"6"-8"-7"0,4-1 1 15,1-1 7-15,2-1-1 16,0 3 1-16,0-3-4 15,0 0 2-15,0 0 1 16,0 0-1-16,0 0 4 16,0 0 1-16,0 0-4 15,0 0-1-15,0 0-2 16,0 0-3-16,0 0-2 16,0 0 0-16,0 0 1 15,0 0-2-15,0 0 1 16,0 0-3-16,0 0-1 15,0 0-2-15,0 0 1 16,0 0-2-16,0 0-2 0,0 0-4 16,0 0-12-16,0 0-11 15</inkml:trace>
  <inkml:trace contextRef="#ctx0" brushRef="#br0" timeOffset="-176875.73">24557 16520 11 0,'0'0'0'0,"0"0"0"15,-55 75 0-15,34-58 0 0,-2-3 0 16,3-3 1 0,2-2-1-16,4 1 0 0,8-4 10 15,2 2-9-15,2-1-1 16,2 3-4-16,-1-1-7 16</inkml:trace>
  <inkml:trace contextRef="#ctx0" brushRef="#br0" timeOffset="-173549.49">25461 17532 28 0,'0'0'2'15,"0"0"0"-15,0 0 6 16,0 0 3-16,0 0-1 16,0 0-1-16,0 0-3 15,-2 19-4-15,1-2 7 16,-5 5-1-16,-4 5-5 0,-7 7 1 16,-11 9 0-16,-9 0-2 15,-4 6-2-15,-1 1 0 16,5-3 0-16,10-5 0 15,11-2-1-15,11-1-9 16,5-9-21-16,16-10 0 16</inkml:trace>
  <inkml:trace contextRef="#ctx0" brushRef="#br0" timeOffset="-169236.74">426 9128 20 0,'0'0'3'0,"0"0"-2"0,0 0 2 16,0 0 1-16,0 0 6 16,0 0-1-16,0 0-6 15,-22-72 3-15,22 72-2 16,0 0-2-16,0 0-1 15,0 0-1-15,0 0-1 16,0 7 1-16,0 12 0 16,12 8 4-16,1 9 1 15,5 8 3-15,5 10 1 16,2 8-4-16,2 2 3 16,-2 7 0-16,-7 4-2 15,-6 3 0-15,4-1-3 0,-4-4 0 16,2-8-2-16,5-12 0 15,5-8 1-15,1-7-2 16,5-7 0-16,3-5 1 16,1-4-1-16,5-8 1 15,7-8-1-15,2-6 2 16,12-3 0-16,7-21 0 16,12-14 0-16,9-10-2 15,7-7 1-15,1-2 0 16,-4 2-1-16,-8 7 0 15,-14 10 2-15,-15 9-2 16,-6 8-1-16,-13 11-1 16,-11 0-3-16,-11 8-1 0,-8 2 1 15,-3-1-1-15,-3 1-2 16,0 0-2-16,0 0-3 16,0 0-14-16,0-3-14 15</inkml:trace>
  <inkml:trace contextRef="#ctx0" brushRef="#br0" timeOffset="-168859.63">715 9137 73 0,'0'0'0'16,"0"0"-2"-16,0 0-1 15,0 0 3-15,114 15 0 16,-62-1 1-16,5 4 2 16,1 1-1-16,-3 3-2 0,-4 2 1 15,-5 0-1-15,-10-1-1 16,-8-3-5-16,-7-2-6 16,-7-8-2-16,-8-8-11 15</inkml:trace>
  <inkml:trace contextRef="#ctx0" brushRef="#br0" timeOffset="-168643.72">1148 9073 74 0,'0'0'1'0,"0"0"0"15,0 0 1-15,-86 101 0 16,68-50 5-16,3 10 2 0,2 3-4 15,5-3-5-15,2-7 1 16,6-5 0-16,0-7-1 16,6-5-1-16,13-6-13 15,2-11-10-15,6-16-10 16</inkml:trace>
  <inkml:trace contextRef="#ctx0" brushRef="#br0" timeOffset="-168440.07">1436 9351 83 0,'0'0'3'15,"0"0"-3"1,0 0-1-16,-25 84 1 0,25-63 2 16,0-2-1-16,0 0-1 15,10-4 0-15,-1-1 0 16,-1-2-4-16,-1-5-14 15,-6-5-8-15,-1-2-14 16</inkml:trace>
  <inkml:trace contextRef="#ctx0" brushRef="#br0" timeOffset="-168215.67">1548 9058 91 0,'0'0'0'16,"0"0"0"-16,0 0-6 16,0 0 6-16,100 15 2 15,-60-9 4-15,5 0-2 16,-1 1-3-16,-6-2-1 16,-7 0-2-16,-11-3-12 15,-7-2-5-15,-1-2 0 16,-5-18-2-16</inkml:trace>
  <inkml:trace contextRef="#ctx0" brushRef="#br0" timeOffset="-168014.21">1888 8918 4 0,'0'0'14'15,"0"0"13"-15,0 0-8 0,0 0-1 16,0 0-12-16,0 0-5 16,-17 5-1-16,25 33 11 15,-2 9 3-15,5 10-5 16,0 9-3-16,0 4-2 15,2 2-3-15,-1-1-1 16,2-4 0-16,-1-6 0 16,2-4-5-16,0-8-16 15,0-8-11-15,4-19-2 16,2-22-8-16</inkml:trace>
  <inkml:trace contextRef="#ctx0" brushRef="#br0" timeOffset="-167855.63">2312 9115 73 0,'0'0'38'15,"0"0"-38"-15,0 0 0 16,0 0-1-16,0 0-6 16,0 0-26-16,1-9 12 15,12 14-19-15</inkml:trace>
  <inkml:trace contextRef="#ctx0" brushRef="#br0" timeOffset="-159518.73">27054 15745 47 0,'-504'33'0'16,"-23"-9"-1"-16,-4-13-7 15,-10-8-4-15,-1-3-6 16</inkml:trace>
  <inkml:trace contextRef="#ctx0" brushRef="#br0" timeOffset="-151766.84">25456 7696 3 0,'0'0'5'0,"0"0"-4"16,0 0 2-16,0 0-1 0,0 0-2 15,0 0 0-15,0 0-7 16</inkml:trace>
  <inkml:trace contextRef="#ctx0" brushRef="#br0" timeOffset="-149813.58">25725 7051 29 0,'0'0'7'16,"0"0"-6"-16,0 0-1 15,0 0 0-15,0 0 0 16,0 0 0-16,0 0 0 0,0 14 0 16,-1-8 0-1,-2 2 0-15,0 1-1 0,3-1 1 16,0-1-2-16,0-1-8 15,0-3-3-15,13-3 2 16</inkml:trace>
  <inkml:trace contextRef="#ctx0" brushRef="#br0" timeOffset="-133498.81">13807 6728 39 0,'0'0'0'15,"0"0"6"-15,0 0 10 16,0 0-1-16,0 0-6 15,0 0-1-15,0 0-1 16,0 0-1-16,-55-29-2 0,41 29-1 16,-9 0-1-1,-7 11 3-15,-5 6 2 0,-2 3-1 16,3 7-1-16,4 6 2 16,9 2 1-16,5 3-3 15,8 3 1-15,4-1-3 16,4-4 1-16,0-2-2 15,0-4-1-15,15-3 1 16,7-3-1-16,5-4-1 16,6 0 1-16,4-9-2 15,8-4 1-15,3-7-19 16,4 0-7-16,0-10-16 16,-7-14-16-16</inkml:trace>
  <inkml:trace contextRef="#ctx0" brushRef="#br0" timeOffset="-133279.39">13970 6958 103 0,'0'0'7'16,"0"0"-1"-16,0 0-3 16,0 0-2-16,0 0 13 15,6 82 0-15,6-41-3 16,0 2-4-16,-1 4 0 15,-3 2-6-15,-2 3 0 16,-5 1-1-16,-1 3-8 16,0-1-19-16,0-10-16 0,-3-12-41 15</inkml:trace>
  <inkml:trace contextRef="#ctx0" brushRef="#br0" timeOffset="-131099.59">17861 8643 55 0,'0'0'0'0,"0"0"4"15,0 0 5-15,0 0 3 16,0 0-2-16,0 0 0 15,0 0-2-15,0 0-1 16,-68-8 1-16,65 8-2 16,1 0-1-16,-2 0-3 0,-1 0 1 15,-5 0-1-15,-5 7-2 16,-4 8 2-16,-4 6 5 16,2 8 0-16,0 3 2 15,5 4 0-15,4 5 5 16,8 0-5-16,4-3 0 15,0-1-2-15,6-5-3 16,11-2 3-16,3-5-2 16,4-5 0-16,6-8-4 15,4-5 1-15,7-5 0 16,7-2-2-16,3-2-12 16,-4-14-27-16,-5-2-11 15,-7-2 3-15,-8-1-3 16</inkml:trace>
  <inkml:trace contextRef="#ctx0" brushRef="#br0" timeOffset="-130456.97">18170 8923 17 0,'0'0'13'16,"0"0"-5"-16,0 0 0 16,0 0 9-16,0 0-2 15,0 0 3-15,0-25-5 16,0 13-1-16,0 0-5 15,1-2-3-15,7 0 3 16,1 1 0-16,0 2 2 16,1 0-1-16,1 4 0 15,-1 0-1-15,2 2-2 0,-1 4-1 16,0 1-1-16,1 0 0 16,-1 1-1-16,2 15 0 15,-2 4 0-15,-4 7 2 16,0 4 1-16,-5 0 1 15,-2 2 5-15,0 3-6 16,0-1 3-16,-18 0 1 16,-1-1-4-16,-4-5 0 15,1-3 1-15,3-5-2 16,4-5-1-16,6-5 2 16,0-3-5-16,6-2 0 15,3-3 0-15,0-3-1 16,0 0-1-16,0 0 2 0,22 0 0 15,13-6 3 1,14-9 0-16,3-3-1 0,6-2-2 16,-1-2 1-16,-2 4 1 15,-1 1-2-15,-6 2 3 16,-7 1-2-16,-10 2 2 16,-8 2-3-16,-7 3 3 15,-7 3-3-15,-1 0 0 16,-7 2 0-16,1 1-1 15,-2 0-1-15,0-1-1 16,0 1 2-16,0-1 0 16,0 2-2-16,0 0 0 0,0 0-1 15,0 0 1-15,0-2-4 16,0 2 1-16,0-2-3 16,0 2-9-16,0 0-10 15,0 0 1-15,0-1-7 16,0-2-1-16,-12-4-29 15</inkml:trace>
  <inkml:trace contextRef="#ctx0" brushRef="#br0" timeOffset="-127865.75">11392 4651 46 0,'0'0'55'15,"0"0"-53"-15,0 0 4 16,0 0-1-16,0 0-4 16,-34 88 7-16,23-17 9 15,-2 5-4-15,-2 0 1 16,-1-1-4-16,1-3 0 16,-1-7-7-16,0-9-1 15,3-9-1-15,1-13 0 16,3-10-1-16,2-10-1 15,7-13-10-15,0-1-1 16,0-21 6-16,7-24-22 16,13-18 6-16,4-15 10 0,1-9 10 15,-3-7 2 1,-4-1 0-16,-2 8 0 0,-2 15 0 16,1 23 11-16,-3 18 3 15,-3 16 1-15,3 13 1 16,3 2-9-16,4 16-4 15,8 22 5-15,0 18 8 16,-2 11-2-16,-2 5-5 16,-3 1-5-16,-2-3-3 15,0-2-1-15,-2-3-3 16,-2-2-15-16,1-8-17 16,-2-12-4-16,-2-13-11 15</inkml:trace>
  <inkml:trace contextRef="#ctx0" brushRef="#br0" timeOffset="-127698.99">11357 5126 170 0,'0'0'0'0,"0"0"0"16,0 0 0-16,0 0-10 15,83-73 6-15,-10 49 1 16,15-2-4-16,5 2-21 15,-8 4-18-15</inkml:trace>
  <inkml:trace contextRef="#ctx0" brushRef="#br0" timeOffset="-127346.27">9637 6093 130 0,'0'0'16'15,"0"0"-16"-15,0 0 1 16,0 100 2-16,4-44 9 16,16 4 2-16,8 1-1 15,8-3-8-15,2-5-4 16,1-9-1-16,-1-9-5 16,-7-11-24-16,-6-9-2 15,-9-10-9-15,-16-5-16 16</inkml:trace>
  <inkml:trace contextRef="#ctx0" brushRef="#br0" timeOffset="-126876.52">9637 6179 103 0,'0'0'3'0,"0"0"-3"15,0 0 1-15,49-78-1 16,-21 69 2-16,1 3 1 15,2 6-1-15,0 0 1 16,-2 13-3-16,-9 9 1 16,-8 6 0-16,-9 6-1 15,-3 4 0-15,0 2 0 16,-12 1 0-16,1-5 0 16,6-4-1-16,5-8-2 15,0-7-2-15,8-5-1 0,12-5 4 16,6-3 2-1,-1 1 0-15,6-4 0 0,-1 4 0 16,0-1 0-16,6 1 1 16,1 5 2-16,5 1 0 15,4 2 7-15,3 2-2 16,-1-1 6-16,-2 1 2 16,-10 4 0-16,-11 1-6 15,-14 1-4-15,-11 8-1 16,-12 3 6-16,-28 6 11 15,-19 8-13-15,-13 0-2 16,-13 3-7-16,-9-3 1 16,0 0-1-16,9-6-7 15,19-10-10-15,32-13-4 0,34-17-4 16,17-8-24-16,46-33-5 16</inkml:trace>
  <inkml:trace contextRef="#ctx0" brushRef="#br0" timeOffset="-126515.97">13363 4830 117 0,'0'0'0'15,"-94"-5"0"-15,49 14 9 16,-1 17 8-16,8 9 4 16,4 12-1-16,9 16-2 15,9 14 0-15,5 7 4 16,11 0-9-16,11-10-6 15,27-12-1-15,20-14 7 16,14-12-2-16,17-12-8 16,16-17-3-16,17-7-5 15,12-9-27-15,4-22-32 0,-7-11-21 16</inkml:trace>
  <inkml:trace contextRef="#ctx0" brushRef="#br0" timeOffset="-125723.89">15407 6906 10 0,'0'0'0'0,"0"0"-10"16</inkml:trace>
  <inkml:trace contextRef="#ctx0" brushRef="#br0" timeOffset="-125514.45">15407 6906 7 0,'0'0'15'0,"13"-64"-3"0,-13 64-3 16,0 0-3-16,0 0 5 15,0 0-4-15,0 0-2 16,0 11-1-16,3 11 13 16,3 12 4-16,5 4-5 15,3 6 1-15,2-1-7 16,4-3-2-16,1-1-4 15,-1 0-2-15,-2-4-2 16,-1-2 0-16,-2 1-1 16,1-3-11-16,-1 2-5 15,1-6-8-15,-1-8-8 16,-3-9-9-16</inkml:trace>
  <inkml:trace contextRef="#ctx0" brushRef="#br0" timeOffset="-124608.49">15134 7050 10 0,'0'0'19'16,"0"0"-18"-16,0 0 0 15,0 0 3-15,0 0 6 16,0 0-1-16,-5-37-4 0,5 35-3 15,0 2 1 1,0 0 5-16,-2-5 4 0,-1 1-1 16,-1-1-3-16,-1 0 0 15,2 0-2-15,0 0-2 16,2 1 1-16,1-4 1 16,0-4-3-16,15-7-3 15,15-6 0-15,13-3 0 16,5-3 1-16,4 0 1 15,0 0 0-15,2 0 5 16,4 2 0-16,6 9 6 16,10 6-4-16,8 8-3 15,5 6-1-15,6 0 1 16,5 20-3-16,-7 7 2 16,-10 10-2-16,-20 3-3 0,-24 8 1 15,-28 7-1-15,-9 6 0 16,-38 3 4-16,-24-2 4 15,-20 1 0-15,-14-5-3 16,-8-1-2-16,-5-2 4 16,3-6-4-16,14-7-2 15,16-12-1-15,22-10-2 16,23-11-5-16,16-4-15 16,15-5-2-16,7-5-19 15,27-19-38-15</inkml:trace>
  <inkml:trace contextRef="#ctx0" brushRef="#br0" timeOffset="-123426.84">18409 6508 19 0,'0'0'27'15,"0"0"-11"-15,0 0-2 16,0 0-8-16,0 0-4 15,0 0 9-15,-38-76-4 16,35 69 3-16,3 2-4 16,0 1 1-16,0-1 1 15,0-2 0-15,0 2-3 0,0-2 3 16,0 2 3-16,0 0-1 16,0 2-4-16,-1 2-2 15,-1 0-2-15,2 1-1 16,0 0-1-16,0 0-1 15,0 0 1-15,0 0-1 16,0 0-1-16,0 7 0 16,0 17 0-16,0 13 2 15,-3 6 9-15,-1 8 5 16,-1 0-2-16,-2-3 1 16,4 1-3-16,-1-8 0 15,1-5 1-15,1-4 0 16,2-3-5-16,0-1-1 0,5 2-2 15,15 3 0-15,7-5 0 16,12-5-3-16,13-6 3 16,12-14-2-16,11-3 7 15,4-8-4-15,-6-13-4 16,-9-1-7-16,-13 0-8 16,-20 3-10-16,-14 2 0 15,-14 0-2-15,-3 1-1 16,-20 0-6-16,-12 7 3 15,-9 6 2-15,-6 3 3 16,-5 0 11-16,-3 8 9 16,2 5 5-16,5-1 1 0,9-3 0 15,14-3 2 1,13-2 8-16,7-4 9 0,5 0-1 16,0 0-8-16,10-1-4 15,13-12 2-15,13-6-2 16,8-3-5-16,3-4-1 15,0 0-2-15,-6 1-14 16,-11-1-13-16,-16 3-7 16</inkml:trace>
  <inkml:trace contextRef="#ctx0" brushRef="#br0" timeOffset="-123260.22">18337 6611 84 0,'0'0'12'0,"0"0"2"15,0 0-5-15,0 0-9 0,45-85 0 16,6 54 0-16,14-3 2 16,11-2-2-16,6 2 0 15,2 0-5-15,-7 3-15 16,-12 2-21-16</inkml:trace>
  <inkml:trace contextRef="#ctx0" brushRef="#br0" timeOffset="-122489.2">15319 8805 43 0,'0'0'0'16,"0"0"0"-16,0 0 0 0,0 0 1 16,0 0 13-16,0 0 5 15,29-57-3-15,-26 52-5 16,-2 3-5-16,-1 2-2 15,0 0 1-15,-10 0-1 16,-16 5-1-16,-14 12-3 16,-8 7 0-16,-5 4 2 15,-4 4 5-15,1 7 3 16,1 6-2-16,8 2-2 16,11-4 0-16,15-5 6 15,18-3-2-15,3 2 0 16,26 3 2-16,10 4 14 15,6 5-5-15,2 1-3 0,-4 3-7 16,-5-1-9-16,-7-2 1 16,-7 1-3-16,-8 2 0 15,-4 0-8-15,-6 3-19 16,-3-3-11-16,0-3-4 16,-18-10-8-16,-11-13-5 15</inkml:trace>
  <inkml:trace contextRef="#ctx0" brushRef="#br0" timeOffset="-122328.59">14951 9697 159 0,'0'0'0'0,"0"-75"0"16,8 37-2-16,23-2 2 16,14-1-1-16,10-2-5 15,14 1-9-15,8-3-6 16,6 5-9-16,1 3-14 15</inkml:trace>
  <inkml:trace contextRef="#ctx0" brushRef="#br0" timeOffset="-122210.33">15979 9264 138 0,'0'0'3'0,"0"0"-3"16,0 0-29-16,0 0-25 0</inkml:trace>
  <inkml:trace contextRef="#ctx0" brushRef="#br0" timeOffset="-119616.96">11465 5329 49 0,'0'0'2'0,"0"0"-2"16,0 0 5-16,0 0 5 15,-86-62 2-15,51 58 5 0,-6 2-4 16,4 2-8 0,-2 0 6-16,0 0-7 0,-1 0-3 15,-4 8 0-15,-3 6 0 16,-7 7 0-16,-3 9 0 16,2 5 1-16,6 5 0 15,7 9 1-15,9 6-1 16,3 8-1-16,5 7-1 15,4 5 0-15,6 3 0 16,11-3 1-16,4-2 0 16,0-2-1-16,13-3 1 15,13-2 3-15,5-2-2 16,8-3 1-16,14-7-2 16,15-3-1-16,12-8 5 0,11-6-2 15,6-7-1-15,2-7-1 16,2-2 1-16,-3-6 1 15,-2-1 0-15,-7-5 1 16,-5-8-4-16,-11-1 1 16,-3-11-1-16,-3-21-3 15,-6-8 1-15,2-12-2 16,-4-10 1-16,-6-5 3 16,-7-3 0-16,-13-6 0 15,-12-10 1-15,-15-5 1 16,-6-3-1-16,-8 2 0 15,-17 9 2-15,-8 10 10 16,-7 5-7-16,-5 7 2 16,-10 2-6-16,-18 5 0 0,-18 2 4 15,-15 3 3-15,-9 7-4 16,0 8 3-16,5 8 1 16,10 10-3-16,12 10 6 15,15 6-7-15,22 0-1 16,8 8-4-16,10 12 0 15,6 8 0-15,6 11-3 16,3 7 2-16,9 2-3 16,8 1 0-16,1-2-11 15,13-3-7-15,13-2 3 16,7-3-6-16,4-1-7 16,4-5-10-16,3-11-3 0</inkml:trace>
  <inkml:trace contextRef="#ctx0" brushRef="#br0" timeOffset="-119218.54">11810 5743 124 0,'0'0'0'0,"0"0"-5"16,0 0-15-16,0 0-15 16,0 0 19-16,0 0 10 0,34-11-1 15,-13 9-10-15,-9-2-1 16</inkml:trace>
  <inkml:trace contextRef="#ctx0" brushRef="#br0" timeOffset="-118743.8">11714 5719 69 0,'0'0'2'16,"0"0"-2"-16,0 0-30 16,0 0 3-16</inkml:trace>
  <inkml:trace contextRef="#ctx0" brushRef="#br0" timeOffset="-117265.58">11416 5582 6 0,'0'0'12'15,"0"0"0"-15,0 0 3 16,0 0 2-16,0 0-5 15,0 0-3-15,0 0-4 16,0 0-5-16,0 0 0 16,2 0-2-16,-2 0-10 0,3 0-6 15,0 0-11 1,-3 0 6-16</inkml:trace>
  <inkml:trace contextRef="#ctx0" brushRef="#br0" timeOffset="-114147.34">11410 4891 53 0,'0'0'5'16,"0"0"-5"-16,0 0-8 15,0 0-8-15,0 0-3 16</inkml:trace>
  <inkml:trace contextRef="#ctx0" brushRef="#br0" timeOffset="-113142.37">20593 4296 15 0,'0'0'0'16,"0"0"1"-16,0 0 7 16,-23-79 3-16,17 66 1 15,5 2 1-15,-1 5-2 0,1 1 2 16,1 3-4-16,-2 2-3 16,1 0-3-16,1 0 1 15,-2 0-2-15,1 0 0 16,1 0 0-16,0 0 2 15,-2 0 0-15,1 0 0 16,-4 0-4-16,-3 13 0 16,-9 11 2-16,-8 11 6 15,-5 5 2-15,0 7 0 16,2 2-5-16,2 0-5 16,5 3 1-16,-1 1-1 15,-2 1 0-15,-1 2 0 16,1-1 0-16,-2-5 0 0,7-10 0 15,5-10 0-15,4-10-6 16,6-7-7-16,2-8-3 16,2-3-8-16,0-2-1 15,6-9 10-15,15-16-23 16</inkml:trace>
  <inkml:trace contextRef="#ctx0" brushRef="#br0" timeOffset="-112850.97">20418 4282 68 0,'0'0'1'15,"0"0"-1"-15,0 0 1 16,0 0-1-16,0 0 6 16,0 0 6-16,65-69-7 15,-52 69-3-15,1 11 1 16,3 14 1-16,-1 6 5 15,1 5-1-15,-3 5-2 16,-2 5-3-16,0 0-1 16,-4 1 1-16,1-4-2 15,-2 0 0-15,2 0-2 16,-1-3 1-16,-4 0-6 16,1-4-11-16,-2-11-3 15,-3-4-6-15,0-16-3 16</inkml:trace>
  <inkml:trace contextRef="#ctx0" brushRef="#br0" timeOffset="-112660.47">20369 4688 69 0,'0'0'3'0,"0"0"3"16,0 0-4-16,0 0-1 15,0 0-1-15,83-56-1 16,-32 45 1-16,13 1-2 16,8-2-11-16,-2-1-16 15</inkml:trace>
  <inkml:trace contextRef="#ctx0" brushRef="#br0" timeOffset="-111770.34">18995 4525 51 0,'0'0'0'0,"0"0"2"16,-118-30 8-16,73 27 1 15,2 3 2-15,0 0 0 16,0 15-1-16,2 12-6 16,0 9 1-16,6 7 2 15,6 6-2-15,6-1-1 0,10-7-3 16,8-7-3-1,5-6 1-15,0-7-1 0,11-5 0 16,11-5-1-16,6-8 0 16,8-3-5-16,6-11-2 15,1-18-3-15,2-18-2 16,-2-12-3-16,-7-7 3 16,-9-6 4-16,-7-4-6 15,-9 3 5-15,-8 5 7 16,-3 11 3-16,0 13 16 15,-15 8 1-15,-4 6 3 16,1 8-2-16,4 4-5 16,5 5 4-16,4 8-3 15,5 5-2-15,0 0-12 0,0 22-2 16,14 18 2-16,1 18 2 16,0 14 6-16,-6 6-3 15,-4 6-4-15,-2 3 0 16,4-1-1-16,0-9 0 15,4-8-3-15,-1-13-9 16,-1-12-10-16,-3-13-2 16,0-12-5-16,-1-13-6 15,2-6 5-15,-1-17 7 16</inkml:trace>
  <inkml:trace contextRef="#ctx0" brushRef="#br0" timeOffset="-111610.77">19037 4625 56 0,'0'0'19'0,"0"0"-18"16,0 0 5-16,0 0 1 16,26 74 1-16,-19-39-5 15,-3-1-3-15,2-2 0 16,-5-2 0-16,-1-5-11 16,0-8-12-16,0-9-5 15</inkml:trace>
  <inkml:trace contextRef="#ctx0" brushRef="#br0" timeOffset="-111477.53">19095 4458 117 0,'0'0'0'0,"0"0"0"0,0 0-1 16,0 0-28-16,0 0-12 15,0 0 20-15</inkml:trace>
  <inkml:trace contextRef="#ctx0" brushRef="#br0" timeOffset="-111042.66">19305 4913 31 0,'0'0'47'16,"0"0"-42"-16,0 0 1 15,-52-75 2-15,44 26-2 0,8-6 4 16,0-4-1-1,2 2-1-15,10 9-5 0,0 13 6 16,-6 6-7-16,-2 4 0 16,-2 7 0-16,-2 5-1 15,0 8 2-15,0 3 1 16,-2 2-4-16,-11 11-1 16,-10 15-2-16,-2 6 2 15,3 1-1-15,10-4 0 16,12-3-3-16,0-5 1 15,22 0 3-15,17-6 0 16,7 3 1-16,7-2 0 16,-1 0 0-16,-5 4 0 15,-8-1 1-15,-8 1-1 0,-8-3 4 16,-7 0-2-16,-7-1-1 16,-3-2 1-16,-6 3-1 15,0 0 0-15,-22 1 1 16,-11 3 0-16,-6-2-2 15,-1-5-3-15,10-5-10 16,9-9-11-16,12 0 1 16,9-15-14-16</inkml:trace>
  <inkml:trace contextRef="#ctx0" brushRef="#br0" timeOffset="-110840.02">19663 4322 132 0,'0'0'0'16,"0"0"0"-16,0 0 0 16,0 0 0-16,-66 95 1 15,68-51 4-15,21 1 1 16,6 2 0-16,-2 3-4 16,-2 4-2-16,-7 4-1 15,-10-1-7-15,-8-4-27 16,0-11-25-16</inkml:trace>
  <inkml:trace contextRef="#ctx0" brushRef="#br0" timeOffset="-110681.74">19466 4789 114 0,'0'0'0'15,"0"0"0"-15,48-89-2 16,1 57-6-16,18 1 3 15,8 1-2-15,4-3-14 16,-9 1-35-16</inkml:trace>
  <inkml:trace contextRef="#ctx0" brushRef="#br0" timeOffset="-110407.66">19976 4023 106 0,'0'0'8'16,"0"0"-6"-16,0 0 4 15,0 0-5-15,0 0 0 16,-50 77 16-16,27-10-4 16,-2 16 0-16,-2 9 1 15,6 8-6-15,12-1-5 16,9-2-2-16,14-3 0 15,26-9-2-15,15-4 1 16,15-9-17-16,18-8-8 16,18-13-3-16,12-15-8 15,9-19-17-15</inkml:trace>
  <inkml:trace contextRef="#ctx0" brushRef="#br0" timeOffset="-109947">21441 4562 58 0,'0'0'22'16,"0"0"-2"-16,0 0-2 16,0 0 5-16,0 0-6 0,0 0-12 15,-4 17-4-15,1 17 4 16,-5 13 12-16,-5 9-16 16,-1 2-1-16,0-2-2 15,5-5-15-15,7-2 0 16,2-5-6-16,13-12-7 15,14-13-21-15</inkml:trace>
  <inkml:trace contextRef="#ctx0" brushRef="#br0" timeOffset="-109610.41">22027 4284 91 0,'0'0'0'16,"0"0"0"-16,0 0 9 15,-91-38 2-15,73 38 5 16,-2 4-4-16,-3 21-8 16,-2 11 6-16,-4 12 5 15,9 5-7-15,4 3-4 16,9 1 5-16,7-5-7 15,0-2 1-15,3-6 0 16,14-3-2-16,5-11 0 16,11-6-1-16,10-12-2 15,9-8-8-15,9-4-4 0,-1-5-9 16,0-15 1-16,-2-7-7 16,-6-5-3-16,-4-6-2 15</inkml:trace>
  <inkml:trace contextRef="#ctx0" brushRef="#br0" timeOffset="-109431.89">22396 4475 34 0,'0'0'17'0,"0"0"3"16,0 0 2-16,0 0-6 15,0 0-8-15,0 0-4 16,-52 0 2-16,47 21 0 16,5 4-2-16,0 4-2 15,0 0 3-15,1 3-4 16,6 2-1-16,-3 3 0 0,-1-2-2 15,-1-3-11-15,2-4-20 16,-3-12-12-16</inkml:trace>
  <inkml:trace contextRef="#ctx0" brushRef="#br0" timeOffset="-109106.74">22262 4107 98 0,'0'0'1'0,"0"0"-1"0,82-53 0 16,-27 41 5-16,9 9 14 15,8 3-4-15,8 13 1 16,0 20-6-16,-6 11-1 15,-13 7-5-15,-12 7-3 16,-18 10 1-16,-14 4-1 16,-16 1-1-16,-1 0-1 15,-7-5 1-15,-17-5-4 16,-6-8-7-16,-6-7-11 16,-4-10 1-16,0-10-9 15,9-14-15-15</inkml:trace>
  <inkml:trace contextRef="#ctx0" brushRef="#br0" timeOffset="-108972.59">23344 4468 79 0,'0'0'0'0,"0"0"-42"16</inkml:trace>
  <inkml:trace contextRef="#ctx0" brushRef="#br0" timeOffset="-108234.02">25160 7028 42 0,'0'0'0'15</inkml:trace>
  <inkml:trace contextRef="#ctx0" brushRef="#br0" timeOffset="-108039.2">25160 7028 30 0,'110'60'0'0</inkml:trace>
  <inkml:trace contextRef="#ctx0" brushRef="#br0" timeOffset="-107081.67">24305 4922 49 0,'0'0'3'0,"0"0"14"15,0 0-7-15,0 0 1 0,0 0-2 16,0 0 1-16,0 0 0 16,-16-38-2-16,16 38-4 15,0 0-4-15,17 0-1 16,19-6 1-16,15-2 1 16,6-5-1-16,4 0-2 15,-6 5-14-15,-7-1-8 16,-17 6-12-16,-16 0-1 15</inkml:trace>
  <inkml:trace contextRef="#ctx0" brushRef="#br0" timeOffset="-106937.65">24341 4970 46 0,'0'0'11'0,"0"0"2"16,0 0-9-1,-57 72-4-15,75-61 0 0,24-5 2 16,14-6-1-16,15 0-1 15,9-13-15-15,6-13-28 16</inkml:trace>
  <inkml:trace contextRef="#ctx0" brushRef="#br0" timeOffset="-106235.74">25459 4572 120 0,'0'0'11'16,"0"0"-8"-16,0 0-3 15,0 0-5-15,0 0 5 16,103 31 0-16,-41-2 1 16,0 14 2-16,-5 11-3 15,-8 8 0-15,-10 2-1 16,-9-6 2-16,-2-9-1 15,-6-6 0-15,-5-11 0 16,-1-9 0-16,-4-8 0 16,-4-8-1-16,-1-5 1 15,-3-2 1-15,-1-13 7 16,3-16 5-16,1-15-11 16,-3-12-1-16,-2-14 0 15,-2-15 2-15,0-16-3 16,0-11 0-16,-3-1-5 0,-2 1-3 15,-4 7 4-15,-6 15 3 16,-6 14 1-16,-9 15 3 16,-1 14 1-16,1 11-3 15,6 11 7-15,11 12-5 16,10 4-2-16,3 4-1 16,24 1-2-16,23-1-9 15,28 1 10-15,29 1 1 16,28-3 1-16,30 1 2 15,31-4 2-15,29-2-2 16,30-7 0-16,31-3 0 0,22-8 0 16,8-3 1-16,0-4-4 15,-7-8 4-15,-11-5-4 16,-17-4 1-16,-13-4-1 16,-14 0 0-16,-12 2 1 15,-19 6-1-15,-20 8 0 16,-36 10 1-16,-33 6 4 15,-31 6 7-15,-23 2-7 16,-21 8 1-16,-16 4-4 16,-20 5-2-16,-8 0-2 15,-8 0-8-15,-4 11-14 16,0 6-3-16,-28 4 3 16,-20 1-3-16,-14-4-7 15,-12-6-12-15</inkml:trace>
  <inkml:trace contextRef="#ctx0" brushRef="#br0" timeOffset="-97847.21">27903 768 19 0,'0'0'9'0,"0"0"1"16,0 0 5-16,0 0-1 16,0 0-3-16,0 0 4 15,0 0-5-15,-6-24-3 16,6 24 2-16,-2 0-2 16,-2 5-6-16,-2 15-1 15,-5 13 3-15,-1 10 4 16,3 6 4-16,4 2-3 15,5 2 1-15,0-2-1 16,4-1-5-16,11-5-1 16,7-2-1-16,3-7 0 15,3-4 1-15,4-1-2 16,-2-7-3-16,-3-2-9 0,0-7-12 16,-5-3 0-16,-1-7 0 15,-7-5-12-15,-8-5-8 16</inkml:trace>
  <inkml:trace contextRef="#ctx0" brushRef="#br0" timeOffset="-97453.53">28070 894 34 0,'0'0'8'0,"0"0"-3"16,0 0 7-16,0 0-5 16,0 0-3-16,0 0-3 15,19-7 4-15,2 7 4 16,4 5-2-16,-1 9-3 15,-4 6 0-15,-3 6-2 16,-4 3 1-16,-7 2-2 16,-1 1 1-16,-5 0-1 15,0-1-1-15,0-1 0 16,-10-7 0-16,2-6 0 0,2-7-1 16,6-9-7-16,0-1-5 15,0-8 6-15,8-15-7 16,7-10-15-16,0-6 0 15</inkml:trace>
  <inkml:trace contextRef="#ctx0" brushRef="#br0" timeOffset="-97228.95">28277 884 32 0,'0'0'14'0,"0"0"6"16,0 0-4-16,0 0 1 16,0 0-2-16,0 0-6 15,-82-50-4-15,79 69-5 0,3 8 1 16,0 2 2-1,9 5 1-15,7 2 1 0,-1 2 0 16,1 1 1-16,0-5-4 16,3-3 0-16,-1-4-2 15,3-5-1-15,1-5 0 16,1-7-12-16,4-6-3 16,4-4-1-16,6-7 0 15,-3-19-21-15</inkml:trace>
  <inkml:trace contextRef="#ctx0" brushRef="#br0" timeOffset="-97035.09">28602 984 77 0,'0'0'19'0,"0"0"-15"16,0 0-4-16,0 0 0 16,0 0 9-16,0 0 7 15,0 92-10-15,12-63-3 16,-1 0-2-16,1-5-1 15,-1-2 0-15,1-5-5 16,0-3-11-16,0-4-4 16,0-10-12-16,0 0-6 15</inkml:trace>
  <inkml:trace contextRef="#ctx0" brushRef="#br0" timeOffset="-96511.02">28995 985 80 0,'0'0'13'0,"0"0"-13"15,0 0 0-15,0 0 0 0,0 0 4 16,0 0 3-1,17 86-5-15,-9-61 2 0,-5 3-4 16,-2-1 1-16,-1-1-1 16,0-4-1-16,0 0-6 15,0-8-9-15,0-5-18 16,-1-9-12-16</inkml:trace>
  <inkml:trace contextRef="#ctx0" brushRef="#br0" timeOffset="-95992.74">29158 836 88 0,'0'0'9'15,"0"0"-9"-15,0 0 0 16,0 0 1-16,0 0 7 15,3 81-2-15,6-58-3 16,4-3 2-16,-3-1-2 16,0-5-2-16,1-1-1 15,-1-6 1-15,2-3-1 16,4-4 0-16,1 0-2 16,7-16-1-16,-2-7-6 15,-2-3-2-15,-4 0 0 16,-12-1 2-16,-4 1 3 0,0 5 6 15,-4 5 3-15,-9 7 3 16,4 3 8-16,1 4-5 16,4 2 2-16,1 0-3 15,1 0-8-15,0 8 0 16,2 9 2-16,0 5 1 16,0 6 0-16,11 4 5 15,4 1 2-15,3 1-4 16,1-1 2-16,-1 0-3 15,-1-2-1-15,-4-5-4 16,-3-2 0-16,-4-4 0 16,-6-3-1-16,0 0-8 0,-8-5 0 15,-17 0-7-15,-9-6-3 16,-4-4-10 0,0-2-11-16,7-5-7 0</inkml:trace>
  <inkml:trace contextRef="#ctx0" brushRef="#br0" timeOffset="-95768.02">29636 935 68 0,'0'0'43'0,"0"0"-40"15,0 0-3-15,0 0 13 0,48 78-5 16,-36-49 0-16,-1-2-2 15,-2 0-5-15,0 0-1 16,-1-6 0-16,1-5-7 16,-3-2-11-16,-2-11-9 15,-1-3-17-15,-1-5-10 16</inkml:trace>
  <inkml:trace contextRef="#ctx0" brushRef="#br0" timeOffset="-95499.37">29593 623 117 0,'0'0'6'0,"0"0"-6"16,116-2 3-16,-46 4 3 15,10 10 6-15,1 10 1 16,-2 5 2-16,-12 7-8 15,-12 4-6-15,-14 6-1 16,-13 4-1-16,-15 4-1 16,-13 6 0-16,-1 2-9 15,-27 4-2-15,-14 5-5 16,-9 1-8-16,-9-2-9 16,-4-1-30-16</inkml:trace>
  <inkml:trace contextRef="#ctx0" brushRef="#br0" timeOffset="-94890.99">30565 1613 72 0,'0'0'4'16,"0"0"15"-16,0 0 0 15,0 0-5-15,0 0-11 16,0 0 0-16,-22 75 20 16,22-11-9-16,0 10-2 15,0 1-2-15,0-3 4 16,4-6-9-16,10-9-4 15,4-8 1-15,4-13-1 16,5-7 0-16,4-12-1 0,2-7-9 16,-2-10-17-1,1-5-16-15,-6-28-4 0,-5-14-43 16</inkml:trace>
  <inkml:trace contextRef="#ctx0" brushRef="#br0" timeOffset="-94417.24">30853 1816 139 0,'0'0'0'0,"0"0"5"16,0 0-4-16,0 0-1 15,0 0 4-15,0 0 11 16,106-67-1-16,-64 67-3 16,-2 14-7-16,-7 11-3 15,-11 3-1-15,-7 8 0 16,-9 0 0-16,-4 1 3 0,-2-3-1 15,0-3 0 1,0-4-2-16,-3-7 0 0,-4-6-3 16,3-6-7-16,-2-8-4 15,5-2 7-15,-2-21 4 16,1-11-31-16,2-7 12 16,0-5 11-16,0 4 4 15,0 2 7-15,2 5 0 16,2 8 9-16,-4 4 12 15,0 7 0-15,0 3 3 16,0 6-2-16,0 6-7 16,0 1 3-16,0 0-18 0,0 15-7 15,10 14 7 1,6 7 1-16,1 5 6 0,0-2-2 16,2-2 1-16,-1-4-5 15,-1-4 0-15,3-5-1 16,4-7 0-16,3-9-9 15,4-6-14-15,4-2-5 16,0-9-16-16,-3-11-7 16,-8 0-17-16</inkml:trace>
  <inkml:trace contextRef="#ctx0" brushRef="#br0" timeOffset="-94118.5">31399 1852 71 0,'0'0'9'16,"0"0"4"-16,0 0 5 0,0 0-3 15,0 0 7-15,0 0-6 16,28-55-8-16,-4 63 0 16,0 10-4-16,-2 6 0 15,-4 3-1-15,-5 0-1 16,-6 3-1-16,-6 0 2 16,-1-1 0-16,0 4 2 15,-9-2 1-15,-13 0-5 16,-2-4-1-16,2-6 2 15,8-9-2-15,8-6 0 16,6-6 0-16,0 0-5 16,9 0 1-16,21-16 2 15,9-4 2-15,8-3-11 0,-2-2-10 16,1 1-17-16,-2-2-9 16,-4-1-14-16</inkml:trace>
  <inkml:trace contextRef="#ctx0" brushRef="#br0" timeOffset="-93930.01">31979 1831 97 0,'0'0'9'16,"0"0"-9"-16,0 0 0 16,0 0 2-16,0 0 8 15,0 0 0-15,-25 91-3 16,25-71-5-16,0-3-2 0,0-3-9 15,6-6-7-15,9-8-27 16,3-8-2-16</inkml:trace>
  <inkml:trace contextRef="#ctx0" brushRef="#br0" timeOffset="-93481.31">32145 1548 114 0,'0'0'11'16,"0"0"-9"-16,0 0-2 16,0 0 11-16,52 75 7 0,-39-51-7 15,2 0 2 1,-3-7-11-16,0-8 0 0,0-4-2 16,-1-5-2-16,3-2-1 15,1-19 1-15,2-7-12 16,-7-6-3-16,-7-2-2 15,-3 3 14-15,0 5 3 16,0 9 2-16,0 10 8 16,0 6 8-16,0 3-7 15,0 0-9-15,0 15 1 16,0 9 2-16,0 10 8 16,0 8 4-16,0 6-4 15,8 5 7-15,0 0-3 0,3-1-7 16,1 2 11-1,1-5-5-15,-2-6-7 0,-7-10-7 16,-4-8 1-16,0-8-2 16,-3-2 0-16,-19-5-4 15,-11-6 0-15,-4-4-9 16,-4 0-16-16,4-9-5 16,7-11-1-16,9-9-15 15,14-5-14-15</inkml:trace>
  <inkml:trace contextRef="#ctx0" brushRef="#br0" timeOffset="-93200.06">32504 1726 86 0,'0'0'34'16,"0"0"-29"-16,0 0 10 16,99-7 17-16,-76 12-19 15,-7 9-7-15,-5 6 4 16,-2-1 1-16,-7 6-7 15,-2 1 0-15,0 1 1 16,-12-2-4-16,-5-2 4 16,8-6-1-16,3-4-4 15,6-7 2-15,0-3-1 16,2-3 4-16,21 0 0 16,9-12 2-16,8-8-7 15,2-2-2-15,-4-4-27 16,0-1-12-16,-7-5-12 15,-8-3-8-15</inkml:trace>
  <inkml:trace contextRef="#ctx0" brushRef="#br0" timeOffset="-92985.47">32671 1263 113 0,'0'0'13'16,"0"0"-11"-16,81-4 7 15,-39 17 13-15,7 17-7 16,3 12-1-16,-3 8 1 16,-4 4 0-16,-9 2-15 0,-13 0 0 15,-13 1-7 1,-10 5-3-16,-18 7-8 0,-27 11-11 16,-24 6-19-16,-23 1-38 15</inkml:trace>
  <inkml:trace contextRef="#ctx0" brushRef="#br0" timeOffset="-92056.66">30334 4330 73 0,'0'0'16'16,"0"0"4"-16,0 0-2 15,0 0-13-15,0 0-5 16,0 0 2-16,55 40 10 16,-10 7 7-16,4 14-6 15,5 6 0-15,2 6-3 16,-1 2 0-16,-7-5-7 0,-5-12 2 15,-10-15-5-15,-10-18 0 16,-4-14 0-16,-4-8 1 16,-4-3 3-16,-2-28 9 15,-2-23 1-15,-1-18-13 16,-6-11 2-16,-3-11-2 16,-21-13-1-16,-10-12-1 15,-11-13 1-15,-7-3 0 16,-4 1-1-16,6 15 0 15,9 22 0-15,15 24 1 16,11 27 8-16,7 15 0 16,5 16-2-16,2 4 7 0,1 6-7 15,0 1-6-15,28-5-3 16,26-8 2-16,24-5 1 16,26-9 3-16,23-3-3 15,20-6-2-15,21-7 2 16,17-8 0-16,14-6 1 15,16-9 0-15,9-4 0 16,2-2-1-16,-14 3 0 16,-24 6-8-16,-40 11 2 15,-36 10 2-15,-33 8 4 16,-30 11 0-16,-21 8 1 16,-13 7-1-16,-12 4 1 15,-3 3-1-15,0 2-6 16,-3 0-9-16,-19 4-22 15,-9 15-12-15,-14 13 11 0,-10 7 2 16,-11 2-15-16</inkml:trace>
  <inkml:trace contextRef="#ctx0" brushRef="#br0" timeOffset="-90158.42">31177 3870 52 0,'0'0'1'16,"0"0"2"-16,0 0-2 15,0 0 2-15,0 0 0 16,0 0 6-16,-9 36 1 16,9-3-2-16,0 12 10 15,1 8-5-15,7 8-4 16,2 4 2-16,5 1 3 16,0-3 0-16,7-5-6 15,5-8-2-15,4-13-3 16,1-6-2-16,-2-10-1 0,-5-6 0 15,-1-8-6 1,-3-7-8-16,0-2-1 0,1-18-13 16,-4-8-10-16,-8-8-14 15</inkml:trace>
  <inkml:trace contextRef="#ctx0" brushRef="#br0" timeOffset="-89498.39">31335 4079 22 0,'0'0'4'0,"0"0"-3"16,0 0 7-16,0 0 8 16,0 0 6-16,0 0 2 15,-14-11-3-15,13 8-4 16,-2 0 0-16,0 0-5 15,-1-1-1-15,1 1 0 16,1 1-7-16,1-3-2 16,-2-2 0-16,-1 1-1 15,3 2 3-15,1 1-1 16,0-1 0-16,0 3-1 16,0-1-1-16,0 1-1 15,0 0-1-15,1 1-1 0,13 0 0 16,4 0 1-1,6 12 0-15,1 14-1 0,2 5 2 16,-5 5 0-16,-1 0 0 16,-7-4 2-16,-4-3-4 15,-6-5 4-15,-2-6-2 16,-2-7 0-16,0-3-2 16,0-7-1-16,0-1-4 15,0 0 5-15,0-16 0 16,-8-10-17-16,0-7-2 15,5-5 2-15,3 0 7 16,0 1 5-16,0 4 6 16,0 6 1-16,3 5 3 15,-2 3 6-15,-1 4 0 0,0 6 4 16,0 5-1-16,0 4 3 16,0 0-8-16,4 7-7 15,4 15 0-15,3 9 1 16,-1 5 6-16,2-4 2 15,0-5-1-15,1-2 1 16,1-2-3-16,-1-9-6 16,-1 1 1-16,3-5-1 15,-2-3-9-15,6-2-20 16,0-5-7-16,1 0-6 16,0-5-11-16</inkml:trace>
  <inkml:trace contextRef="#ctx0" brushRef="#br0" timeOffset="-89326.34">31696 4059 76 0,'0'0'23'16,"0"0"-10"-16,0 0-1 15,0 0-11-15,0 0 0 16,0 0 12-16,13 81-1 16,2-50-7-16,0-2-5 15,0-2 0-15,0-2-12 16,1-5-6-16,2-3-13 15,-4-10-14-15</inkml:trace>
  <inkml:trace contextRef="#ctx0" brushRef="#br0" timeOffset="-89161.26">31917 4102 29 0,'0'0'74'0,"0"0"-72"15,0 0-2-15,0 0 0 16,0 0-8-16,72-74-1 16,-36 58-19-16,2-3-10 15</inkml:trace>
  <inkml:trace contextRef="#ctx0" brushRef="#br0" timeOffset="-88725.7">32067 3866 69 0,'0'0'5'0,"0"0"10"16,0 0 2-16,0 0-3 15,0 0 2-15,0 0-6 16,51-8 1-16,-29 30 1 16,-2 1-5-16,-6 2-6 15,-3 2 0-15,-5-1 0 16,0-3-1-16,-5-4-2 15,2-7-4-15,-1-5-8 16,-2-7-7-16,0 0 6 16,0-11 13-16,0-16-21 15,-2-4-2-15,-4-3 8 0,1 4 15 16,0 6 2-16,2 2 10 16,0 5 7-16,2 6 6 15,1 4-1-15,0 4 1 16,0 3-5-16,0 0-18 15,0 0 2-15,9 13 0 16,7 2 1-16,-3 4 1 16,2 1 4-16,-3-3-7 15,-4-1-1-15,0 0 0 16,-2-2-1-16,-1-5-11 16,3 0-17-16,0-4-4 15,6-5 3-15,1 0-5 16</inkml:trace>
  <inkml:trace contextRef="#ctx0" brushRef="#br0" timeOffset="-88462.34">32400 3866 47 0,'0'0'31'16,"0"0"-23"-16,0 0 11 16,0 0-1-16,0 0-7 15,0 0-1-15,40-13 4 16,-30 27-7-16,0 4-5 15,0 2 0-15,-3-2-1 16,1 2 0-16,2-1-1 16,2-3 0-16,2-2 2 0,-1-5-1 15,-2-4-1-15,3-2 2 16,0-3 0-16,5 0-1 16,4-10-1-16,4-10-14 15,-2-6-17-15,-6 1-6 16,-11-3-14-16</inkml:trace>
  <inkml:trace contextRef="#ctx0" brushRef="#br0" timeOffset="-88220.32">32488 3626 55 0,'0'0'6'0,"0"0"-4"16,0 0 5-16,0 0 10 15,0 0 5-15,95-14-4 0,-58 40-10 16,1 8 7-16,1 7-2 16,-2 3-4-16,-6-1-6 15,-5-4-2-15,-7-5-1 16,-9-4-1-16,-6-2-8 16,-4-6-13-16,-5 0-5 15,-19-8 2-15,-9-5-18 16</inkml:trace>
  <inkml:trace contextRef="#ctx0" brushRef="#br0" timeOffset="-87871.23">32324 3330 103 0,'0'0'4'0,"-14"-72"7"15,14 36 14-15,11 7-9 16,15 7-7-16,10 13 0 16,6 9 1-16,4 0-3 15,-4 23-2-15,-6 6-4 16,-14 6-1-16,-10 1-1 16,-5 0 0-16,-7-7 1 15,0-1-1-15,0-10 0 16,0-6 0-16,0-8 1 0,0-3-1 15,2-1 1-15,3 0 1 16,5-5 3-16,8-11-1 16,7-4-3-16,5 3-1 15,3-3-6-15,1 2-11 16,2 3-17-16,1-1-9 16,-1 2-7-16</inkml:trace>
  <inkml:trace contextRef="#ctx0" brushRef="#br0" timeOffset="-87540.38">32276 4981 94 0,'0'0'43'15,"0"0"-37"-15,0 0 9 0,0 0 8 16,82-47-10-1,-39 17-8-15,5-4-5 0,-2-3-2 16,-1 0-21-16,-14 2-17 16,-16 6-17-16</inkml:trace>
  <inkml:trace contextRef="#ctx0" brushRef="#br0" timeOffset="-87338.9">32116 4920 139 0,'0'0'0'16,"0"0"0"-16,26 76 0 15,-3-38 9-15,6 3 2 0,-2 3 4 16,4 4-14-16,-1 3-1 16,-2 7-5-16,-4 2-21 15,-5 3-8-15,-8-7-6 16,-6-12-10-16</inkml:trace>
  <inkml:trace contextRef="#ctx0" brushRef="#br0" timeOffset="-87081.22">32363 4746 145 0,'0'0'8'16,"0"0"-8"-16,0 0-4 0,0 0 0 16,0 0 3-16,34 73 1 15,0-12 4-15,5 4 1 16,-3 0-5-16,-5-4 0 16,-3-6 0-16,-3-7-3 15,1-11-8-15,7-11-10 16,-2-14-13-16,-1-12-26 15</inkml:trace>
  <inkml:trace contextRef="#ctx0" brushRef="#br0" timeOffset="-86512.35">32668 4503 52 0,'0'0'0'0,"0"0"-4"16,0 0-8-16,0 0 12 16,0 0 13-16,0 0 12 15,12 17 3-15,0 4 0 16,3 3-8-16,-2 1 1 15,0-2-5-15,-2-5-5 0,1-1-5 16,-1-6 1-16,2-2-4 16,-4-2-2-16,0-4 1 15,1-3-2-15,-2 0-6 16,-2-10 0-16,-4-10-7 16,-2-10-15-16,0 1-5 15,-5 2 9-15,-3 6 17 16,1 8 7-16,1 6 7 15,5 3 4-15,-1 2 4 16,2 2-2-16,0 0-9 0,0 0 0 16,0 0 1-1,0 0 0-15,0 8-3 0,0 11 7 16,7 6-2-16,4 8 5 16,1 5 3-16,4 3-7 15,-1 5 3-15,-1 3-5 16,-8 1-3-16,-3-4 1 15,-3-3-4-15,0-7-3 16,-14-9-2-16,-2-7-11 16,-2-10-8-16,-3-10-2 15,-3-1-2-15,-1-29-17 16,4-15-36-16</inkml:trace>
  <inkml:trace contextRef="#ctx0" brushRef="#br0" timeOffset="-86339.81">32974 4640 73 0,'0'0'1'15,"0"0"1"-15,0 0 10 16,35 94-9-16,-27-71 0 16,-5-2-1-16,0-3-2 15,-3-4-7-15,0-8-25 16,0-6-20-16</inkml:trace>
  <inkml:trace contextRef="#ctx0" brushRef="#br0" timeOffset="-86206.09">33138 4593 55 0,'0'0'6'0,"0"0"-6"0,78-81-2 16,-56 52-9-16,-7-1-4 15</inkml:trace>
  <inkml:trace contextRef="#ctx0" brushRef="#br0" timeOffset="-85868.7">33232 4383 38 0,'0'0'22'0,"0"0"-20"15,0 0 13-15,45 75-5 0,-30-62-2 16,-3-3 10-16,-3-4-6 15,-1-4-9-15,-2-2-2 16,-4 0-1-16,0-11-2 16,-2-14-15-16,0-1-8 15,0-1 10-15,0 8 9 16,0 8 6-16,0 8 11 16,0 3 9-16,12 8-18 15,8 17 4-15,10 9 15 16,-3 0-8-16,-3 2 1 15,-5-1 3-15,-2-1-7 16,-7-4-4-16,-5-3-3 0,-5-5-2 16,0-3-1-1,-8-4 0-15,-5-8-8 0,1-5-13 16,-2-2-8-16,-2-9-4 16,6-14-33-16</inkml:trace>
  <inkml:trace contextRef="#ctx0" brushRef="#br0" timeOffset="-85672.67">33481 4511 15 0,'0'0'85'0,"0"0"-83"15,0 0-1-15,0 0 8 16,0 0 8-16,0 0-2 16,94 14-7-16,-86-3-8 15,-5 1 0-15,-2-3 0 16,-1-1-1-16,0-3-3 0,0-2-12 15,0 0-5-15,0-3-4 16,0 0-14-16,0-3 5 16</inkml:trace>
  <inkml:trace contextRef="#ctx0" brushRef="#br0" timeOffset="-85447.68">33418 4195 68 0,'0'0'21'16,"0"0"-7"-16,0 0 0 16,0 0 0-16,0 0 3 0,102-10 1 15,-59 34 0 1,-6 8-15-16,-4 2-1 0,-4 4 0 16,-14-4-2-16,-7-3-4 15,-8-1-16-15,0-4-5 16,-19-9-3-16,-14-2-8 15,-9-14-15-15</inkml:trace>
  <inkml:trace contextRef="#ctx0" brushRef="#br0" timeOffset="-85162.62">33368 3967 129 0,'0'0'12'0,"0"0"1"15,0 0 11-15,83-30-12 0,-47 32 2 16,9 23 1-16,1 11 7 16,-1 9-4-16,-9 2-7 15,-7 1 0-15,-2-3 5 16,0-9-1-16,3-7 2 16,1-12-7-16,-1-9 3 15,-7-8 2-15,-9-5 2 16,-9-23-11-16,1-12-6 15,-6-12-16-15,0-5-15 16,0-1-21-16,0 2-17 0,0 3-9 16,0 2 3-1</inkml:trace>
  <inkml:trace contextRef="#ctx0" brushRef="#br0" timeOffset="-82328.12">11071 5503 14 0,'0'0'0'0,"0"0"0"16,0 0 3-16,0 0 3 15,0 0 2-15,0 0-1 16,0 0 0-16,10 1 1 16,-10-1-3-16,0 0-4 15,0 0-1-15,0 4-2 0,0-1-8 16,3 2 2-16,3-1-6 15</inkml:trace>
  <inkml:trace contextRef="#ctx0" brushRef="#br0" timeOffset="-73860.61">25782 5917 48 0,'0'0'15'15,"0"0"-8"-15,0 0 19 16,0 0-8-16,0 0-17 16,0 0 0-16,0 0-1 15,1 78 12-15,-1-23 4 16,0 11-2-16,0 6 1 15,-12 3-6-15,-10 5 6 16,-6-3-4-16,-4-8-2 16,5-9-6-16,6-14 2 15,7-12-5-15,4-13 0 16,6-8-3-16,2-9-11 16,2-4 1-16,0 0 10 15,0-24 2-15,0-12-11 0,10-12 2 16,7-11-2-1,3-8 3-15,1-11 3 0,-1 0-4 16,0 4 4-16,-1 13 6 16,-4 14 0-16,-1 14 8 15,-7 13 9-15,-2 9 5 16,-2 8-4-16,1 3-6 16,5 3-12-16,5 19-1 15,9 12 1-15,7 10 14 16,8 4-5-16,3 2 0 15,1-2-1-15,-3-1-1 16,-3-4-4-16,-8 1-2 16,-6-3-1-16,-7-4 0 15,-9 3-1-15,-4-4-15 0,-2-2-13 16,0-5-13-16,0-12-4 16,0-12-4-16,0-5-11 15</inkml:trace>
  <inkml:trace contextRef="#ctx0" brushRef="#br0" timeOffset="-73694.54">25825 6503 110 0,'0'0'1'16,"0"0"1"-16,0 0 26 16,0 0-23-16,0 0-5 0,0 0-1 15,56-47-2 1,-6 30-4-16,11 0-7 0,3-2-14 15,3 0-12-15</inkml:trace>
  <inkml:trace contextRef="#ctx0" brushRef="#br0" timeOffset="-73567.88">26505 6304 69 0,'0'0'2'16,"0"0"-1"-16,0 0-2 15,0 0-11-15,0 0-17 16</inkml:trace>
  <inkml:trace contextRef="#ctx0" brushRef="#br0" timeOffset="-72831.41">26234 6936 82 0,'0'0'5'0,"0"0"0"0,0 0 12 16,0 0-17-16,0 0 0 15,0 0 0-15,72 43 4 16,-43-19 1-16,4 1-2 16,-2-2-1-16,2-3-2 15,-2-5-4-15,0-5-11 16,-2-7-13-16,-5-3-11 15</inkml:trace>
  <inkml:trace contextRef="#ctx0" brushRef="#br0" timeOffset="-72620.46">26432 6883 86 0,'0'0'7'0,"0"0"-6"16,0 0 2-16,0 0-2 15,0 0 3-15,-45 111 7 16,29-70-4-16,-2 3-5 16,-3 4-2-16,2-1 0 15,-2-3-1-15,4-6-16 16,2-6-7-16,3-9-8 16,-2-6-16-16</inkml:trace>
  <inkml:trace contextRef="#ctx0" brushRef="#br0" timeOffset="-72442.36">26092 7319 114 0,'0'0'0'16,"0"0"-5"-16,0 0 2 15,101-81-2-15,-20 47-13 16,13-4 4-16,9-1 0 15,1-6-4-15,4-3-10 16</inkml:trace>
  <inkml:trace contextRef="#ctx0" brushRef="#br0" timeOffset="-65816.09">12908 5491 37 0,'0'0'13'15,"0"0"-7"-15,0 0 3 16,0 0-4-16,0 0-2 16,0 0-1-16,0 0-2 0,49-58 2 15,-18 42 5-15,8 2 0 16,4 3-2-16,1 5-2 15,2 3 4-15,-1 3-5 16,-2 0-2-16,0 4 0 16,-3 8 1-16,3 3 0 15,1 7-1-15,5 7 1 16,-1 7 1-16,1 11 6 16,-4 5-4-16,-7 4-2 15,-5 1 1-15,-9 2-1 16,-6-1-1-16,-9-5 3 15,-7-8-1-15,-2-6-2 0,-3-3 4 16,-15-1 1 0,-8 0 1-16,-5 2 2 0,-5-1-4 15,-5 1-2-15,0-3-2 16,-2-5 0-16,1-3 0 16,5-5 2-16,-1-1 0 15,4-2 2-15,0 1-2 16,1-2 2-16,0 1-3 15,1-3 0-15,-3-4 2 16,1-2-1-16,-4-9-2 16,0 0 2-16,-1-3 2 15,2-12-4-15,-1-2 1 16,1-1 5-16,3-1-2 16,-2 1-3-16,-1-3-2 15,-4 1 0-15,-2-1 0 0,0 2 2 16,0-1-1-16,4 3-1 15,6-2 7-15,3 0 0 16,7-4 0-16,3-3-2 16,4-7-1-16,7-9-4 15,4-10 1-15,5-7-1 16,0-3 0-16,8 7-1 16,8 8 1-16,7 10 0 15,2 9-1-15,5 3 1 16,1 3-3-16,8 3 2 15,4 1 0-15,2 4-2 16,2 4-3-16,1 1 0 0,7 7-5 16,2 2 1-16,6 0-1 15,-2 0 4-15,-6 4 1 16,-8 8 3-16,-11 2 1 16,-10 5-1-16,-2 0-2 15,-6-1 3-15,-5-2-2 16,-3 0 3-16,-4-4 1 15,-1 0-1-15,-3-2 1 16,-2-3-1-16,0-2 1 16,0-2 0-16,0-1 1 15,0 0 0-15,0-2 1 16,0 0 2-16,0 0 2 16,0 0 1-16,0 0-2 0,0 0 1 15,0 0-2 1,0 0 1-16,0 0-1 0,0 0-1 15,0 0-1-15,0 1-1 16,0-1 1-16,0 2-2 16,0-2 1-16,0 0-1 15,0 0 1-15,0 0 0 16,0 0 0-16,0 0 0 16,0 1 1-16,0-1 0 15,0 0-1-15,0 0 1 16,0 0-1-16,0 0 0 15,0 0-1-15,0 0 0 0,0 0 0 16,0 0-1 0,0 0 1-16,0 0-1 0,0 0 0 15,0 0-1-15,0 0 0 16,0 0-1-16,0 0 2 16,0 0 0-16,0 0-4 15,0 0-4-15,1 0-18 16,4 0 0-16,2-4-8 15,-1-6-2-15,-6-4-19 16</inkml:trace>
  <inkml:trace contextRef="#ctx0" brushRef="#br0" timeOffset="-64645.5">13439 5877 4 0,'0'0'0'0,"0"0"-4"16</inkml:trace>
  <inkml:trace contextRef="#ctx0" brushRef="#br0" timeOffset="-61182.27">25070 7146 5 0,'0'0'2'0,"0"0"2"15,0 0 1-15,0 0-4 16,0 0 0-16,0 0 1 15,0 0-2-15,0 0 1 16,0 0 3-16,0 0 1 16,0 0 2-16,0 0 1 15,-1 0-1-15,1 0 1 0,0 0 1 16,-2 0-2-16,2 0-1 16,0 0 1-16,0 0-4 15,0 0-1-15,0 0-2 16,0 0 0-16,0 0-4 15,0 0-12-15,6 0-9 16,3-2-11-16</inkml:trace>
  <inkml:trace contextRef="#ctx0" brushRef="#br0" timeOffset="-60003.6">13151 5320 21 0,'0'0'9'0,"0"0"-3"16,0 0 4-16,0 0 1 15,0 0-4-15,0 0-3 16,-5 0 1-16,5 0 0 16,0 0-2-16,0 0-2 15,0 0-1-15,0 0-3 16,0 0-13-16,0 0-12 16</inkml:trace>
  <inkml:trace contextRef="#ctx0" brushRef="#br0" timeOffset="-55032.92">25516 7960 53 0,'0'0'0'16,"0"0"5"-16,0 0 3 15,0 0-1-15,0 0 2 16,0 0 0-16,0 0-1 16,0 0 3-16,-88-15-3 15,58 15 3-15,-7 5-3 16,0 10 3-16,-4 6-2 15,1 6 0-15,0 7-1 16,6 4 0-16,7 1 0 16,7 2-2-16,8-5 0 0,11 3 0 15,1-3 3 1,3-1-1-16,19 1-5 0,10-5 2 16,14-2-5-16,8-6 5 15,10-8-3-15,6-7 1 16,-2-5-1-16,4-3-1 15,1-3 0-15,-4-11-1 16,-4-5-1-16,-8 1 0 16,-11 1 1-16,-10 1 0 15,-12 3 0-15,-6 4-2 16,-8 3 2-16,-4 1 1 16,-3 4 0-16,-3 1-1 15,0 0-1-15,0 0 1 0,0 0 0 16,0 0-4-1,0 0-11-15,0 0-4 0,0 0-4 16,0 0-4-16,0 0-5 16,0 0 2-16,0 0-10 15</inkml:trace>
  <inkml:trace contextRef="#ctx0" brushRef="#br0" timeOffset="-38772.36">25206 6715 25 0,'0'0'3'0,"0"0"1"15,0 0 1-15,0 0-4 16,0 0-1-16,0 0-1 0,0 0 0 16,0 0 1-1,-23-42 5-15,13 36 1 0,3 4-4 16,-1 0 1-16,2 1 2 16,2-1-1-16,2 2 2 15,2-3 1-15,0-1-1 16,0-1-2-16,0-3-4 15,0 0 0-15,0 0 3 16,0 5 1-16,-1-1 5 16,1 4 2-16,0-2-3 15,-2 2-1-15,2 0 2 16,0 0-3-16,-1 0-2 16,-1-1-1-16,-1-2-1 0,-4-1 0 15,-5-1-1-15,0 1 0 16,-2 1-1-16,1 0 4 15,-1 3 2-15,-2 0 3 16,-2 0-2-16,-3 10-6 16,-4 6 3-16,-2 2-3 15,2 8 2-15,-2 6 1 16,5 6 4-16,-1 4 2 16,6 2 4-16,6-3-1 15,6 0-4-15,5-2 0 16,0 1-6-16,6-2 3 15,8 2-3-15,-1-4 0 0,2-3-1 16,3-3-1 0,4-7 1-16,7-6-1 0,7-6 1 15,7-11 4-15,9 0-1 16,5-17 2-16,1-5-5 16,-2-2 0-16,-6 0-2 15,-7 2-6-15,-13 6 1 16,-12 5-12-16,-8 5 5 15,-7 5-1-15,-3 1-4 16,0 0-5-16,0 0-4 16,0-3-4-16,0-1-12 15,-4-3-2-15,-8-1-3 16</inkml:trace>
  <inkml:trace contextRef="#ctx0" brushRef="#br0" timeOffset="-38396.53">25310 6875 94 0,'0'0'2'15,"0"0"22"-15,0 0 2 16,0 0-24-16,0 0-1 15,0 0 5-15,9 83 17 16,3-41-3-16,2 6 1 0,-4 4-2 16,3 4-3-16,-1 1-8 15,-1 2 8-15,2 5-6 16,-1-2-4-16,1-2 1 16,0-7-7-16,0-8 2 15,-3-12-2-15,-1-9-4 16,-1-9 2-16,-4-5-10 15,-1-3 2-15,-1-7-10 16,-2 0 2-16,0 0 2 16,0-2-4-16,0-17-14 15,-2-6-13-15,-5 2-7 16</inkml:trace>
  <inkml:trace contextRef="#ctx0" brushRef="#br0" timeOffset="-35366.94">25385 6902 23 0,'0'0'3'16,"0"0"7"-16,0 0-4 15,0 0 0-15,0 0 5 16,0 0-3-16,0 0 0 16,-6 0 0-16,4 0-1 15,-2 0 0-15,-1 0-3 0,-2 0-1 16,-2 0-3-16,0 0 1 15,1 0 0-15,1 0-1 16,4 0 3-16,2 0 0 16,1 0 1-16,0 0 0 15,0 0-3-15,0 0 1 16,0 0 0-16,0 0 0 16,0 0 1-16,0 0-1 15,0 2 0-15,0 6 1 16,0 7-2-16,4 6 9 15,8 8 0-15,0 5 7 16,1 5-9-16,1 4-1 0,-3 5 6 16,2-1-6-16,-3-2-3 15,2-3 2-15,-1-2-4 16,-2-3 1-16,1-6-2 16,-1 0-1-16,-3-8 1 15,0-2 0-15,-2-5-1 16,1-6 0-16,-4-4-1 15,1-4 0-15,-2 1-7 16,0-3-2-16,0 0 0 16,0 0 2-16,0 0-1 15,0 0-4-15,-6-12-18 16,-3-7 3-16,0-4-2 16,0-5-3-16,-6-4-10 0</inkml:trace>
  <inkml:trace contextRef="#ctx0" brushRef="#br0" timeOffset="-35028.89">25313 7084 25 0,'0'0'10'0,"0"0"3"16,0 0 8-16,0 0-8 15,0 0 3-15,0 0-3 16,-18-42-3-16,18 45-6 15,0 22-4-15,11 12 10 0,7 12 5 16,4 5 6 0,0 6-5-16,0 1-7 0,-2-2 3 15,-2 0-1-15,-4-4-8 16,-1-9-2-16,-4-3 0 16,-2-8-2-16,-2-6 1 15,-1-7-4-15,-2-10-4 16,1-4-5-16,-3-7-3 15,0-1 1-15,0-2 4 16,-15-19-17-16,-3-11 1 16,0-7-5-16,-1-5 5 15,2-1 4-15</inkml:trace>
  <inkml:trace contextRef="#ctx0" brushRef="#br0" timeOffset="-33844.85">25322 7274 14 0,'0'0'9'0,"0"0"0"16,-10-99 2-16,8 81-3 15,1 7 12-15,-1 8 0 16,2 3-1-16,0 11-14 16,6 20-5-16,9 12 15 15,6 6-4-15,-2 2 3 16,-2 1 3-16,1 0-4 16,-3-3-7-16,-2-2 1 15,-1-5-2-15,-3-5-3 16,1-8-2-16,-4-5 0 0,-3-10 0 15,-1-5-6 1,-2-6-12-16,0-3-3 0,0-1 11 16,-6-22-2-16,-13-14-6 15,0-12 6-15,-1-13 1 16,1-5 5-16,3 3 2 16,3 6 2-16,7 12 2 15,3 12 5-15,2 5 4 16,1 8 2-16,0 4-3 15,0 9 2-15,0 1 1 16,0 7-2-16,0 0-7 16,6 19-2-16,13 17 0 15,6 11 6-15,-1 9 4 16,-3 0 0-16,-2-1-6 16,-2-4 0-16,-2-5-1 0,-6-5-1 15,1-12-1 1,-4-3-1-16,-5-8-1 0,2-9-6 15,-3-7-8-15,0-2-2 16,0 0 11-16,0-25 4 16,-10-9-8-16,-6-15 7 15,-2-7-4-15,1-1 3 16,1 1 3-16,6 10 1 16,2 7 0-16,2 10 6 15,0 4 0-15,5 8 0 16,-1 8 0-16,2 4 2 15,0 5-4-15,0 9-4 0,9 20-3 16,6 11 3 0,4 6 3-16,-2 1 0 0,-2 0-1 15,-2-3 2-15,-1-5-4 16,-5-7 2-16,1-2-2 16,-2-11-2-16,-3-5-6 15,0-7-8-15,-3-6-1 16,0-1-1-16,0-5 13 15,-7-16-3-15,-9-14-9 16,-4-7 10-16,-3-9-1 16,2-3 2-16,1 1-1 15,5 8 3-15,4 12 4 16,5 13 5-16,2 8 9 16,1 7 1-16,1 5 5 15,2 0-10-15,0 10-9 0,2 16 0 16,11 11 12-16,5 7-5 15,-1 2-1-15,0 1-3 16,0-2 1-16,-1-4-2 16,-4-7-1-16,-2-3-2 15,-2-6 0-15,-2-6 0 16,-1-8 0-16,-2-5 0 16,-2-3-6-16,1-3-1 15,-2 0 3-15,0 0 4 16,0-3-2-16,0-14 2 15,-11-12-14-15,-3-3 6 16,-2-7 0-16,3 5 3 0,2 6 4 16,5 6 0-1,2 12 1-15,4 5 0 0,-2 3 4 16,2 2 2-16,-1 0-3 16,1 0 0-16,0 0-2 15,-2 0 0-15,2 0 3 16,0 0 0-16,-1 0 2 15,1 0-4-15,0 0-2 16,0 0 0-16,0 0 0 16,0 0-2-16,0 0-4 15,0 0-1-15,0 0-1 16,0 0 0-16,0 0 0 16,0 0-4-16,0 0 3 0,0 0-1 15,0-4-2-15,3-4-7 16</inkml:trace>
  <inkml:trace contextRef="#ctx0" brushRef="#br0" timeOffset="-27507.26">420 6825 40 0,'0'0'7'0,"0"0"3"16,0 0 8-16,0 0-8 16,0 0 0-16,0 0 0 15,-6-82-3-15,17 72 2 16,5 4-6-16,11 3-2 16,10 3 0-16,13 1-1 15,3 20 2-15,-1 12 0 0,-4 6-1 16,-6 8 0-1,-8 4-1-15,-7 3 2 0,-7 1-2 16,-9 1 1-16,-11-8-1 16,0-7 0-16,0-15-4 15,-6-10 0-15,-7-15-3 16,4-1 4-16,-6-17-3 16,2-19-6-16,2-12 2 15,1-10 1-15,5-2 5 16,2 2 3-16,2 2 0 15,-1 8 1-15,1 4 0 16,-2 8 1-16,0 9 4 0,-1 9 6 16,1 7 4-16,-2 9 3 15,2 2-2-15,3 0-5 16,0 1-11-16,0 17-3 16,0 9 3-16,0 7 8 15,15 5 0-15,0 0 2 16,7-1-4-16,5 0 0 15,7-2-2-15,4-3-1 16,2-2-2-16,3-6 0 16,2-8-1-16,-2-8-14 15,2-9-14-15,-2 0-2 16,-4-15-3-16,-5-12-17 16</inkml:trace>
  <inkml:trace contextRef="#ctx0" brushRef="#br0" timeOffset="-27318.76">1254 6885 68 0,'0'0'25'16,"0"0"-23"-16,0 0 0 15,0 0 7-15,0 0 2 16,27 79-5-16,-9-59-1 16,-3 4-1-16,1 1-1 15,-1 3-2-15,0 4-1 16,-3 1 0-16,-2-3-13 15,2-8-13-15,-1-10-20 16</inkml:trace>
  <inkml:trace contextRef="#ctx0" brushRef="#br0" timeOffset="-26859.02">1943 6653 80 0,'0'0'17'0,"0"0"-14"15,0 0 4-15,0 0 4 16,0 0 2-16,19 74-2 16,-14-47-7-16,-2 3 0 15,-3 4-3-15,0 3-1 0,0 0-11 16,-6-4-9-16,-4-5-6 16,4-11-14-16,0-17-11 15</inkml:trace>
  <inkml:trace contextRef="#ctx0" brushRef="#br0" timeOffset="-26358.23">1985 6459 113 0,'0'0'13'16,"0"0"-9"-16,0 0-3 0,0 0-1 15,0 0 5-15,0 0 4 16,60 82-2-16,-32-64 0 16,-1-2-2-16,-2-3-5 15,-1-3 0-15,-2-4 0 16,-4-3-5-16,-3-3-4 16,-1 0 0-16,-2-20 4 15,-2-8 1-15,-4-5-3 16,-3-2 4-16,-3 1 1 15,0 2 2-15,0 7 0 16,-8 6 1-16,-1 5 8 16,2 8 2-16,1 3 2 0,3 3-1 15,3 0-7-15,0 8-5 16,0 12-2-16,0 10 2 16,14 6 5-16,8 1 0 15,8 0 1-15,3-2 3 16,-2-6 0-16,3-4-1 15,-7-2-4-15,-6-4-3 16,-6-2-1-16,-3 2 0 16,-11-1 0-16,-1 1-4 15,0 5 0-15,-16-1-9 16,-7 3-9-16,-8-5-6 16,-6-1-2-16,3-9 1 15,-2-10-12-15</inkml:trace>
  <inkml:trace contextRef="#ctx0" brushRef="#br0" timeOffset="-26148.81">2577 6413 61 0,'0'0'52'16,"0"0"-52"-16,0 0 8 15,0 0 8-15,55 87-5 16,-34-62-3-16,3-1-7 16,-2 5-1-16,-5 4-5 15,1 1-21-15,-9-3-21 0</inkml:trace>
  <inkml:trace contextRef="#ctx0" brushRef="#br0" timeOffset="-24407.63">619 4642 7 0,'0'0'4'0,"0"0"3"16,0 0 5-16,0 0-8 15,0 0-4-15,0 0-5 16,-5-11 4-16,11 11-1 16,0 4-6-16,-3 3-2 15</inkml:trace>
  <inkml:trace contextRef="#ctx0" brushRef="#br0" timeOffset="-24280.76">619 4642 4 0,'4'18'4'15,"-8"-19"0"-15,4-1-3 16,0-1-1-16,0 3-1 16,0 0-3-16,0 0 0 0,0 0 0 15</inkml:trace>
  <inkml:trace contextRef="#ctx0" brushRef="#br0" timeOffset="-22374.43">2577 7952 49 0,'0'0'13'0,"0"0"4"16,0 0-6-16,0 0-3 16,-83-69-4-16,72 54 6 0,5 0 3 15,2-2-3-15,4 0-1 16,0-5-1-16,0 0-3 16,0-1-1-16,19 0 0 15,5 5-2-15,10 9-1 16,8 9 1-16,4 0 1 15,1 22-1-15,-4 14-2 16,-9 8 2-16,-7 9 1 16,-9 1 0-16,-6-4-3 15,-6-5 3-15,-5-8-3 16,-1-10 0-16,0-10 0 16,0-9-3-16,0-8-2 15,-1 0 2-15,-10-20 1 16,-2-13-19-16,2-11-2 15,-2-7 8-15,1-1 10 0,0 4 5 16,0 5 0-16,0 4 1 16,3 6 6-16,-1 5-1 15,4 10 7-15,1 10 1 16,5 4 9-16,0 4-7 16,0 0-16-16,14 17 0 15,13 10 6-15,6 1 16 16,8 4-2-16,1 0-5 15,4-3-6-15,-1-3-7 16,1-4 0-16,2-3 0 0,1-3-2 16,-4-6-11-16,-2-6-18 15,-1-4-13-15,-3-3-9 16,-5-16-7-16,-13-8 0 16</inkml:trace>
  <inkml:trace contextRef="#ctx0" brushRef="#br0" timeOffset="-22111.58">3292 7700 84 0,'0'0'15'16,"0"0"-1"-16,0 0 4 15,-9-76-9-15,22 63 1 16,5 6 2-16,3 7-8 16,1 2-3-16,1 19 0 15,-4 9 1-15,-7 6 2 16,-2-1-1-16,-4-2 4 0,-1-4 2 15,-1-6-3 1,4-5 0-16,2 0-3 0,1-3-1 16,5-2-1-16,-1-5 0 15,12-8-2-15,1 0-4 16,11-22-11-16,4-17-14 16,2-13-15-16,-2-13-13 15</inkml:trace>
  <inkml:trace contextRef="#ctx0" brushRef="#br0" timeOffset="-21632.5">3863 6869 126 0,'0'0'9'0,"0"0"10"15,0 0 12-15,0 0-21 16,0 0-10-16,0 0 0 15,19 33 6-15,8-18 1 16,4-4-1-16,-4-3-4 16,-6-5-1-16,-3-3-1 15,-4 0-5-15,-3-3-7 16,-5-14 5-16,-3-10 1 16,-3 1 1-16,0-2-2 15,-10 0 6-15,-8 4 1 16,0 4 0-16,5 6 2 15,4 7 7-15,4 4 7 0,5 3-6 16,0 0-10-16,6 4-6 16,12 14 5-16,9 4 1 15,6 9 5-15,7 1 3 16,6 2 4-16,2 2 0 16,0-2-6-16,-2 4 2 15,-13-1-7-15,-8-1 1 16,-10-1-2-16,-9 2 1 15,-6 1-1-15,-6 1 0 16,-18 0-2-16,-16-6-16 0,0-12 1 16,-5-11 0-1,6-10-6-15,11-11-14 0,13-20-11 16,12-11-20-16</inkml:trace>
  <inkml:trace contextRef="#ctx0" brushRef="#br0" timeOffset="-21340.28">4395 6760 85 0,'0'0'21'15,"0"0"-17"-15,0 0 0 16,0 0 4-16,0 0 7 16,0 0-4-16,63 20 1 15,-48-7 2-15,3 1-2 16,-3-1-3-16,-2-1-3 0,2-2 2 15,-2 1-2-15,1-1 1 16,2-4 2-16,4-6-6 16,5 0 4-16,5-16 10 15,6-12-5-15,4-7-9 16,0-5-3-16,-2 1-8 16,-4 7-8-16,-6 7-26 15,-10 11-8-15,-6 12-4 16,-12 2-13-16</inkml:trace>
  <inkml:trace contextRef="#ctx0" brushRef="#br0" timeOffset="-20583.05">4263 8970 18 0,'0'0'0'16,"0"0"-13"-16,-103 0 13 15,80-3 13-15,10-5 8 16,5-4 9-16,4-2-2 15,4-5-10-15,0-5 1 16,4-6 1-16,14-2-7 0,15 1 1 16,10 2 6-16,8 9-11 15,9 10 5-15,-5 10-5 16,0 0-1-16,-13 25-7 16,-5 11-1-16,-10 7 1 15,-6 4 0-15,-12-3 1 16,-2-4-2-16,-5-13-1 15,-2-10 0-15,0-10-6 16,0-7-3-16,-3-2 7 16,-17-22-5-16,-5-13-14 15,-3-9-2-15,1-5 10 16,9-2 10-16,3 5 1 16,6 0 2-16,3 7 1 15,0 7 4-15,6 12 9 16,0 10 8-16,0 9 2 0,0 3-14 15,0 0-9-15,24 17 1 16,12 9 7-16,7 4 10 16,8 4-9-16,1 0-1 15,0 0-3-15,-3-4 4 16,-7-7 2-16,-3-8-11 16,1-8 0-16,-4-7-6 15,1 0-28-15,-4-9-22 16,-12-13-10-16,-12-6-8 15</inkml:trace>
  <inkml:trace contextRef="#ctx0" brushRef="#br0" timeOffset="-20170.72">4928 8428 105 0,'0'0'6'0,"0"0"-5"16,0 0 14-16,0 0-8 15,0 0-4-15,0 0-2 16,91 5 9-16,-78 23 0 16,-5 0-1-16,-2 0-2 15,-2 0-4-15,2-2-2 16,-2-3-1-16,1-2 1 16,1-4-2-16,2-7-3 15,2-8-10-15,6-2 0 16,5 0 14-16,6-12 0 15,1 0 1-15,2-4 4 0,4 6 2 16,-2 5-1-16,-4 0 3 16,-1 5-3-16,-3 0-3 15,0 0 7-15,0 6-4 16,-4 7 3-16,-6 7 1 16,-2 3-4-16,-11 4-2 15,-1 5 3-15,-13 4-4 16,-14 1 1-16,-6 0-4 15,-4-9-18-15,6-10-13 16,2-18-4-16,4-6-12 16,4-35-16-16</inkml:trace>
  <inkml:trace contextRef="#ctx0" brushRef="#br0" timeOffset="-19682.56">5295 7752 118 0,'0'0'7'0,"0"0"-6"15,-12 81 3-15,21-47 17 16,16-4-6-16,5-4 6 16,4-7-2-16,6-5 4 0,-1-8-12 15,2-6-6 1,-4 0-1-16,-3-13-4 0,-4-17-3 15,-6-10-3-15,-5-8-1 16,-11-2-9-16,-8-3 8 16,-3 3 3-16,-24 3 4 15,0 9 0-15,0 12 1 16,9 12 3-16,9 9 19 16,2 5-2-16,7 0-13 15,0 2-7-15,16 18-11 16,11 5 11-16,12 5 6 15,10 6 8-15,5 2-1 16,6 0-2-16,1-1 5 16,-3-1 0-16,-3-3-3 0,-12-1-8 15,-10-1-4-15,-10 3 0 16,-10 0 1-16,-10 3-1 16,-3 2-1-16,-11 1-5 15,-19 6-10-15,-8-4-11 16,-7-7-8-16,2-19-11 15,4-16-8-15,9-19-5 16,12-26-31-16</inkml:trace>
  <inkml:trace contextRef="#ctx0" brushRef="#br0" timeOffset="-19232.6">6009 7593 101 0,'0'0'7'0,"0"0"1"0,0 0 10 16,0 0 9-16,57-72-15 16,-35 71-7-16,4 1 6 15,-1 0 5-15,-1 8-6 16,-8 6-6-16,-4 6-4 16,-6 0 1-16,-4 5 1 15,-2-3 0-15,0-3 4 16,0-5-1-16,0-5-4 15,0-2-1-15,0-6 0 16,0-1 0-16,0 0 0 16,0 0-3-16,0 0-1 15,13 2-2-15,7 0 6 0,8 1 1 16,3 0-1-16,-1 3 2 16,1-1-1-16,-7 2 2 15,-5 1 0-15,-8 1 2 16,-2-1 0-16,-3 1 0 15,-5 2 0-15,-1 1 2 16,0 7 6-16,-16 5-4 16,-8 8-6-16,-13 1-3 15,-4 1-1-15,0-5-12 16,8-12-6-16,6-17-3 16,6-3-17-16,8-31-23 15,7-18-5-15</inkml:trace>
  <inkml:trace contextRef="#ctx0" brushRef="#br0" timeOffset="-19089.79">6483 7098 104 0,'0'0'2'15,"0"0"-2"-15,0 0-9 16,0 0-46-16</inkml:trace>
  <inkml:trace contextRef="#ctx0" brushRef="#br0" timeOffset="-16947.91">6391 9106 67 0,'0'0'19'0,"0"0"-15"16,0 0 7-16,0 0-2 15,0 0-6-15,0 0-3 16,0 0 7-16,88-38 1 16,-42 12-6-16,-2-1 6 15,-1 2-8-15,-6 7-7 16,-9 5-15-16,-20 7-22 15,-8 6-21-15</inkml:trace>
  <inkml:trace contextRef="#ctx0" brushRef="#br0" timeOffset="-16790.8">6467 9279 112 0,'0'0'14'0,"0"0"-14"16,0 0 0-16,0 0 0 15,0 0 1-15,119-95-1 16,-57 46-15-16,0-4-26 16,-7-3-26-16</inkml:trace>
  <inkml:trace contextRef="#ctx0" brushRef="#br0" timeOffset="-16283.63">6911 8395 118 0,'0'0'3'15,"0"0"-3"-15,8-87 6 16,20 68 6-16,11 7-3 16,12 12-5-16,8 0 9 15,6 16-4-15,-1 12-2 16,-9 9 0-16,-10 7-5 15,-11 1-1-15,-10 5-1 16,-9-4 1-16,-9-4-2 16,-5-7 1-16,-1-9-4 15,0-12-3-15,0-10-11 16,0-4-2-16,0-8 14 0,-6-22-18 16,-10-15-3-1,2-10-3-15,0-6 13 0,2 2 3 16,1 2 14-16,4 8 8 15,-1 9 11-15,2 6-3 16,0 7 11-16,1 14-9 16,2 3-2-16,1 5 1 15,2 5 5-15,0 0-18 16,0 6-4-16,19 20 0 16,5 11 1-16,7 2 5 15,1 2 3-15,-1-3-3 16,0-7-4-16,1-6 1 15,-2-3-2-15,-2-9-1 16,-4-3-1-16,-2-10-18 0,2 0-18 16,-3-14-3-16,-6-19-16 15</inkml:trace>
  <inkml:trace contextRef="#ctx0" brushRef="#br0" timeOffset="-16115.85">7705 8226 117 0,'0'0'9'15,"0"0"-6"-15,0 0 0 16,27 88 6-16,-12-57 1 16,3-1 0-16,-3-3-3 15,1-4-6-15,1 0-1 16,-3-4-8-16,0-5-18 16,-4-10-20-16,-5-4-23 0</inkml:trace>
  <inkml:trace contextRef="#ctx0" brushRef="#br0" timeOffset="-15943.79">7929 8276 125 0,'0'0'4'16,"0"0"-3"-16,0 0 5 15,112-61 1-15,-64 34-3 16,-1-3-4-16,-6 3-6 15,-10 0-22-15,-13 1-22 0</inkml:trace>
  <inkml:trace contextRef="#ctx0" brushRef="#br0" timeOffset="-15747.72">8008 7998 87 0,'0'0'20'0,"0"0"-13"16,0 0-4-16,0 0 3 15,0 0 12-15,67 100-4 16,-39-58-7-16,-2 11 5 16,-3 1-9-16,-1 2-2 15,0-3-1-15,-3-4-5 16,4-6-19-16,-4-8-12 16,2-4-23-16</inkml:trace>
  <inkml:trace contextRef="#ctx0" brushRef="#br0" timeOffset="-15284.87">8360 8050 109 0,'0'0'15'0,"0"0"-4"15,0 0 3-15,106-32-4 16,-63 32-5-16,3 10 2 15,-4 12 0-15,-4 6 0 16,-10 6-2-16,-9 3-4 0,-8 1-1 16,-8-4 0-16,-3-2 0 15,0-9-1-15,0-6-8 16,-9-10-2-16,-2-7-7 16,-1-1 3-16,-1-26-13 15,-3-13 1-15,-1-10 4 16,1-1 8-16,4 4 8 15,1 8 7-15,7 7 16 16,2 8 7-16,1 7 2 16,1 5-2-16,0 6 1 15,0 6-2-15,0 0-12 16,13 3-9-16,11 12 6 16,7 5 9-16,-1 8-3 0,0 1-5 15,-4 4 0-15,-1 5-1 16,0 0-4-16,0-2-3 15,-1-4 0-15,-1-9-6 16,1-12-12-16,2-9-13 16,1-2-19-16,-6-22-29 15</inkml:trace>
  <inkml:trace contextRef="#ctx0" brushRef="#br0" timeOffset="-14955.62">8952 8023 113 0,'0'0'11'0,"0"0"9"16,0 0-2-16,0 0-2 15,0 0-11-15,0 0 2 16,78-27 1-16,-54 44 2 16,-5 5-2-16,-7 4-6 15,0 8 2-15,-9-1-2 16,-3 0 0-16,0 2 2 15,0-5 0-15,-3 1-3 16,-6-3-1-16,1-3 0 16,2-7 0-16,5-7 0 15,1-5 0-15,0-2-7 16,4-4-4-16,17 0 11 16,12-8 0-16,10-12-1 15,8-5-13-15,4-5-11 0,-2 0-15 16,-4-2-6-16,-9 1-24 15</inkml:trace>
  <inkml:trace contextRef="#ctx0" brushRef="#br0" timeOffset="-14788.19">9401 8061 108 0,'0'0'6'0,"0"0"-4"0,0 0 4 15,100-61-6 1,-63 40-1-16,-7-1-11 0,-9 0-15 16,-15 1-12-16</inkml:trace>
  <inkml:trace contextRef="#ctx0" brushRef="#br0" timeOffset="-14616.61">9474 7858 66 0,'0'0'28'0,"0"0"-23"15,0 0-5-15,0 0 24 16,30 92-3-16,-6-53-2 16,-2 0-9-16,-2-2 7 15,2 2-13-15,2 1-4 16,1 2 0-16,6-4-22 16,-5-10-28-16,-2-14-9 0</inkml:trace>
  <inkml:trace contextRef="#ctx0" brushRef="#br0" timeOffset="-14165.84">9686 7868 88 0,'0'0'31'16,"0"0"-24"-16,0 0 12 15,112-8 8-15,-67 12-16 16,-2 13 0-16,-4 5-1 15,-7 6 1-15,-5 2 0 0,-8 1-8 16,-8 0 0 0,-3-1 1-16,-5-5-4 0,-2-5 3 15,-1-6-3-15,0-9-9 16,0-5-15-16,0 0 9 16,0-20 4-16,-1-12-30 15,-13-8 11-15,1-8 5 16,-1-4 1-16,-2 2 12 15,7 8 12-15,1 12 4 16,2 12 15-16,5 10 6 16,-2 6 2-16,3 2-7 15,0 0-16-15,7 15 3 16,10 6 23-16,7 11 0 16,1 4-11-16,0 4 0 15,2-3 0-15,-1-4-9 0,-1-7-1 16,2-2-7-16,-3-7-1 15,-2-6-2-15,1-7-20 16,2-4-39-16,2-6-5 16,-2-19-20-16</inkml:trace>
  <inkml:trace contextRef="#ctx0" brushRef="#br0" timeOffset="-13738.47">10305 7853 54 0,'0'0'10'0,"0"0"4"0,0 0 7 16,0 0 3-16,0 0-6 15,0 0 7-15,49 0 4 16,-28-3-12-16,-3 3-6 16,-2 0 0-16,-5 0-2 15,-1 0-8-15,-7 8 0 16,-1 6-1-16,-2 3 3 15,0 5-1-15,0 2-1 16,-9-2-1-16,3-1 0 16,0-4-1-16,0-3 1 15,3-1-3-15,1 0-1 16,2-5-2-16,0-4 0 16,8-2-1-16,19-2 7 15,10 0 4-15,14 0 1 16,-2 0 4-16,-1 8-9 0,-14 6 8 15,-9 0-2-15,-13 3-3 16,-9 5 1-16,-3 5 2 16,-10 4 0-16,-22 3-3 15,-11 0 1-15,-11-1-4 16,-13-1-16-16,-13 6-25 16,-19 4-39-16,-17 10-1 15</inkml:trace>
  <inkml:trace contextRef="#ctx0" brushRef="#br0" timeOffset="-13463.18">8038 9707 126 0,'0'0'10'16,"0"0"-10"-16,0 0 0 15,88-28 6-15,6-17 25 16,37-24-3-16,37-20-16 16,31-14 1-16,20-7 2 15,14-1-7-15,4 12-1 16,-9 7-7-16,-23 11 0 0,-37 12-3 16,-40 19 2-1,-40 15-21-15,-36 16-28 0,-33 14-19 16,-19 5-21-16</inkml:trace>
  <inkml:trace contextRef="#ctx0" brushRef="#br0" timeOffset="-13026.35">9601 9435 95 0,'0'0'19'16,"0"0"-19"-16,79-77 13 15,-42 55 6-15,-1 10-10 16,-3 12-4-16,-8 0-1 16,-2 10 1-16,-4 12 0 15,-6 10-1-15,1 3 2 16,-2-1 0-16,-3-2-2 15,2-9 4-15,-3-4-6 16,4-8 7-16,1-6-1 16,2-5-4-16,5 0-2 15,1 0-2-15,4 0 3 16,-4-1-3-16,-3 1 0 16,-8 0 0-16,-4 7 3 0,-1 10 9 15,-4 3 14-15,-1 8-5 16,-1 3 0-16,-19 5-11 15,-14 5-8-15,-12 0-2 16,-17 3-17-16,-6-6-39 16,-2-11-17-16,8-14 3 15,12-13-3-15</inkml:trace>
  <inkml:trace contextRef="#ctx0" brushRef="#br0" timeOffset="-12770.66">11212 8465 132 0,'0'0'7'16,"0"0"7"-16,0 0 19 15,0 0-15-15,61 75-9 16,-61-30-9-16,-6 7 0 16,-15 4-12-16,-1 5-25 15,-8 1-22-15,-12-3-13 16</inkml:trace>
  <inkml:trace contextRef="#ctx0" brushRef="#br0" timeOffset="-12021.18">11465 8325 121 0,'0'0'2'15,"0"0"0"-15,64 80 22 16,-31-44 8-16,2-2-17 16,-4-6-1-16,3-8-2 15,-1-9-6-15,-6-7 0 16,3-4 0-16,-8-1-6 16,-8-22 0-16,-6-10-5 15,-8-9-5-15,0-2-6 16,-8 1-6-16,-9 6 18 15,2 13 4-15,6 9 3 0,5 11 10 16,4 4 2 0,0 14-15-16,18 15 0 0,9 11 16 15,4 0 18-15,2-2-8 16,1 1 7-16,-3-3-5 16,-7 1-8-16,-3-1 1 15,-6-2-2-15,-9-2-7 16,-6-3-8-16,0 0 4 15,-25-1-8-15,-13-3-6 16,-11-1-19-16,-9-5-24 16,0-9 12-16,7-10-28 15,14-12-14-15,22-24-10 16</inkml:trace>
  <inkml:trace contextRef="#ctx0" brushRef="#br0" timeOffset="-11834.15">12205 8461 127 0,'0'0'12'0,"0"0"5"15,49 93 33-15,-29-54-6 16,1 0-24-16,1-2-5 16,-2-4-12-16,-3-3-3 15,1-5-4-15,-4-4-31 16,-1-7-36-16,-1-12-15 0</inkml:trace>
  <inkml:trace contextRef="#ctx0" brushRef="#br0" timeOffset="-11646.44">12596 8489 154 0,'0'0'2'15,"0"0"20"-15,103-21 6 16,-54 0-18-16,-1-4-10 16,-9-4-2-16,-10 1-29 15,-12 1-24-15,-17 2-10 16</inkml:trace>
  <inkml:trace contextRef="#ctx0" brushRef="#br0" timeOffset="-11466.92">12645 8274 70 0,'0'0'49'16,"0"0"-44"-16,0 0 10 16,0 0 20-16,27 87-13 15,-9-53-1-15,3-2-11 16,-6 2-7-16,-2 2-2 16,1-2-2-16,-4-1-14 15,-1-7-20-15,-3-10-29 16,-5-16-17-16</inkml:trace>
  <inkml:trace contextRef="#ctx0" brushRef="#br0" timeOffset="-11068.51">12809 8293 72 0,'0'0'91'0,"0"0"-90"15,0 0 7-15,0 0 8 16,0 0 4-16,0 0-1 15,57 72-7-15,-36-68-3 16,-2-4-5-16,4 0-4 16,-4-13-11-16,-7-11-14 15,-3-8-8-15,-9-2 8 16,0 0 12-16,0 8 7 0,-9 7 6 16,1 11 8-16,7 8 19 15,1 0-9-15,0 18-13 16,3 11 5-16,15 8 17 15,7 3 11-15,2-2-11 16,1-1-5-16,-1-3-4 16,-5 2-5-16,-8-1-1 15,-6 0-2-15,-7 3-3 16,-1-4-6-16,0-2 2 16,-18-5-3-16,-9-5-13 15,-4-3-10-15,-4-4-16 16,6-8-22-16,3-7-14 15,12-5 7-15,8-23-16 16</inkml:trace>
  <inkml:trace contextRef="#ctx0" brushRef="#br0" timeOffset="-10886.94">13200 8310 43 0,'0'0'95'16,"0"0"-93"-16,0 0 36 15,0 0-12-15,79 90-11 16,-59-59 0-16,-6-1-5 16,-3-1-9-16,-5-1-1 15,-5-3-19-15,-1-7-36 16,0-11-24-16</inkml:trace>
  <inkml:trace contextRef="#ctx0" brushRef="#br0" timeOffset="-10693.88">13476 8210 115 0,'0'0'13'0,"0"0"24"16,116-64-18-16,-74 42-16 15,-6 2-3-15,-8 3-12 16,-8 0-15-16,-13 0-7 15,-7 1 4-15,0 2-26 0</inkml:trace>
  <inkml:trace contextRef="#ctx0" brushRef="#br0" timeOffset="-10521.19">13518 7995 92 0,'0'0'13'15,"0"0"12"-15,0 0 10 16,49 86-11-16,-25-47-9 15,-2 2 0-15,1 4-10 16,-6-4-4-16,0-2-1 16,-2-5-7-16,-5-5-22 15,-1-13-24-15,-3-9-15 16</inkml:trace>
  <inkml:trace contextRef="#ctx0" brushRef="#br0" timeOffset="-9683.32">13286 8424 27 0,'0'0'23'16,"0"0"-5"-16,0 0 9 0,0 0-10 16,0 0 2-16,0 0-6 15,13-48-3-15,-4 44 7 16,2 1-3-16,-3 3-1 15,-4 0-9-15,-2 0-4 16,-2 0-1-16,0 7 1 16,0 7 0-16,-8 1 2 15,-4-1 0-15,-2-3-1 16,0-5-1-16,-1-6 2 16,2 0 0-16,-5 0 0 15,3-8-1-15,6-3 1 16,6-1 2-16,3 0-1 15,3 0 2-15,16-3 5 0,8 2 0 16,6 1 1-16,4 4-1 16,5 8 1-16,-3 0-5 15,-5 23 9-15,-6 13 4 16,-11 5 2-16,-10 9 3 16,-7 4 2-16,-1 1-6 15,-20-1 0-15,-4-2-13 16,-8-7 1-16,-5-6-8 15,3-7-2-15,2-11-10 16,4-10-20-16,10-10 7 16,9-1 5-16,7-8 15 15,3-10-10-15,9-2 11 16,19 1 4-16,9 5 0 16,5 4 6-16,4 2-1 15,-1 2-3-15,1 0 1 0,-5 0-6 16,-7 0-1-16,-7 1-18 15,-6-1-45-15,-6-2-19 16,-4-6 2-16</inkml:trace>
  <inkml:trace contextRef="#ctx0" brushRef="#br0" timeOffset="-9236.97">13653 7562 181 0,'0'0'15'15,"0"0"3"-15,0 0-8 16,0 0 14-16,108 92 7 16,-68-60-14-16,-9-7-11 15,-8-7-5-15,-5-7-2 16,-9-9-10-16,-5-2-15 15,0 0 4-15,-4-17 19 16,0-8-14-16,0-1-2 16,-8 3 14-16,0 6 3 15,2 8 2-15,5 7 7 16,1 2 12-16,0 6-17 0,12 22 0 16,13 6 21-16,6 7 6 15,5 4-3 1,0-2-2-16,1 1 3 0,-6-2-7 15,-8-3-1-15,-8-2-3 16,-11-6-9-16,-4-2-2 16,-1-4-5-16,-21-5 0 15,-10-3-17-15,-8-4-27 16,-6-9-8-16,2-4-24 16,7-6-14-16,13-16 16 15</inkml:trace>
  <inkml:trace contextRef="#ctx0" brushRef="#br0" timeOffset="-8856.23">14092 7807 103 0,'0'0'10'0,"0"0"33"16,0 0-8-16,84-7-7 15,-75 7-18-15,-6 4-9 16,-2 12 1-16,-1 3 2 15,0 0 1-15,0 0-4 16,0-6 1-16,0-3-2 16,0-4 0-16,0-5-2 15,0-1-8-15,0 0-4 16,0 0 2-16,0 1 6 0,6 8-1 16,6 2 7-16,7 3 5 15,4-3 5-15,4-2 9 16,2-1-2-16,1-1-3 15,0-2-4-15,-5 4-5 16,-5 0-3-16,-10 4 1 16,-10 6 0-16,-1 3-1 15,-29 5 0-15,-12 4-2 16,-12-2-1-16,-5 1-12 16,-13 0-36-16,-16-2-29 15,-21 0-16-15</inkml:trace>
  <inkml:trace contextRef="#ctx0" brushRef="#br0" timeOffset="-8564.46">12320 9241 51 0,'0'0'86'16,"0"0"-80"-16,0 0 34 15,160-64 23-15,-49 15-16 16,21-14 3-16,25-5-6 16,21-9-3-16,16-3-4 15,5 0-11-15,-4-1-26 16,-10 5-1-16,-16 9 1 0,-16 6-3 16,-19 8-2-1,-29 14-13-15,-28 8-10 0,-32 11-33 16,-26 10 28-16,-19 10-45 15,-23 0-3-15,-38 20-7 16</inkml:trace>
  <inkml:trace contextRef="#ctx0" brushRef="#br0" timeOffset="-8144.27">13734 9004 94 0,'0'0'6'16,"87"-40"4"-16,-47 29 13 0,-9 8-4 15,-10 3 5-15,-3 3-16 16,-4 16-2-16,-1 3-1 16,-6 3-5-16,1 2 0 15,2 0 2-15,-1-1-3 16,2-1 1-16,0-4-2 15,3-4-1-15,1-3 2 16,1-2-3-16,-1-2 3 16,0-1-2-16,3 4 3 15,2 7 0-15,9 8 0 16,3 6 8-16,-1 0-3 16,-4-7 6-16,-11-8 8 15,-10-1-4-15,-6-2-4 0,0 6 10 16,-18-2-7-16,-14 1-8 15,-18-1-2-15,-10-5-4 16,-12-7-7-16,-3-8-19 16,-1 0-26-16,3-26 4 15,-1-18-12-15,-3-25-39 16</inkml:trace>
  <inkml:trace contextRef="#ctx0" brushRef="#br0" timeOffset="-7836.11">13959 7082 163 0,'0'0'2'0,"145"-14"-2"15,-63 25 12-15,11 37-3 16,11 25 6-16,5 26 2 15,12 17 1-15,-11 5-7 16,-8 4-1-16,-19-5-5 16,-14 1-5-16,-23 8 2 15,-21 0-2-15,-23 5-1 16,-10 0-12-16,-43-5-18 16,-26 0 19-16,-26-4-21 15,-24-5 8-15,-24-8 1 0,-12-3-5 16,-11-12-15-16</inkml:trace>
  <inkml:trace contextRef="#ctx0" brushRef="#br0" timeOffset="-7200.62">7432 7328 88 0,'0'0'9'0,"0"0"3"16,0 0 0-16,0 0-4 16,0 0 5-16,-52 89-10 15,18 11 8-15,1 40 11 16,9 44 1-16,15 53 2 15,9 38-8-15,20 29-6 16,23 15-7-16,18-16-2 0,21-28-1 16,22-43 2-16,26-48 3 15,34-39 1-15,18-41 0 16,21-29-5-16,6-27-2 16,-5-30-1-16,-3-18-10 15,-5-29-13-15,-5-25-16 16,-9-22-17-16,-14-19 3 15,-32-17-22-15</inkml:trace>
  <inkml:trace contextRef="#ctx0" brushRef="#br0" timeOffset="-7056.01">10117 9567 7 0,'0'0'195'0,"0"0"-195"0,0 0-6 15,0 0-4-15,0 0-42 16,0 0-24-16</inkml:trace>
  <inkml:trace contextRef="#ctx0" brushRef="#br0" timeOffset="-5336.57">23916 5049 4 0,'0'0'1'15,"-91"7"0"-15,29 3-2 16,-13 12-1-16</inkml:trace>
  <inkml:trace contextRef="#ctx0" brushRef="#br0" timeOffset="17014.98">25155 7395 31 0,'0'0'1'0,"0"0"3"15,0 0-3-15,0 0 0 16,0 0 4-16,0 0 10 16,0 0-2-16,105 11-2 15,-77-10-5-15,0 0-2 0,1 1 2 16,5-2-1 0,8 0-1-16,11 0 1 0,12-7 3 15,7-13-4-15,2-3 0 16,-4-5-3-16,-6-8 0 15,-13-2 0-15,-10-2 0 16,-14-5 0-16,-9-8 0 16,-13-2 0-16,-5-1 1 15,-2 0 1-15,-22 6 3 16,-1-1-5-16,-8 1 0 16,0-2-1-16,-4 4 1 15,-6-1 0-15,-6 7 0 16,-10 5-1-16,-5 9 0 15,-8 10 1-15,-5 7-1 16,-6 9 3-16,-4 2-3 0,-4 7 0 16,-4 10 0-16,-2 5 0 15,-2 5 0-15,-1 6 1 16,6 3-1-16,9 6 0 16,12-1 3-16,15 3 0 15,10 0 3-15,9 3-4 16,8 2-1-16,7 11 0 15,8 9-1-15,11 4 1 16,5 1 3-16,20 0 2 16,20-3 0-16,18-2 3 15,11-8-2-15,17-8-3 16,14-11 2-16,9-9 0 0,9-9-2 16,0-8-3-1,1-8 1-15,-5-5 0 0,-1-3-2 16,-3 0 2-16,-10-3-1 15,-10-10-2-15,-22-1 0 16,-17 1-3-16,-21 4-2 16,-14 3 2-16,-8 3 2 15,-8 0 2-15,0 2 3 16,0-2 0-16,0-1-1 16,0 1 0-16,0 0 0 15,-3 2-1-15,-3 1 1 16,0 0-2-16,0 0 0 15,-2 0-2-15,-2 0 1 0,0 0 1 16,-3 0 0 0,0 4 0-16,3 2 0 0,-1-1 0 15,1 0 0-15,2-1 0 16,1-1 0-16,2-2 0 16,1 0 0-16,4-1 0 15,0 2 0-15,0-2-3 16,0 0-5-16,0 0-1 15,0 1 0-15,0 0 0 16,0 1 0-16,0-2 2 16,0 1-6-16,0-1-1 15,0 0-1-15,0 0-2 0,0 0 5 16,0 0-1 0,0-1-4-16,3-10 0 0,0-2-17 15</inkml:trace>
  <inkml:trace contextRef="#ctx0" brushRef="#br0" timeOffset="17808.81">26651 5741 2 0,'0'0'12'0,"0"0"0"16,0 0-3-16,0 0-1 15,-94 36-2-15,76-29 2 16,3 0 2-16,-2 7-6 16,0 6 4-16,-5 12-2 15,-7 11 1-15,-5 10 0 16,-10 10 3-16,-11 10-4 15,-7 9 4-15,-6 13-5 16,-4 0 3-16,3 3 1 16,5-8 0-16,10-8 0 15,13-10-6-15,12-15 0 0,14-12-2 16,8-12-1 0,7-10 0-16,0-6-1 0,1-3-6 15,10-3-3-15,2-7-10 16,2-4-1-16,6 0 2 15,4-15-8-15,2-12-4 16</inkml:trace>
  <inkml:trace contextRef="#ctx0" brushRef="#br0" timeOffset="18558.72">25735 6663 9 0,'0'0'35'15,"0"0"-18"-15,0 0-1 16,0 0-6-16,0 0-6 16,0 0-2-16,0-1-1 15,0 1-1-15,0 0 1 16,0 0 2-16,0 0 1 16,0 0 2-16,0 0-3 15,0 0-1-15,0 0 0 16,0 0 0-16,0 0-1 15,0 1 0-15,0 4 1 0,0 3 1 16,0-2 0 0,0 0-3-16,0-1 1 0,0-2-1 15,0 0 0-15,0 0 1 16,0-3-1-16,0 0 0 16,0 0 1-16,0 0 0 15,0 0 0-15,0 1 0 16,0-1 1-16,0 0-1 15,0 0 0-15,0 1-1 16,0 3 0-16,0 4 0 16,5 8 0-16,7 6 2 15,3 4 2-15,4-1 1 0,4 2-1 16,0-6-2-16,4-1-2 16,-2-3 0-16,2-3 0 15,-1-6-7-15,2-3-8 16,5-5-5-16,7-5-3 15,-1-17-15-15,1-7-11 16</inkml:trace>
  <inkml:trace contextRef="#ctx0" brushRef="#br0" timeOffset="18769.22">26433 6560 64 0,'0'0'4'16,"0"0"4"-16,-116 92 15 0,67-49-18 16,3 2 1-16,3-6 1 15,5-3-6-15,4-1-1 16,-2 3-1-16,-6 2-6 16,-4 6-7-16,-6 3-10 15,-2-1-5-15</inkml:trace>
  <inkml:trace contextRef="#ctx0" brushRef="#br0" timeOffset="31985.15">25950 7074 31 0,'0'0'8'0,"0"0"-3"16,0 0 6-16,0 0 1 16,0 0-6-16,0 0-6 0,58-90 1 15,-4 56 2-15,11-2 3 16,12-5-3-16,8-3 1 15,7-3 1-15,8-5-1 16,11 4-1-16,12-2 3 16,7 5-1-16,7 4 0 15,-2 7-1-15,-1 6 2 16,-4 5 0-16,-1 7-3 16,4 7 0-16,-3 9 3 15,3 0-2-15,1 9-3 16,-4 16-1-16,-5 8 0 15,-7 7 1-15,-10 7 1 0,-6 3 1 16,-9 9 3-16,-10 1-3 16,-10 2 3-16,-9 3 0 15,-5-3-5-15,-10-4 3 16,-7-3-3-16,-8-10 0 16,-4-7-1-16,-7-8 0 15,-3-9 1-15,-7-4 0 16,0-2-1-16,-3-4 0 15,-1-1 0-15,-5-2 0 16,3-4-1-16,-5-1-6 16,-1-1-6-16,1-2-8 15,-2 0-4-15,0 0-7 16,0-7-34-16</inkml:trace>
  <inkml:trace contextRef="#ctx0" brushRef="#br0" timeOffset="32421.55">28800 7235 54 0,'0'0'15'0,"0"0"-14"0,0 0 9 16,0 0 2-16,0 0-5 15,0 0 7-15,77 0 4 16,-30 0 2-16,10 0-5 16,10 0 0-16,8 0 3 15,16 5 2-15,15 11-3 16,1 2 2-16,3 4-11 15,-9 7-4-15,-14-2-3 16,-3 4 2-16,-7-3-3 16,-3-2 0-16,-12 1-1 15,-14-5 1-15,-21-4-9 16,-15-3-7-16,-12-5-7 16,0 0 4-16,-12-3 2 0,-9 3-5 15,-5-4-10-15,1-1 4 16,1-2-2-16,2-3-10 15</inkml:trace>
  <inkml:trace contextRef="#ctx0" brushRef="#br0" timeOffset="32705.46">29852 7350 33 0,'0'0'43'15,"0"0"-40"-15,0 0 16 16,0 0 10-16,106 53-10 16,-76-31-6-16,-2 3-5 15,-3 0 0-15,-2 6-5 16,-4-1-3-16,-5 1-6 15,-2 1-4-15,-5-6-8 16,-2-2-15-16,-2-7-1 16,-3-5-8-16</inkml:trace>
  <inkml:trace contextRef="#ctx0" brushRef="#br0" timeOffset="32931.61">30374 7374 120 0,'0'0'6'16,"0"0"-5"-16,0 0-1 15,0 0 0-15,0 0-4 16,0 0-6-16,6 6-8 0,-3 3-9 15,-3-1-4 1</inkml:trace>
  <inkml:trace contextRef="#ctx0" brushRef="#br0" timeOffset="45805.09">10988 11751 60 0,'0'0'0'0,"0"0"0"16,-94 13 1-16,82-13 2 15,6 0 2-15,6 0 8 16,0 0-3-16,0 0-5 16,0 0-4-16,5 1-1 15,17 2 1-15,17-3 5 16,16 0 3-16,19-3 2 16,16-22-2-16,13-16 0 15,7-12 0-15,8-15-2 16,3-6-1-16,0-5-2 15,-6-5 1-15,-11-5-5 16,-16-3 1-16,-16 0 0 16,-19 6-1-16,-18 5 1 0,-23 7 3 15,-12 9 2-15,-33 4 3 16,-27 0-7-16,-18 3 2 16,-16 5 1-16,-11 11-1 15,-3 12-4-15,1 15 0 16,-2 13 1-16,2 2-1 15,-4 9 1-15,1 11-1 16,0 1 0-16,-1 3 1 16,10 1-1-16,10-3 0 15,10 2 0-15,8 6-4 16,4 12 3-16,7 15 1 16,5 18 2-16,13 14-2 0,11 10 1 15,9 7-2 1,12 4 1-16,12 1 0 0,9 3 0 15,32 2 1-15,21-8-1 16,9-13 1-16,11-18 0 16,5-19-1-16,8-24 0 15,13-14 0-15,14-16 5 16,17-4 7-16,8-19-3 16,8-9-3-16,7-5-5 15,-4 4 0-15,-9 5-1 16,-12 7-18-16,-21 8-22 15,-16 6-15-15,-21-4-6 16</inkml:trace>
  <inkml:trace contextRef="#ctx0" brushRef="#br0" timeOffset="45942.24">12486 11605 75 0,'0'0'0'16,"0"0"-54"-16</inkml:trace>
  <inkml:trace contextRef="#ctx0" brushRef="#br0" timeOffset="52927.33">8737 11464 35 0,'0'0'33'15,"0"0"-32"-15,0 0-1 16,0 0 0-16,0 0 0 16,113-75 6-16,-57 69 0 15,11 6 6-15,8 0 1 16,14 3-2-16,14 9 1 16,18-2 0-16,17-5-1 15,19-5-6-15,16-10 2 16,23-15 2-16,20-6 3 15,24-3-4-15,24-3-2 0,18-1-2 16,21-4-1-16,19-1-2 16,16-3 0-16,13 0-1 15,7 3 1-15,0 0-1 16,-9 3 1-16,-14-1-1 16,-15 2 0-16,-17-4 0 15,-17-5 0-15,-19-1 0 16,-27 1 0-16,-21 2 5 15,-26 5 3-15,-29 7 3 16,-27 10-3-16,-37 13-4 16,-30 10-4-16,-27 1 0 15,-19 1 0-15,-13 7 0 0,-7-2-1 16,-4-2-1-16,0-1 0 16,0-1-3-16,0 0 1 15,-4 4-2-15,-13-3-7 16,-4 1-21-16,-6-4-14 15,2 0-14-15</inkml:trace>
  <inkml:trace contextRef="#ctx0" brushRef="#br0" timeOffset="53070.46">16202 10432 234 0,'0'0'0'0,"0"0"-66"15,0 0 23-15,0 0 15 16,0 0-31-16</inkml:trace>
  <inkml:trace contextRef="#ctx0" brushRef="#br0" timeOffset="57298.52">22229 8433 80 0,'0'0'1'0,"0"0"7"16,0 0 5-16,0 0-4 15,0 0 3-15,0 0-3 0,0 0 0 16,34-40 0-16,-3 19 4 15,11-7-1-15,12-10-3 16,7-11 2-16,10-5-5 16,6-5-1-16,6 3 0 15,-1 7-4-15,-4 6-1 16,-4 7 1-16,-8 8-1 16,-6 10-6-16,-8 4-7 15,-13 11-13-15,-13 3-9 16,-10 0 0-16,-15 3-4 15,-1 8 4-15</inkml:trace>
  <inkml:trace contextRef="#ctx0" brushRef="#br0" timeOffset="57591.73">22761 7857 99 0,'0'0'0'0,"0"0"0"15,0 0 5-15,44-86-3 16,-12 69 3-16,8 5 6 16,7 8-5-16,9 4 0 15,7 3 0-15,0 17-1 16,-8 12-4-16,-8 6-1 16,-15 6 0-16,-14 6 0 15,-12 2-1-15,-6 3 1 16,-6 3 0-16,-19 3-1 0,-4-4 0 15,-4-8-4-15,1-7-6 16,3-14-3-16,3-8-7 16,7-12-8-16,8-8-6 15</inkml:trace>
  <inkml:trace contextRef="#ctx0" brushRef="#br0" timeOffset="57737.35">23322 8020 33 0,'0'0'22'15,"0"0"-22"-15,0 0-6 0,0 0-20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2-03T05:26:09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17672 6526 2 0,'0'0'3'16,"0"0"1"-16,0 0-1 16,0 0 3-16,0 0-6 15,0 0 0-15,0 0 1 16,0 0 2-16,-3 3-1 16,3-3 3-16,6 0-1 15,9 0 0-15,7 0 0 0,5-1-2 16,6-4-2-16,7 2 2 15,2 0-2-15,2 1 1 16,0 2 0-16,3 0 0 16,6 0-1-16,8 0 1 15,13 7 3-15,4-3 0 16,12-1-4-16,11-3 0 16,6 0 0-16,14 0 0 15,5-1 0-15,5-10 0 16,-3-1 1-16,3-1-1 15,2 0 0-15,0 1 0 16,3-1 0-16,2 1 0 16,2-2-1-16,4 0 1 0,0 2 1 15,-1-1-1-15,-5-1 0 16,3 0-1 0,-5-3 2-16,0 0-1 0,1 1 0 15,-6 2-1-15,-1 4 1 16,-4 3 1-16,-7 5-1 15,-9 2 0-15,-8 0-1 16,-2 0 1-16,1 0 0 16,-3-1 0-16,2-5 1 15,0-4-1-15,0 0 0 16,3-3 0-16,3 2 0 0,-5 0 1 16,0 0 0-16,-3 2 0 15,-7 1 1-15,-7 1-2 16,-3-3 0-16,-5 4 3 15,-2-2 0-15,-4 2-1 16,-8 1-1-16,-2 0 1 16,-8 1-1-16,-4-2-1 15,-8 0 0-15,-10 1 0 16,-8-2 2-16,-13 4 1 16,-6 0 3-16,-3 2 3 15,0-1 2-15,0 1 0 16,0-3-3-16,0 1-5 15,-1-3-1-15,-5 2-1 16,1 0-1-16,0 4 0 16,2 0 0-16,1 0 0 0,1 0-1 15,1 0 1-15,0 0-2 16,-2 0-1-16,-1 0 1 16,0 0 0-16,1 0 0 15,1 0-1-15,-1 2 0 16,1 1 2-16,-1 0 1 15,1 2-2-15,1-1-4 16,0 3-13-16,0-3-3 16,0-4 4-16,3 0-16 15</inkml:trace>
  <inkml:trace contextRef="#ctx0" brushRef="#br0" timeOffset="2153.76">25995 5530 18 0,'0'0'4'0,"0"0"4"16,0 0-3-16,0 0-4 16,0 0-1-16,0 0 0 15,74-21 0-15,-68 21 0 16,-3 0 0-16,-3 7 0 16,0 2 0-16,0 0 1 15,-6-1-1-15,-3 1 1 16,-4-3 0-16,-2-2 2 15,-1-3-1-15,-2 1-2 16,-2-2 0-16,3 0 1 16,5 0-1-16,1-2 3 0,5-9 5 15,3-3-3-15,3-2-4 16,0-1 0-16,0-1 1 16,3-1 5-16,9 5-3 15,0-3-3-15,1 6 2 16,-2 7-3-16,1 3 2 15,3 1-2-15,-2 1 0 16,7 14 0-16,-5 2 0 16,-2 4 0-16,-6-1 0 15,-7-3 1-15,0 2 2 16,0-2-1-16,-12-5 1 16,-1 0 0-16,0-7-1 0,-1-2 0 15,5-3-1-15,-1 0 1 16,0-3-1-16,2-9 0 15,3-4 0-15,5 0-1 16,0 2 0-16,0 4 0 16,0 1 0-16,0 5 1 15,0 3 2-15,0 1-2 16,0 0-1-16,0 0-1 16,0 0 1-16,0 0-1 15,0 0 1-15,0 1 0 16,0 0 1-16,0 2-1 15,0-2 0-15,0-1 0 16,0 0 1-16,0 0 0 16,2 0-1-16,-1 0 2 15,6 0 1-15,3-8 0 0,6-5-2 16,4-1-1 0,-2 4 0-16,-5 3 0 0,-7 4 1 15,-5 2-1-15,-1 1 0 16,0 0-1-16,0 0 0 15,0 6 1-15,-1 5 1 16,-10 2 2-16,-2-3 1 16,3 0-3-16,4-5-1 15,1-3 1-15,2 0-1 16,3-2 1-16,0 0 0 0,0 0 0 16,0 0 0-1,0 0-1-15,0 0-1 0,0 0 0 16,0 0 0-16,3 0-1 15,-3 0 0-15,1 0 2 16,-1 0-1-16,0 0 1 16,0 0 1-16,0 0-1 15,0 0 2-15,0 0-2 16,0 0 2-16,0 0-2 16,0 0 0-16,0 0 0 15,0 0-1-15,0 0 0 16,0 0-1-16,0 0-5 15,0 0 1-15,0 0 0 16,0 0 1-16,0 0-1 16,0 0-2-16,0 0-2 0,0 0 2 15,0 0-6-15,0 0-8 16,0-3-11-16</inkml:trace>
  <inkml:trace contextRef="#ctx0" brushRef="#br0" timeOffset="7321.54">18345 7171 34 0,'0'0'0'0,"0"0"0"16,0 0 3-16,0 0 19 15,0 0-1-15,0 0-7 16,0 0-6-16,20-32-2 16,-20 32-1-16,-1 1 0 15,-15 11 2-15,-14 4-2 16,-15 6-2-16,-16 3 1 16,-15-2-3-16,-8 1 2 15,-8-4-1-15,-13 0 1 0,-5 0 0 16,-11 0 0-16,-4-2-3 15,8-4 3-15,15-5-2 16,22-3-1-16,21-6 1 16,17 0 0-16,12 0 0 15,8 0-1-15,5-6 0 16,8 3 0-16,6 1-1 16,3 1-7-16,0-1-22 15,17-2-14-15,14-6 8 16,8-8-3-16</inkml:trace>
  <inkml:trace contextRef="#ctx0" brushRef="#br0" timeOffset="8167.3">17323 7112 63 0,'0'0'0'15,"0"0"0"-15,-112 20 0 16,66 9 0-16,-4 6 2 15,1 7 7-15,6 5-2 16,1 0-1-16,13-4 0 16,9-1 0-16,8-5-2 15,12-2-1-15,0-3-2 16,21 0 1-16,13 0 1 16,12-4 0-16,14-1 3 15,12-3-1-15,13-5-2 0,7-2-2 16,5-2 0-1,-1-8-1-15,-2-1 0 0,-6-6 0 16,-8 0-1-16,-11 0-2 16,-8-10-6-16,-10 2-3 15,-9 0 3-15,-8 4 0 16,-12 1-2-16,-10 3 3 16,-6 0 3-16,-5 0 1 15,-1 0 4-15,0 0 0 16,0 0 6-16,0 0-2 15,-7 0-1-15,1 0 2 16,2 0 2-16,-1 0 3 0,4 0-1 16,-2 0-2-1,0 0 1-15,-2 0 1 0,-1 0-1 16,2 0-2-16,-1 0 1 16,1 0-2-16,-2 0-3 15,0 0-2-15,-1 0 1 16,2 0-1-16,2 0 0 15,1 0 0-15,1 0 0 16,1 0 0-16,0 0 1 16,0 0-1-16,0 0 0 15,0 0 0-15,0 0 0 16,0 0 0-16,0 0 0 16,0 0 1-16,0 0-1 15,0 0 0-15,0 0-1 0,0 0 1 16,0 0 1-16,0 0-1 15,0 0 0-15,0 0 0 16,0 0 0-16,0 0 0 16,0 0-1-16,0 0 1 15,0 0-2-15,0 0 2 16,0 0 0-16,0 0 0 16,0 0 0-16,0 0 0 15,0 0 0-15,0 0 1 16,0 0-1-16,0 0 0 15,0 0-1-15,0 0 2 16,0-2-2-16,0 0 0 16,0 1-3-16,0-3-3 0,0 0-4 15,0 0-8-15,0-3 7 16,0 1-13-16,0-2-2 16,0-3-10-16</inkml:trace>
  <inkml:trace contextRef="#ctx0" brushRef="#br0" timeOffset="19223.27">3600 9590 45 0,'0'0'1'15,"0"0"0"-15,0 0 0 0,0 0 3 16,0 0 3-16,0 0-1 16,0 0 0-16,2-5 2 15,-1 5 4-15,2 0-1 16,5 0-4-16,4 0-1 16,9 0-1-16,7 0-1 15,8 0 0-15,8 0-2 16,4 0 2-16,6 0-2 15,1 5 0-15,0 2-1 16,3-3 1-16,2-1 0 16,1-3-2-16,6 0 1 15,5 0 0-15,7 0-1 16,3-4 0-16,9-1 0 0,9 0 3 16,6 2 1-16,10 0-2 15,5-3-2-15,3 1 2 16,1-1-1-16,9-2 1 15,4-1-1-15,3-1-1 16,8 1 1-16,2-4-2 16,7 1 1-16,3 0 0 15,2 2 2-15,1 0-2 16,7 3 0-16,1-2 1 16,6-2-1-16,-4-1-2 15,-1-3 2-15,-10-2 0 16,-2-3 0-16,0 2 0 0,-5-1 0 15,1 0-1-15,-2 5 0 16,-6 4 1-16,-3 3-1 16,-4 4-1-16,-3 3 2 15,1 0 2-15,3 0-2 16,2 1-1-16,13 7 1 16,1-3-1-16,3-2 1 15,2-3 0-15,4 0-1 16,7-14 1-16,7-6 0 15,7-7 1-15,8-1-1 16,0-3-1-16,-6 1 1 16,-6 2 0-16,0 5-1 15,-6 3 0-15,1 1 0 0,1 2 1 16,-8 3-2-16,-3 1 1 16,-5 4 0-16,1 2 1 15,-2 1 0-15,2 4-1 16,2 2 1-16,-4-2-2 15,-2 2 1-15,-5 0-2 16,-2 0 2-16,2 0-2 16,1 0 3-16,5 0 0 15,5 0 0-15,-2 0 0 16,0 0-1-16,-5 0 1 16,-1 0 0-16,0 0 1 15,0 0-1-15,3 0 0 16,1 0 0-16,-2 0 0 15,1 0 0-15,-4 0 0 0,1 6 0 16,-2-2 0-16,-3-2 0 16,2-2 0-16,-2 0-2 15,-9 0 2-15,2 0 0 16,-8 0 0-16,-6 0 0 16,5 0 0-16,-5 0 0 15,2 0 0-15,1 0 0 16,-4 0 0-16,-5 5 0 15,-4 0 0-15,-8 2 0 16,-5 0 0-16,-4 0 0 16,-4-2 0-16,3 0 1 0,-3-5-1 15,1 3-1 1,-4-3 1-16,-4 0 0 0,-4 0 1 16,-1 0-1-16,-1 0 0 15,-4 0 0-15,-1 0 1 16,0 0-1-16,-4 0 0 15,2 0 1-15,-2 0 2 16,-2 0 0-16,1 0-2 16,-3 0 2-16,-8 0-1 15,-7 0-2-15,-14 0 0 16,-10 0 0-16,-14 0 0 16,-9 0 0-16,-9 0-1 15,-4 0-2-15,-2-3 0 16,0 1-3-16,0-3-5 0,0-2-16 15,0-1-1-15,0-4-12 16</inkml:trace>
  <inkml:trace contextRef="#ctx0" brushRef="#br0" timeOffset="19606.25">21898 8439 67 0,'0'0'1'0,"0"0"11"15,0 0 6-15,0 0-1 16,0 0-8-16,0 0-1 15,22-19 3-15,-47 19-3 16,-17 12-2-16,-19 5-3 16,-18 6 2-16,-14 2-3 15,-10-2 4-15,-10 2-5 16,0-3 0-16,13-5 0 16,18-5 0-16,28-5 1 15,25-7 0-15,18 0-2 16,11 0 4-16,0-9-4 0,7-10-12 15,27-13-30-15,16-12-2 16,12-6-7-16</inkml:trace>
  <inkml:trace contextRef="#ctx0" brushRef="#br0" timeOffset="19862.12">21365 8139 64 0,'0'0'0'16,"0"0"11"-16,-115-13 2 15,72 28-4-15,-3 17 6 16,1 13 1-16,-1 11 1 16,4 8 0-16,3 4 1 15,12-1-5-15,9-7-4 16,14-9-2-16,4-9-3 0,3-7 1 16,19-3-1-16,11-3-4 15,10-5 0-15,14-2 0 16,12-5-1-16,11-3-13 15,10-2-11-15,7-4-9 16,4-8-8-16,-1 0 4 16</inkml:trace>
  <inkml:trace contextRef="#ctx0" brushRef="#br0" timeOffset="20033.66">22369 8402 135 0,'0'0'0'0,"0"0"-2"15,0 0-1-15,0 0-14 16,0 0-12-16,0 0-10 16</inkml:trace>
  <inkml:trace contextRef="#ctx0" brushRef="#br0" timeOffset="21030.71">22417 8497 40 0,'0'0'1'0,"0"0"-1"16,0 0 7-16,0 0 4 16,0 0-1-16,0 0 3 15,70-8-2-15,-39 0-2 16,6-8-2-16,11-7 1 16,7-8-4-16,5-8-2 15,5-10 2-15,1-9 2 16,1-16-2-16,0-13 2 15,1-6-4-15,0-7-1 16,-5 6 2-16,-9 1-2 16,-10-2-1-16,-19 2 1 15,-14-4-1-15,-11 0 0 0,-12-5 0 16,-25-4 0 0,-13-3 0-16,-6 4 0 0,-2 5 1 15,0 9-2-15,1 8 2 16,0 5-1-16,3 6 0 15,2 6 2-15,6 6 4 16,12 4-3-16,9 8-3 16,9 7 0-16,9 7-10 15,7 6-15-15,0 6-5 16,21 4-8-16,9 4-9 16</inkml:trace>
  <inkml:trace contextRef="#ctx0" brushRef="#br0" timeOffset="21385.62">22171 6357 59 0,'0'0'0'16,"0"0"0"-16,0 0 0 16,64-86 3-16,-17 57 6 0,15 0 3 15,11 1-8 1,12 4 0-16,4 5-2 0,4 12 1 16,-2 7 0-16,-6 13-2 15,-10 20 0-15,-16 8 0 16,-11 9-1-16,-14 5-1 15,-9 7 0-15,-9 6-1 16,-5 6 0-16,-6 2-1 16,-1 1-5-16,-2-4-9 15,-1-10-10-15</inkml:trace>
  <inkml:trace contextRef="#ctx0" brushRef="#br0" timeOffset="21548.85">23674 6560 72 0,'0'0'0'16,"0"0"-21"-16,0 0-4 15</inkml:trace>
  <inkml:trace contextRef="#ctx0" brushRef="#br0" timeOffset="22793.15">22123 8615 33 0,'0'0'0'0,"0"0"-13"16,0 0-2-16</inkml:trace>
  <inkml:trace contextRef="#ctx0" brushRef="#br0" timeOffset="26532.71">22718 9378 1 0,'0'0'0'15,"-131"55"0"-15,62-27 0 16,6-5 0-16,13-11 0 16,17-10 6-16,22-2 6 15,11-26-6-15,18-8-6 16,25-10-13-16,7-1 4 16</inkml:trace>
  <inkml:trace contextRef="#ctx0" brushRef="#br0" timeOffset="27205.32">23820 8567 44 0,'0'0'0'16,"0"0"1"-16,0 0 1 16,0 0 4-16,0 0 6 15,0 0-2-15,-54-14 2 16,7 15-5-16,-17 20-2 0,-14 8 0 15,-12 9 0 1,-2 2 0-16,1 2 0 0,4 2-2 16,10-8-1-16,14-5 0 15,18-8-1-15,17-7-1 16,12-7 0-16,11-6 1 16,5-3-1-16,0 0-3 15,0 0-11-15,7-12-4 16,13-15-14-16,7-9-12 15</inkml:trace>
  <inkml:trace contextRef="#ctx0" brushRef="#br0" timeOffset="27429.89">23000 8603 70 0,'0'0'18'0,"-103"40"-17"0,55-9 0 15,4 5 4-15,3 0-3 16,13 3 4-16,12-2 2 15,16 1-2-15,4-3-6 16,25-2 2-16,10-7-1 16,6-2-1-16,10-5 1 15,13-6-1-15,12-6 0 16,17-7-2-16,12 0-11 16,12-15-8-16,5-17-11 15,0-10-21-15</inkml:trace>
  <inkml:trace contextRef="#ctx0" brushRef="#br0" timeOffset="39438.01">18086 7532 19 0,'0'0'29'0,"0"0"-26"0,0 0 11 16,0 0-2-16,0 0 4 15,0 0-3-15,0 0-4 16,-20-13 0-16,20 13-2 16,0 0-1-16,1 0-5 15,26 2 1-15,15 5 3 16,19 1 3-16,13-4-1 15,13 2 1-15,11-3-4 16,13-3 0-16,9 4-1 16,10-1 0-16,2 0-3 15,-1 5 1-15,-1 2-1 16,1 3 1-16,3-1 0 16,11-1 0-16,17-6-2 15,22-5 1-15,20 0 0 0,24-7 0 16,14-11 0-16,10-3 0 15,6 2 1-15,-7 2-1 16,-17 6-1-16,-24 11 1 16,-33 0 0-16,-30 15 0 15,-32 15 0-15,-33 10 1 16,-26 7-2-16,-24 11-2 16,-19 5 3-16,-13 9 0 15,0 15 0-15,-7 7 1 16,-11 4-1-16,-2 8 1 15,-3 3 0-15,-6 9 0 16,-7 13 3-16,-7 11 0 16,-2 4 0-16,8 7-3 0,7-13 8 15,13-18-9-15,10-16 3 16,7-26 1-16,0-16-2 16,0-15-2-16,5-12 1 15,-3-12-1-15,-2-6 0 16,-2-5 0-16,-23-3 1 15,-16-2 2-15,-23-3 0 16,-25-3-2-16,-29 1-1 16,-33-3 0-16,-29 4-1 15,-29 9-1-15,-27 9 2 16,-14 14 0-16,-17 12 4 16,-14 14-4-16,-4 8 2 0,-4 7-1 15,9 4 0-15,13-2 1 16,17-5-2-16,31-13-5 15,36-20 0-15,40-20-2 16,46-19 2-16,40-5-4 16,36-29 6-16,21-16-8 15,28-6-6-15,26 0-6 16,7 5 3-16,3 12 0 16,2 8 3-16,-2 9-5 15,-7 4-4-15,-8 3-17 16</inkml:trace>
  <inkml:trace contextRef="#ctx0" brushRef="#br0" timeOffset="40540.61">18767 7899 45 0,'0'0'0'0,"0"0"-2"16,0 0 2-16,-33-80-2 0,22 54 2 15,-3 2 2-15,0-1 2 16,-5 1 5-16,1 4 0 16,0 3-4-16,4 5 3 15,6 6-4-15,3 3-2 16,4 3-2-16,1 0 0 15,0 0-4-15,0 0-1 16,0 0 5-16,0 7 0 16,0 1 0-16,0-4 0 15,0-2 0-15,0 1 1 16,0 0 0-16,0 7 2 16,9 9 2-16,10 21 5 0,9 26 10 15,7 33-5-15,8 36 5 16,2 33-6-16,-2 23 1 15,-2 12-5-15,-8 2-6 16,-6 4-2-16,-9-11-2 16,-2-2 3-16,-6-17-1 15,-3-23-2-15,2-19 2 16,-3-28-2-16,1-22 0 16,2-17 1-16,-1-14 0 15,-2-15-1-15,-2-13 1 16,-1-9-1-16,-1-10 0 15,-2-6-1-15,0-3 1 16,0 0-1-16,1 0 1 16,-1 0 0-16,0 0 0 15,0-6 0-15,0-2-1 0,0 1-2 16,-4 0 2-16,1 1 0 16,0 0-1-16,1 4 1 15,1-1-1-15,1 3 2 16,0 0-1-16,0 0 1 15,-2 0 0-15,2 0-1 16,-1 0 1-16,-1 0 0 16,2 0 2-16,0 0 0 15,0 0-1-15,0 0 3 16,0 0-4-16,0 0 3 0,0 0-2 16,0 0 0-1,0 0-1-15,0 0 0 0,0 0 0 16,0 0 0-16,0 0 0 15,0 0 0-15,0 0-1 16,0 0-3-16,0 0-2 16,0 0-1-16,0 0-4 15,0 0-9-15,0 0-4 16,0-9-5-16,0-10 0 16,0-15-40-16</inkml:trace>
  <inkml:trace contextRef="#ctx0" brushRef="#br0" timeOffset="41965.3">23013 4872 20 0,'0'0'39'0,"0"0"-38"15,0 0 1-15,0 0 6 0,0 0-4 16,0 0 11 0,-50-61 0-16,50 59-3 0,0 0-5 15,7 1-5-15,16-1 0 16,18-3 2-16,14 2 2 16,14 3-5-16,13 0-1 15,5 23 1-15,1 15-1 16,-3 18 0-16,-8 9 1 15,-14 13 0-15,-18 7-1 16,-19 11 3-16,-21 8-1 16,-5 11 3-16,-30 17-3 15,-12 7-1-15,-8 0 1 16,3-7-1-16,6-17 1 16,9-13-1-16,13-13 3 0,8-16 1 15,11-10 4 1,0-3-1-16,15-7-4 0,10-2 0 15,8-7 7-15,8-8-9 16,2-7-1-16,8-5 0 16,-1-7 0-16,-3-1 3 15,-4-3-3-15,-12 0 0 16,-10-2-1-16,-8 0 0 16,-8 3-3-16,-5-4 3 15,0 7-3-15,-24-1 3 16,-12 6 4-16,-14 3-2 15,-3 0-1-15,4 0-1 16,10-2 0-16,15-7 0 16,12-2 0-16,9 1-2 15,3 6 0-15,0 7 2 0,11 7 0 16,11 12 3-16,2 9 3 16,8 2 2-16,-1 6 8 15,-3-5-7-15,-4-1-6 16,-9-5 2-16,-12-2 0 15,-3-5 1-15,-27 3-4 16,-26-3 4-16,-22 1 5 16,-22-5 2-16,-11-6-5 15,-11-14 3-15,3-13 3 16,7-9-7-16,11-11-7 0,23-16-1 16,20-5-9-16,20 1-9 15,19 0-12-15,16-4-16 16,0-4-24-16,21-9 4 15,4-7-12-15</inkml:trace>
  <inkml:trace contextRef="#ctx0" brushRef="#br0" timeOffset="43532.83">17650 7737 52 0,'0'0'0'15,"0"0"-1"-15,0 0 1 16,0 0 1-16,-90-2 9 16,84 2-2-16,5 0 6 15,1 0-6-15,0 0-5 16,14 0-2-16,25 0 2 15,30 0 8-15,31-3 2 16,34-7-3-16,36-2-2 16,28-5-1-16,33-5-1 15,16-1-2-15,14 0-1 0,13-3-1 16,14 2-1-16,12-1 0 16,3 3-1-16,4 2 2 15,3 1 3-15,5-1-1 16,1-4 0-16,-1-4-1 15,-4-6 0-15,-10-4-1 16,-14-5 0-16,-12-2-2 16,-23 0 2-16,-21 6-1 15,-25 3 0-15,-33 8-1 16,-31 5-1-16,-38 9 1 0,-32 6 1 16,-35 3-1-1,-18 3 1-15,-16-1-1 0,-3 3 1 16,0-1 9-16,0 1 3 15,0-2-5-15,0 2-4 16,-4 0-4-16,-3-1 2 16,0 1-2-16,1 0 0 15,2 0 1-15,1 0 0 16,3 0 0-16,0 0 3 16,0 0-4-16,0 0 4 15,0 0-4-15,0 0 1 16,0 0-1-16,0 0 4 15,0 0-4-15,0 0 0 16,0 0 1-16,0 0 0 16,0 0 1-16,0 0-1 0,0 0 1 15,0 0-2-15,0 0 1 16,0 0-3-16,0 0 2 16,0 0 0-16,0 0 2 15,0 0-1-15,0 0-1 16,0 0-1-16,0 0 0 15,0 0 1-15,0 0 0 16,0 0 1-16,0-2-1 16,0 2 0-16,0 0 0 15,0 0 0-15,0 0-1 16,0 0 0-16,0 0 0 16,0 0 1-16,0 0 0 0,0 0 2 15,0 0-4 1,0 0 3-16,0 0-2 0,0 0 1 15,0 0-2-15,0 0 1 16,0 0 1-16,0 0-1 16,0 0 1-16,0 0-1 15,0 0-1-15,0 0 1 16,0 0 1-16,0 0-2 16,0 0 2-16,0 0-1 15,0 0 0-15,0 0 0 16,0 0-2-16,0 0-1 15,0 0 3-15,0 0-1 0,0 0 2 16,0 0 0 0,0 0-1-16,0 0 1 15,0 0-3-15,0 0 3 0,0 0-2 16,0 0-1-16,0 0 2 16,0 0-3-16,0 0 2 15,0 0 0-15,0 0-1 16,0 0 2-16,0 0-3 15,0 0 4-15,0 0-2 16,0 0 1-16,0 0 1 16,0 0-1-16,0 0 1 15,0 0 0-15,0 0-2 16,1 0 1-16,1 0-3 0,-1 0 2 16,-1 0-3-1,2 0 4-15,-2 0-1 0,0 0-1 16,0 0 1-16,0 0-3 15,0 0 1-15,0 0-6 16,0 0-1-16,0 0-3 16,0-3 4-16,-12-5-5 15,-10-1-4-15,-7-6-4 16,-4-3 0-16,-4-5-5 16</inkml:trace>
  <inkml:trace contextRef="#ctx0" brushRef="#br0" timeOffset="44716.5">25316 5294 23 0,'0'0'12'0,"0"0"5"16,0 0 2-16,0 0-4 16,0 0-2-16,0 0 4 0,-21-33 0 15,17 32 1-15,-1 1-1 16,-7 0-11-16,-16 11-6 15,-21 18 2-15,-21 17-2 16,-20 8 3-16,-5 7-2 16,-5-1 1-16,8 0-2 15,11-4 1-15,14-8-1 16,22-7-2-16,17-14-5 16,14-12-3-16,10-9-5 15,4-6-2-15,0 0 4 16,0-9 4-16,19-20-6 15,10-12-20-15,0-14-4 16</inkml:trace>
  <inkml:trace contextRef="#ctx0" brushRef="#br0" timeOffset="44941.89">24712 5274 105 0,'0'0'1'15,"0"0"5"-15,-95 46 0 16,59 0-2-16,0 12 1 15,2 9 3-15,7 3 5 16,4 5-5-16,10-1 1 16,9 0-3-16,4-8-5 15,4-11 0-15,23-13-1 16,16-11 0-16,11-17-3 16,16-11-11-16,15-3-6 15,12-20-11-15,8-19-7 0,-1-6-16 16</inkml:trace>
  <inkml:trace contextRef="#ctx0" brushRef="#br0" timeOffset="45078.53">25576 5680 91 0,'0'0'0'15,"0"0"-4"-15,0 0 4 16,0 0-22-16,0 0-28 0</inkml:trace>
  <inkml:trace contextRef="#ctx0" brushRef="#br0" timeOffset="45239.67">25807 5682 142 0,'0'0'0'16,"0"0"-2"-16,0 0 1 15,0 0-33-15,0 0-5 16,0 0 22-16,0 31-6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1F2CE-5F62-4911-8B75-D56AFAC1E3AA}" type="datetimeFigureOut">
              <a:rPr lang="en-IN" smtClean="0"/>
              <a:t>02-12-2020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FA8EF-BB81-4909-8240-86B246FA51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0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8FA8EF-BB81-4909-8240-86B246FA518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51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5342493F-1EEC-4CB6-95F6-6BB08CB83C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7333A3AC-2E5E-4368-8B63-A263C3539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04BF8A06-2074-4582-8BF4-8ED88DD44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E0A5023-9B1B-4269-8969-210C36E83D97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C04CCE2A-88F0-41F0-901E-43134FACCB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01C4B497-B3A5-4316-B967-66A079C6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34139808-B153-41ED-ADBB-4CE5A292C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2535DF-0AEB-4099-9490-73243E6E8A3C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3E7510AF-9BF2-4B4C-B63E-BDDCEF6730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D2F0C508-301A-4922-9C59-28150FF31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EDFEDF0B-00C7-4676-89C4-DC2B96AF52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6F86C7-0A2D-4571-A1C1-FF60955306EC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B6F32E85-3537-41B7-8522-CB7EA4F62F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2BC4108F-D766-4056-BE12-D4B5B1073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14EC2EE9-5AC8-40CB-9C07-AD37B2287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5FB51E-89B5-4F40-81B6-08F8DF354454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054FCD3-B780-4E14-AB05-EBB3B0D88C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87EF304-0E5E-462B-9B77-A66A31E1F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C786C4D7-81E0-4E7D-9C40-644BF8845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BC0C12-97C9-41F6-8D40-5C6428067C14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56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054FCD3-B780-4E14-AB05-EBB3B0D88C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87EF304-0E5E-462B-9B77-A66A31E1F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C786C4D7-81E0-4E7D-9C40-644BF8845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BC0C12-97C9-41F6-8D40-5C6428067C14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16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72B4619C-36F1-42DA-84A1-96759EF09E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BE93CFCA-8793-484B-AFD8-8B4C47F1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44EC7F1F-B279-46D7-A915-7039325A6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C6C205-1918-47E6-AD29-87615946F4F8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58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CA92DAC3-7031-415B-B589-4AA3AEF023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64EEB509-765B-4ED0-80C4-D4389378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940E11A0-EA22-451F-AD6D-C3E91858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99E47D-559D-41E5-99EC-EEDC597360F7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59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CA92DAC3-7031-415B-B589-4AA3AEF023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64EEB509-765B-4ED0-80C4-D4389378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940E11A0-EA22-451F-AD6D-C3E918586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99E47D-559D-41E5-99EC-EEDC597360F7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60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75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92876" indent="-304952" eaLnBrk="0" hangingPunct="0"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219810" indent="-243962" eaLnBrk="0" hangingPunct="0"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707733" indent="-243962" eaLnBrk="0" hangingPunct="0"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195657" indent="-243962" eaLnBrk="0" hangingPunct="0"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683581" indent="-2439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3171505" indent="-2439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659429" indent="-2439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4147353" indent="-243962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0A22D606-CF3D-F04D-B2F8-D72DEE13B199}" type="slidenum">
              <a:rPr lang="en-US" sz="1300"/>
              <a:pPr eaLnBrk="1" hangingPunct="1"/>
              <a:t>61</a:t>
            </a:fld>
            <a:endParaRPr lang="en-US" sz="1300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 let's define information extraction!  a more general task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Goal: get semantic information out of documents, esp. web pages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Defined as a dumbing-down of more lofty goal of Natural Language Understanding -- more technologically manageable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we're often interested in learning about particular relations (in DB sense)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 scouring financial news for movements of executives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e.g. [person] [assumes/loses] [role] at [company]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 want to scour through text, find relation instances, suck out, put in DB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you're allowed to do domain- and problem-specific customization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lots of potential applications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 business/financial context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 biomedical context, clinical medicine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there's all this unstructured text data about research and patients -- you'd like to be able to get structured information out of it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could lead to other automated information finding: trends, correlations, drug interactions, impact of some protein on expression of a gene, ...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94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290CFF-C6A4-4400-AFC2-5AC8A5673B5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045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>
            <a:extLst>
              <a:ext uri="{FF2B5EF4-FFF2-40B4-BE49-F238E27FC236}">
                <a16:creationId xmlns:a16="http://schemas.microsoft.com/office/drawing/2014/main" id="{2268BDD8-3135-4E90-B11C-55BE95CE2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3258E7F-3475-4D06-A5E2-F3CA440294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>
            <a:extLst>
              <a:ext uri="{FF2B5EF4-FFF2-40B4-BE49-F238E27FC236}">
                <a16:creationId xmlns:a16="http://schemas.microsoft.com/office/drawing/2014/main" id="{DF70DEFF-F2D1-4875-AE57-216C4311B2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6997363" y="-11796713"/>
            <a:ext cx="22182138" cy="12477751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3ED9C528-51BD-49CD-A17C-D531DD352D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0525" cy="40989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">
            <a:extLst>
              <a:ext uri="{FF2B5EF4-FFF2-40B4-BE49-F238E27FC236}">
                <a16:creationId xmlns:a16="http://schemas.microsoft.com/office/drawing/2014/main" id="{764CB754-8591-4929-AC4B-4E3776095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D8E71EE-03E5-4CF7-AC05-C82D7201E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">
            <a:extLst>
              <a:ext uri="{FF2B5EF4-FFF2-40B4-BE49-F238E27FC236}">
                <a16:creationId xmlns:a16="http://schemas.microsoft.com/office/drawing/2014/main" id="{E49EDDD6-9E9F-4F37-8C48-B1A558654E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D2C2634-7F49-42F6-9946-62FD7DAF2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>
            <a:extLst>
              <a:ext uri="{FF2B5EF4-FFF2-40B4-BE49-F238E27FC236}">
                <a16:creationId xmlns:a16="http://schemas.microsoft.com/office/drawing/2014/main" id="{DB5F8877-EF65-40FF-B76D-264E652503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AC78A71-20DF-4360-B5D0-2FDB8EC996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">
            <a:extLst>
              <a:ext uri="{FF2B5EF4-FFF2-40B4-BE49-F238E27FC236}">
                <a16:creationId xmlns:a16="http://schemas.microsoft.com/office/drawing/2014/main" id="{C4A09FD8-48A6-44CC-94CC-0B853A29A2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BE0CD971-742B-412F-A4DF-340FBD153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>
            <a:extLst>
              <a:ext uri="{FF2B5EF4-FFF2-40B4-BE49-F238E27FC236}">
                <a16:creationId xmlns:a16="http://schemas.microsoft.com/office/drawing/2014/main" id="{C916CFA0-9559-467D-B0B1-954B0834F3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7002125" y="-11796713"/>
            <a:ext cx="22205950" cy="124920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37BF6FE5-8D1F-42C5-AF7B-8EED74F32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4813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57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90691703-BE86-4449-A543-5A631B24FE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6778B185-AB3A-4317-A39B-6B8AC4C96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5CA14C40-B4E8-49F2-84FD-AA14E7788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6926E6-9CBE-42E6-9D32-077B959854BF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46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80B40640-A6B2-4442-A2B8-FCC045B109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4C1675AC-FEA8-48C2-AFDD-158D2353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B1C25975-6A5A-40B5-B677-E9E760999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697598-7E6F-459F-A84E-5FA8593FE94E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47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D624B0C1-A196-43D5-B30F-75F51BFB01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B0C78F3D-BA70-48FA-B015-07BC7BF05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AF0BF27A-E9BC-4C35-85FB-AAF30CFF31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4C3D6B-F5AD-40FE-A85B-308BF4BFA559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48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B1801A9F-1EB5-4CC4-B3ED-352845B6C26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56166BE4-00AA-4E64-9D62-2135E82C8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45E0423B-68D6-4225-8168-DD829EFC0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3C6C27-A6FC-4E56-B879-B22D0BAC4BCD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1634ED21-43D2-419D-A41D-172B97E1C1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61C3F9A0-2844-4981-BB33-5E8EC1A02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E7C3D71-21FA-4DAC-83BE-1A18D39A0A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B45511-8F14-482E-B5E4-69C745929EA2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F8D4C3DE-CA0C-4171-A21F-3D20C13B13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7E83CCAC-B910-4519-B660-5BA262986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4F5683E0-BD2F-447C-82FE-14A008222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5F0515-29CF-4A2D-84D0-B34110D8A8B6}" type="slidenum">
              <a:rPr kumimoji="0" lang="en-US" altLang="en-US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kumimoji="0"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BA7B-B207-4E13-AA5A-49DB50D08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45FC61-3B76-4614-8E2E-41E4268D6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3A0B-9B9E-47C9-BAAA-9544FD39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584BD-D604-4580-ACF2-66FE32BABB48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4017-3EE0-453B-8310-4A8617AC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A9608-BB89-49E7-A106-51796288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1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C122-5608-4634-B70A-3B5BCF2B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B056E-5873-4D85-89DB-3089390B1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F6F53-E0B7-4809-8CC4-9C145356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B22D-E727-41D8-9D51-83993D0D7F62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3325D-8F17-4B0B-A173-1747150E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31FF7-46E3-48CA-9B3A-38965A07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2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E1E23-CB49-4A51-9949-457F28348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6D387-8424-400A-9DB1-5852FD4F8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C4DAB-6B49-4E06-898D-E52DBD61E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8060B-3B16-4344-B2D4-AC2E6CFD5B2D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6C9B4-5752-40A7-999D-0C72B058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6C0B9-1161-4F8F-8D77-55CA9531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4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9D96C1-E4CE-4128-B2DA-ED6892813F70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122239"/>
            <a:ext cx="10972800" cy="6008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B082B-31EB-4387-A5D0-563D59558B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54B4424C-3A50-46DB-BEB1-1AF5D8C11B83}" type="datetime1">
              <a:rPr lang="en-IN" altLang="en-US" smtClean="0"/>
              <a:t>03-12-2020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DCDD7-5B1E-4070-9746-2DFE613F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4D191-2AB2-4F5A-8EC0-0A97813A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8A96974B-4E35-4AE9-8EB0-4519FC62F0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95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41D3-08B6-4175-BEB3-1ACB2CA0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84884-FAF0-48BC-A60B-765158EF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2AFC-C455-4369-AA4F-79CBD518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1421-B771-41AB-87FB-D645038CB8C5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26968-B14B-4CF4-9501-AF12D1F4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D1C06-4B56-486C-875D-A82138A4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3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9C62-B507-4A4E-8DC1-19E6BD8A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5DA61-5BA0-459D-B923-08A8FDD5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B02F4-B9B3-4E1A-9864-9D812F92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13107-9B62-4F46-A1FC-8EC4D9E9FA10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0CD27-B4E4-4BDE-AB1C-0BC85874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5573-4E85-4E9A-871A-F1A78826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31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7AB82-FDE9-428D-8E77-C87F2381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136E-211E-4F95-8F53-7D33A20E3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8E1F2-3B82-448E-A69C-1CF54BD17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EF52A-C1C2-4FC4-AB44-7A9B448A8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24E10-98E5-4594-AD85-A02D15CE2884}" type="datetime1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31E6A-CF3D-476B-B3BF-10B4F2255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5456E-14CF-41F9-AB96-F5FE159B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8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0DF2-5809-4C91-9C3D-5C61E38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5E37E-9D67-4757-9B34-6700C5EF4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06EEB-40BA-40AA-A0C7-E03A614DE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9DAE7A-7F33-4F08-865B-3639D28A5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EF0C7-D670-467D-A727-E6E83F3B58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B0770-A82E-428A-BC30-EBD57F016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01A97-30A4-4409-B03A-E40207BF70CD}" type="datetime1">
              <a:rPr lang="en-IN" smtClean="0"/>
              <a:t>03-12-2020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8FD0B-8BEE-4025-87E9-65BC8493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027B5A-7F1D-4BAA-9DFD-76546218F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9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BA49-8052-438B-BDF0-598D7426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C3D3A-7711-48D2-A435-C8040EF0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9EB7-7EAD-4B1B-8F7D-9A102C956098}" type="datetime1">
              <a:rPr lang="en-IN" smtClean="0"/>
              <a:t>03-12-2020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AEEF3-8899-45C0-9B9E-E514F42B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C3431-C3C9-46B3-A34A-6EEB043E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78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79C97-F87E-4F56-8F38-FBF77AE5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83AB0-E4AB-429B-A37E-AC4458CDE5CA}" type="datetime1">
              <a:rPr lang="en-IN" smtClean="0"/>
              <a:t>03-12-2020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F19A6-01DA-4314-8F7D-260D8399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140F9-A1BC-41C0-BD0D-2A8FEB14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617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DD94-C3D0-45E1-B909-AF21C07F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C1AFC-67C6-4650-A245-907A053A8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604F2-1180-40E7-A7C7-85B1BE883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279EB-C54C-4CF4-8380-2CC1AA69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CA225-D1DC-4CB8-9273-11D0DEE4C69A}" type="datetime1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110E3-21A0-47F8-AD4D-D4885DB9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1BB92-F1D8-4A85-B586-7D69D1F8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9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0EC1-81B8-47C9-BB12-45FF7755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021AD-F344-446B-9F60-BE2B96215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7DA00-A564-401A-BEF8-5C6F17B0E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34627-8052-429D-813A-A1557367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7356B-311E-43DF-82BC-DE9AB3B38053}" type="datetime1">
              <a:rPr lang="en-IN" smtClean="0"/>
              <a:t>03-12-2020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572E1-B79E-4ECC-B343-408402A8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E453-462D-42E5-894A-2C7BF63A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96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B1512-3FE6-4908-A7D6-86B1E669B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8B82-F5BB-4341-99C4-8B0528522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4BD9F-3199-4F12-827F-8D1C59A8F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203DC-7AE4-49E3-8C94-D46B0C2A6EDC}" type="datetime1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89EF9-9BBF-4759-98E7-B299D5451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4C1DD-114D-430B-A504-65B42A9AC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7501C-171A-443D-A4D6-E035233BC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5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6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3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3.emf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7.xml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customXml" Target="../ink/ink22.xml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customXml" Target="../ink/ink24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48.png"/><Relationship Id="rId7" Type="http://schemas.openxmlformats.org/officeDocument/2006/relationships/image" Target="../media/image50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49.emf"/><Relationship Id="rId4" Type="http://schemas.openxmlformats.org/officeDocument/2006/relationships/customXml" Target="../ink/ink25.xml"/><Relationship Id="rId9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customXml" Target="../ink/ink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customXml" Target="../ink/ink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emf"/><Relationship Id="rId4" Type="http://schemas.openxmlformats.org/officeDocument/2006/relationships/customXml" Target="../ink/ink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customXml" Target="../ink/ink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79C6-AA30-4C9E-85A5-ABE7C7BA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674" y="1234554"/>
            <a:ext cx="10759480" cy="2275409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FDP on Artificial Intelligence and It’s Applications -</a:t>
            </a:r>
            <a:br>
              <a:rPr lang="en-IN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</a:br>
            <a:r>
              <a:rPr lang="en-IN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 Session on Unsupervised Learning and Natural Language Processing</a:t>
            </a:r>
            <a:br>
              <a:rPr lang="en-IN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</a:br>
            <a:r>
              <a:rPr lang="en-IN" sz="2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Date:03-12-2020</a:t>
            </a:r>
            <a:br>
              <a:rPr lang="en-IN" sz="1050" dirty="0"/>
            </a:br>
            <a:endParaRPr lang="en-IN" sz="28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E0D0C-F567-4CBA-A947-21623A714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75" y="3602038"/>
            <a:ext cx="10173325" cy="2738958"/>
          </a:xfrm>
        </p:spPr>
        <p:txBody>
          <a:bodyPr>
            <a:normAutofit/>
          </a:bodyPr>
          <a:lstStyle/>
          <a:p>
            <a:r>
              <a:rPr lang="en-IN" dirty="0"/>
              <a:t>Dr.Subalalitha C.N</a:t>
            </a:r>
          </a:p>
          <a:p>
            <a:r>
              <a:rPr lang="en-IN" dirty="0"/>
              <a:t> Associate Professor, Department of Computer Science and Engineering</a:t>
            </a:r>
          </a:p>
          <a:p>
            <a:r>
              <a:rPr lang="en-IN" dirty="0"/>
              <a:t>SRM Institute of Science and Technology  , </a:t>
            </a:r>
            <a:r>
              <a:rPr lang="en-IN" dirty="0" err="1"/>
              <a:t>Kattankulathur</a:t>
            </a:r>
            <a:r>
              <a:rPr lang="en-IN" dirty="0"/>
              <a:t> </a:t>
            </a:r>
            <a:r>
              <a:rPr lang="en-IN" dirty="0" err="1"/>
              <a:t>Campus,Chennai</a:t>
            </a:r>
            <a:endParaRPr lang="en-IN" dirty="0"/>
          </a:p>
          <a:p>
            <a:r>
              <a:rPr lang="en-IN" dirty="0"/>
              <a:t>Email: subalaln@srmist.edu.in </a:t>
            </a:r>
          </a:p>
          <a:p>
            <a:r>
              <a:rPr lang="en-IN" dirty="0"/>
              <a:t>https://www.subalalitha.in/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4DF58-48D7-4578-B7E1-C480B7DB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353" y="424929"/>
            <a:ext cx="1990725" cy="80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F7C99A-8CB2-4D4D-84AF-6BF9DBB9F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50291"/>
            <a:ext cx="2305050" cy="7334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B7E1B-5EFE-4AE0-92A2-A052F733C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67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944B-A3E6-4442-BABD-2BC1D8C18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6FC5C377-665F-4468-B672-7EA16CC73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9843"/>
            <a:ext cx="10515600" cy="1100323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chemeClr val="accent1"/>
                </a:solidFill>
                <a:latin typeface="+mn-lt"/>
              </a:rPr>
              <a:t>Types of Clustering – Dimension #2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6C772FE5-46AD-45A9-82AB-CBDC993E9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30307"/>
            <a:ext cx="10316307" cy="5275043"/>
          </a:xfrm>
        </p:spPr>
        <p:txBody>
          <a:bodyPr>
            <a:normAutofit/>
          </a:bodyPr>
          <a:lstStyle/>
          <a:p>
            <a:pPr algn="just"/>
            <a:r>
              <a:rPr lang="en-US" sz="1600" b="1" i="0" dirty="0">
                <a:solidFill>
                  <a:srgbClr val="333333"/>
                </a:solidFill>
                <a:effectLst/>
                <a:latin typeface="roboto"/>
              </a:rPr>
              <a:t>Connectivity models:</a:t>
            </a:r>
            <a:r>
              <a:rPr lang="en-US" sz="1600" b="0" i="0" dirty="0">
                <a:solidFill>
                  <a:srgbClr val="595858"/>
                </a:solidFill>
                <a:effectLst/>
                <a:latin typeface="roboto"/>
              </a:rPr>
              <a:t>                     				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roboto"/>
              </a:rPr>
              <a:t>Centroid models:</a:t>
            </a:r>
            <a:r>
              <a:rPr lang="en-US" sz="1600" b="0" i="0" dirty="0">
                <a:solidFill>
                  <a:srgbClr val="595858"/>
                </a:solidFill>
                <a:effectLst/>
                <a:latin typeface="roboto"/>
              </a:rPr>
              <a:t> 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33333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33333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33333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33333"/>
                </a:solidFill>
                <a:effectLst/>
                <a:latin typeface="roboto"/>
              </a:rPr>
              <a:t>Distribution Based  models:</a:t>
            </a:r>
            <a:r>
              <a:rPr lang="en-US" sz="1600" b="0" i="0" dirty="0">
                <a:solidFill>
                  <a:srgbClr val="595858"/>
                </a:solidFill>
                <a:effectLst/>
                <a:latin typeface="roboto"/>
              </a:rPr>
              <a:t> 				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roboto"/>
              </a:rPr>
              <a:t> Density Models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33333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i="0" dirty="0">
              <a:solidFill>
                <a:srgbClr val="333333"/>
              </a:solidFill>
              <a:effectLst/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33333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95858"/>
              </a:solidFill>
              <a:latin typeface="roboto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95858"/>
                </a:solidFill>
                <a:effectLst/>
                <a:latin typeface="roboto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ja-JP" sz="2200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96823-A54D-4B64-8335-5EAD7E2EF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11" y="1267170"/>
            <a:ext cx="2400300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A1BEAF-C871-4137-A716-4EF5B9AA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209584"/>
            <a:ext cx="3162300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D6D69-CA4A-4535-8658-CD8808674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420" y="4209584"/>
            <a:ext cx="254317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A9ADA-9FD7-42BA-A759-E974751BB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95" y="1338120"/>
            <a:ext cx="3095625" cy="1819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F48822-0063-40F6-A53F-29837E0A8B72}"/>
                  </a:ext>
                </a:extLst>
              </p14:cNvPr>
              <p14:cNvContentPartPr/>
              <p14:nvPr/>
            </p14:nvContentPartPr>
            <p14:xfrm>
              <a:off x="1644120" y="1107360"/>
              <a:ext cx="9766800" cy="522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F48822-0063-40F6-A53F-29837E0A8B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4760" y="1098000"/>
                <a:ext cx="9785520" cy="52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637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E35F-9345-4190-99C1-1B81915F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73742"/>
            <a:ext cx="11176819" cy="1325563"/>
          </a:xfrm>
        </p:spPr>
        <p:txBody>
          <a:bodyPr/>
          <a:lstStyle/>
          <a:p>
            <a:r>
              <a:rPr lang="en-IN" dirty="0"/>
              <a:t>K- 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0367E-ADD0-4E77-BF57-45CA56F39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026715"/>
            <a:ext cx="10917702" cy="2916391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poppins"/>
              </a:rPr>
              <a:t>Step 1: Choose the number of clusters </a:t>
            </a:r>
            <a:r>
              <a:rPr lang="en-US" b="1" i="1" dirty="0">
                <a:solidFill>
                  <a:srgbClr val="333333"/>
                </a:solidFill>
                <a:effectLst/>
                <a:latin typeface="poppins"/>
              </a:rPr>
              <a:t>k</a:t>
            </a:r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  <a:p>
            <a:pPr algn="l"/>
            <a:endParaRPr lang="en-US" b="1" i="0" dirty="0">
              <a:solidFill>
                <a:srgbClr val="333333"/>
              </a:solidFill>
              <a:effectLst/>
              <a:latin typeface="poppins"/>
            </a:endParaRPr>
          </a:p>
          <a:p>
            <a:pPr algn="l"/>
            <a:endParaRPr lang="en-US" b="1" dirty="0">
              <a:solidFill>
                <a:srgbClr val="333333"/>
              </a:solidFill>
              <a:latin typeface="poppins"/>
            </a:endParaRP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poppins"/>
              </a:rPr>
              <a:t>Step 2: Select k random points from the data as centroids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FEDEE-2EC3-4E40-8EFC-1472A5B9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97" y="4114799"/>
            <a:ext cx="6082690" cy="23963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44E2E-1425-40AC-AAC2-87D7396A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4911D9-417B-4AD6-BA1B-47D125BE638D}"/>
                  </a:ext>
                </a:extLst>
              </p14:cNvPr>
              <p14:cNvContentPartPr/>
              <p14:nvPr/>
            </p14:nvContentPartPr>
            <p14:xfrm>
              <a:off x="804240" y="140040"/>
              <a:ext cx="11314800" cy="6206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4911D9-417B-4AD6-BA1B-47D125BE63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880" y="130680"/>
                <a:ext cx="11333520" cy="62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002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66DA2-86E8-4AA8-89F4-366EED21B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09"/>
            <a:ext cx="10515600" cy="6050354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poppins"/>
              </a:rPr>
              <a:t>Step 4: Recompute the centroids of newly formed clusters</a:t>
            </a:r>
          </a:p>
          <a:p>
            <a:pPr algn="l"/>
            <a:r>
              <a:rPr lang="en-US" b="0" i="0" dirty="0">
                <a:solidFill>
                  <a:srgbClr val="595858"/>
                </a:solidFill>
                <a:effectLst/>
                <a:latin typeface="roboto"/>
              </a:rPr>
              <a:t>Now, once we have assigned all of the points to either cluster, the next step is to compute the centroids of newly formed clusters: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468B2-856F-433E-A31C-AE706E61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63" y="1883021"/>
            <a:ext cx="4575226" cy="1376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DB4F5-CCDA-48E3-84DF-99B711437EC1}"/>
              </a:ext>
            </a:extLst>
          </p:cNvPr>
          <p:cNvSpPr txBox="1"/>
          <p:nvPr/>
        </p:nvSpPr>
        <p:spPr>
          <a:xfrm>
            <a:off x="791453" y="3598110"/>
            <a:ext cx="827532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 Repeat steps 3 and 4</a:t>
            </a:r>
          </a:p>
          <a:p>
            <a:pPr algn="l"/>
            <a:endParaRPr lang="en-US" b="0" i="0" dirty="0">
              <a:solidFill>
                <a:srgbClr val="595858"/>
              </a:solidFill>
              <a:effectLst/>
              <a:latin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43CC1D-D0BC-4B67-85BD-DFF963D85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464" y="4726745"/>
            <a:ext cx="3759300" cy="15830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4638D-8F01-4698-8258-0160B691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B2EA7C-049E-4A4F-B6FC-F9F2607FBEBE}"/>
                  </a:ext>
                </a:extLst>
              </p14:cNvPr>
              <p14:cNvContentPartPr/>
              <p14:nvPr/>
            </p14:nvContentPartPr>
            <p14:xfrm>
              <a:off x="145440" y="223560"/>
              <a:ext cx="12052080" cy="627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B2EA7C-049E-4A4F-B6FC-F9F2607FBE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080" y="214200"/>
                <a:ext cx="12070800" cy="62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97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C60C-A53A-4E11-AC72-88804F51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When to Stop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30B65-ED36-40E7-B7DD-066B98C33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Centroids of newly formed clusters do not change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Points remain in the same cluster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number of iterations are reached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BA868-F8C7-4ACE-BAE9-F1E4BE137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E794D11-AE09-428B-ABFE-7290780D2F6E}"/>
                  </a:ext>
                </a:extLst>
              </p14:cNvPr>
              <p14:cNvContentPartPr/>
              <p14:nvPr/>
            </p14:nvContentPartPr>
            <p14:xfrm>
              <a:off x="1296000" y="1726560"/>
              <a:ext cx="8092440" cy="2028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E794D11-AE09-428B-ABFE-7290780D2F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640" y="1717200"/>
                <a:ext cx="8111160" cy="20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AFB3B1-BAF9-4A31-A50C-B5CD0A5F621E}"/>
                  </a:ext>
                </a:extLst>
              </p14:cNvPr>
              <p14:cNvContentPartPr/>
              <p14:nvPr/>
            </p14:nvContentPartPr>
            <p14:xfrm>
              <a:off x="3811680" y="1639800"/>
              <a:ext cx="6579000" cy="173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AFB3B1-BAF9-4A31-A50C-B5CD0A5F62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2320" y="1630440"/>
                <a:ext cx="6597720" cy="17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9F3079-3E2B-419E-B688-EE43101A2179}"/>
                  </a:ext>
                </a:extLst>
              </p14:cNvPr>
              <p14:cNvContentPartPr/>
              <p14:nvPr/>
            </p14:nvContentPartPr>
            <p14:xfrm>
              <a:off x="8104680" y="1693080"/>
              <a:ext cx="2150280" cy="1556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9F3079-3E2B-419E-B688-EE43101A21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320" y="1683720"/>
                <a:ext cx="2169000" cy="15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71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BE47E2-4554-4F7C-B517-ADF62C47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6" y="154745"/>
            <a:ext cx="7364218" cy="67032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D4323-49D5-4AA5-8172-52858DFC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2D0B63-1DE8-4B8C-9476-DF539DA09365}"/>
                  </a:ext>
                </a:extLst>
              </p14:cNvPr>
              <p14:cNvContentPartPr/>
              <p14:nvPr/>
            </p14:nvContentPartPr>
            <p14:xfrm>
              <a:off x="1956600" y="881280"/>
              <a:ext cx="9963360" cy="556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2D0B63-1DE8-4B8C-9476-DF539DA093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7240" y="871920"/>
                <a:ext cx="9982080" cy="55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4D4D18-64B7-4AD4-B7DA-B02F8B2B3577}"/>
                  </a:ext>
                </a:extLst>
              </p14:cNvPr>
              <p14:cNvContentPartPr/>
              <p14:nvPr/>
            </p14:nvContentPartPr>
            <p14:xfrm>
              <a:off x="2233800" y="240840"/>
              <a:ext cx="9460080" cy="604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4D4D18-64B7-4AD4-B7DA-B02F8B2B35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440" y="231480"/>
                <a:ext cx="9478800" cy="60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85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DD938-0C29-4ECF-9D6A-EF31E655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41" y="267286"/>
            <a:ext cx="7353569" cy="576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DA4D2-1E7E-4CE1-956E-7B41F75C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6" y="5861642"/>
            <a:ext cx="9629775" cy="8667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B98D-34A9-46CD-9623-C55DE090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15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54FC6B-F33B-49D8-AA9F-691D5F4128A0}"/>
                  </a:ext>
                </a:extLst>
              </p14:cNvPr>
              <p14:cNvContentPartPr/>
              <p14:nvPr/>
            </p14:nvContentPartPr>
            <p14:xfrm>
              <a:off x="701280" y="285840"/>
              <a:ext cx="11338200" cy="6474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54FC6B-F33B-49D8-AA9F-691D5F4128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920" y="276480"/>
                <a:ext cx="11356920" cy="64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E2597E-456D-4B77-BC05-6B0723E03727}"/>
                  </a:ext>
                </a:extLst>
              </p14:cNvPr>
              <p14:cNvContentPartPr/>
              <p14:nvPr/>
            </p14:nvContentPartPr>
            <p14:xfrm>
              <a:off x="3277080" y="921240"/>
              <a:ext cx="5553000" cy="4937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E2597E-456D-4B77-BC05-6B0723E037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7720" y="911880"/>
                <a:ext cx="5571720" cy="49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02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CC49FF-4648-40D0-8B6F-A403C7F6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3" y="295422"/>
            <a:ext cx="7084616" cy="64992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32E931-5008-46AA-9306-7B77A4A1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16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DF30A9-810F-419D-A1F9-2A6CCC6EA2DB}"/>
                  </a:ext>
                </a:extLst>
              </p14:cNvPr>
              <p14:cNvContentPartPr/>
              <p14:nvPr/>
            </p14:nvContentPartPr>
            <p14:xfrm>
              <a:off x="1905120" y="1581840"/>
              <a:ext cx="4933440" cy="2916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DF30A9-810F-419D-A1F9-2A6CCC6EA2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5760" y="1572480"/>
                <a:ext cx="4952160" cy="29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EA0D7F-9666-4F8A-9C62-8F397CDC861C}"/>
                  </a:ext>
                </a:extLst>
              </p14:cNvPr>
              <p14:cNvContentPartPr/>
              <p14:nvPr/>
            </p14:nvContentPartPr>
            <p14:xfrm>
              <a:off x="1489320" y="526320"/>
              <a:ext cx="10385280" cy="5353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EA0D7F-9666-4F8A-9C62-8F397CDC861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9960" y="516960"/>
                <a:ext cx="10404000" cy="53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61AAB5-AC55-4B2B-9160-974C5529279E}"/>
                  </a:ext>
                </a:extLst>
              </p14:cNvPr>
              <p14:cNvContentPartPr/>
              <p14:nvPr/>
            </p14:nvContentPartPr>
            <p14:xfrm>
              <a:off x="2975760" y="683280"/>
              <a:ext cx="8831520" cy="4941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61AAB5-AC55-4B2B-9160-974C552927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6400" y="673920"/>
                <a:ext cx="8850240" cy="49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7DD4C56-DB5B-44C1-8371-98F6F670996C}"/>
                  </a:ext>
                </a:extLst>
              </p14:cNvPr>
              <p14:cNvContentPartPr/>
              <p14:nvPr/>
            </p14:nvContentPartPr>
            <p14:xfrm>
              <a:off x="5473800" y="2302200"/>
              <a:ext cx="1468440" cy="783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7DD4C56-DB5B-44C1-8371-98F6F67099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4440" y="2292840"/>
                <a:ext cx="1487160" cy="8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118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2A61-5102-41E5-982D-D1E42879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Evaluation: Did you guess the right number of clusters?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CF856-DA32-4CBA-AB6C-70F6BB3D4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Elbow Method </a:t>
            </a:r>
          </a:p>
          <a:p>
            <a:r>
              <a:rPr lang="en-IN" sz="4400" dirty="0"/>
              <a:t>Silhouette Coefficient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E77E5-5642-429F-BDD5-CDD02E88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2BDED8-D8BA-4BCB-A462-BF25B6CB7899}"/>
                  </a:ext>
                </a:extLst>
              </p14:cNvPr>
              <p14:cNvContentPartPr/>
              <p14:nvPr/>
            </p14:nvContentPartPr>
            <p14:xfrm>
              <a:off x="1337040" y="852840"/>
              <a:ext cx="9763920" cy="225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2BDED8-D8BA-4BCB-A462-BF25B6CB78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7680" y="843480"/>
                <a:ext cx="978264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92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1743-3DDC-4C7F-A972-33760A1BD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Elbow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A1D93-89BA-4621-85C7-B674662AA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1" y="1690688"/>
            <a:ext cx="8967647" cy="46538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1B291-D058-4702-87D7-44DD153F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8C2648-1E6F-45E3-8195-0E8DF012BED4}"/>
                  </a:ext>
                </a:extLst>
              </p14:cNvPr>
              <p14:cNvContentPartPr/>
              <p14:nvPr/>
            </p14:nvContentPartPr>
            <p14:xfrm>
              <a:off x="6289920" y="114840"/>
              <a:ext cx="5166000" cy="1382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8C2648-1E6F-45E3-8195-0E8DF012BE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0560" y="105480"/>
                <a:ext cx="5184720" cy="14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40466C-429E-4ADC-A0DA-F863563C06FA}"/>
                  </a:ext>
                </a:extLst>
              </p14:cNvPr>
              <p14:cNvContentPartPr/>
              <p14:nvPr/>
            </p14:nvContentPartPr>
            <p14:xfrm>
              <a:off x="826200" y="254520"/>
              <a:ext cx="9429840" cy="3890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40466C-429E-4ADC-A0DA-F863563C06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840" y="245160"/>
                <a:ext cx="9448560" cy="39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7460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78705-760D-41B6-82EF-69BC247BB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6" y="272955"/>
            <a:ext cx="10918209" cy="62779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5CAFB-DCCF-4AD2-86C9-8ACD56FF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095C42-F2C1-412B-9B87-FC774A339EA9}"/>
                  </a:ext>
                </a:extLst>
              </p14:cNvPr>
              <p14:cNvContentPartPr/>
              <p14:nvPr/>
            </p14:nvContentPartPr>
            <p14:xfrm>
              <a:off x="207720" y="401760"/>
              <a:ext cx="11885040" cy="5513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095C42-F2C1-412B-9B87-FC774A339E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392400"/>
                <a:ext cx="11903760" cy="55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6FE498-020A-42C5-BDA7-7FD49A0C656D}"/>
                  </a:ext>
                </a:extLst>
              </p14:cNvPr>
              <p14:cNvContentPartPr/>
              <p14:nvPr/>
            </p14:nvContentPartPr>
            <p14:xfrm>
              <a:off x="2119680" y="1309680"/>
              <a:ext cx="8334360" cy="343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6FE498-020A-42C5-BDA7-7FD49A0C65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0320" y="1300320"/>
                <a:ext cx="8353080" cy="345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9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F1BE-07BF-4A34-BFD9-6325C009A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11" y="291302"/>
            <a:ext cx="10173325" cy="854439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0070C0"/>
                </a:solidFill>
                <a:latin typeface="+mn-lt"/>
              </a:rPr>
              <a:t>Targets  of the day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549E0-46C1-4A71-810A-3B31D0736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636" y="1407201"/>
            <a:ext cx="9135274" cy="5195966"/>
          </a:xfrm>
        </p:spPr>
        <p:txBody>
          <a:bodyPr>
            <a:normAutofit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4000" dirty="0"/>
              <a:t>Unsupervised  Machine Learning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4000" dirty="0"/>
              <a:t>K-Means Clustering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4000" dirty="0"/>
              <a:t>Hands-on Session on K-Means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4000" dirty="0"/>
              <a:t>Natural Language Processing (NLP)- A sub domain  of Artificial Intelligence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IN" sz="4000" dirty="0"/>
              <a:t>Hands-on  session on NLP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lvl="1" algn="l"/>
            <a:endParaRPr lang="en-IN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8B6D-4E0E-44C5-AA13-88B53021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433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D2D266-EF83-4FC0-B78C-A7EB4FC85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9" y="369200"/>
            <a:ext cx="7069538" cy="5759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7F52E1-D87B-410A-ACED-706DAD5B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896" y="699448"/>
            <a:ext cx="4457700" cy="29622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BD80B-13D7-4674-A802-8FB327849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20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C49979-5E5B-4CE3-AC65-2C4F2BE383BF}"/>
                  </a:ext>
                </a:extLst>
              </p14:cNvPr>
              <p14:cNvContentPartPr/>
              <p14:nvPr/>
            </p14:nvContentPartPr>
            <p14:xfrm>
              <a:off x="1125360" y="677160"/>
              <a:ext cx="10261800" cy="5224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C49979-5E5B-4CE3-AC65-2C4F2BE38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000" y="667800"/>
                <a:ext cx="10280520" cy="52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05249D6-70CA-4BD6-9AD2-E181123B41D4}"/>
                  </a:ext>
                </a:extLst>
              </p14:cNvPr>
              <p14:cNvContentPartPr/>
              <p14:nvPr/>
            </p14:nvContentPartPr>
            <p14:xfrm>
              <a:off x="9288720" y="4595400"/>
              <a:ext cx="1834920" cy="2232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05249D6-70CA-4BD6-9AD2-E181123B41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9360" y="4586040"/>
                <a:ext cx="1853640" cy="22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EC79E2-1B85-42E4-B6FC-103C4207DDBF}"/>
                  </a:ext>
                </a:extLst>
              </p14:cNvPr>
              <p14:cNvContentPartPr/>
              <p14:nvPr/>
            </p14:nvContentPartPr>
            <p14:xfrm>
              <a:off x="10773720" y="4718160"/>
              <a:ext cx="702000" cy="536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EC79E2-1B85-42E4-B6FC-103C4207DD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64360" y="4708800"/>
                <a:ext cx="720720" cy="55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02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D80E5-5697-4ED9-9425-2C75F98A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25796-DC3E-47FD-859C-ECE39B35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163772"/>
            <a:ext cx="7465326" cy="59094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0EB278-4AE7-47CD-A704-201168466438}"/>
                  </a:ext>
                </a:extLst>
              </p14:cNvPr>
              <p14:cNvContentPartPr/>
              <p14:nvPr/>
            </p14:nvContentPartPr>
            <p14:xfrm>
              <a:off x="286200" y="870840"/>
              <a:ext cx="10414080" cy="5109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0EB278-4AE7-47CD-A704-2011684664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840" y="861480"/>
                <a:ext cx="10432800" cy="51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355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9277-29E6-4F23-B92D-9318A44FF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967" y="2129051"/>
            <a:ext cx="10163033" cy="1380912"/>
          </a:xfrm>
        </p:spPr>
        <p:txBody>
          <a:bodyPr>
            <a:normAutofit/>
          </a:bodyPr>
          <a:lstStyle/>
          <a:p>
            <a:r>
              <a:rPr lang="en-IN" sz="8000" b="1" dirty="0">
                <a:solidFill>
                  <a:srgbClr val="0070C0"/>
                </a:solidFill>
                <a:latin typeface="+mn-lt"/>
              </a:rPr>
              <a:t>Let us Code K-Means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6B7AF-2231-45A5-B98A-CD764C2D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336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79C6-AA30-4C9E-85A5-ABE7C7BA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137" y="517004"/>
            <a:ext cx="10331356" cy="2911996"/>
          </a:xfrm>
        </p:spPr>
        <p:txBody>
          <a:bodyPr>
            <a:noAutofit/>
          </a:bodyPr>
          <a:lstStyle/>
          <a:p>
            <a:br>
              <a:rPr lang="en-US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</a:br>
            <a:r>
              <a:rPr lang="en-US" sz="6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A Session on Natural Language Processing</a:t>
            </a:r>
            <a:endParaRPr lang="en-IN" sz="66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40753-E31E-406B-9B63-2876EC59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23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14CB0D-F3F4-4AAE-9C1A-1B059FDE4C93}"/>
                  </a:ext>
                </a:extLst>
              </p14:cNvPr>
              <p14:cNvContentPartPr/>
              <p14:nvPr/>
            </p14:nvContentPartPr>
            <p14:xfrm>
              <a:off x="4953600" y="3545640"/>
              <a:ext cx="1623960" cy="71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14CB0D-F3F4-4AAE-9C1A-1B059FDE4C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4240" y="3536280"/>
                <a:ext cx="1642680" cy="7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939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1744-3F02-4E74-B482-3C069314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6" y="68931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What is Natural Language Processing  (NLP)?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FDD0-1BFD-453A-9EC9-093CAAF0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233" y="2014880"/>
            <a:ext cx="9501551" cy="4325816"/>
          </a:xfrm>
        </p:spPr>
        <p:txBody>
          <a:bodyPr>
            <a:noAutofit/>
          </a:bodyPr>
          <a:lstStyle/>
          <a:p>
            <a:r>
              <a:rPr lang="en-IN" sz="3200" dirty="0"/>
              <a:t>Natural Language Processing is all about automatic processing of human languages by the computers either in the form of Text or Speech!</a:t>
            </a:r>
          </a:p>
          <a:p>
            <a:r>
              <a:rPr lang="en-IN" sz="3200" dirty="0"/>
              <a:t>NLP helps us to interact with computers using human languages, the same way we do with humans !</a:t>
            </a:r>
          </a:p>
          <a:p>
            <a:r>
              <a:rPr lang="en-IN" sz="3200" dirty="0"/>
              <a:t> It rooted out from the field of Linguistics along with the development in Computer Science !</a:t>
            </a:r>
          </a:p>
          <a:p>
            <a:r>
              <a:rPr lang="en-IN" sz="3200" dirty="0"/>
              <a:t>So, this field is roughly 50 years old, already!</a:t>
            </a:r>
          </a:p>
          <a:p>
            <a:pPr marL="0" indent="0">
              <a:buNone/>
            </a:pPr>
            <a:endParaRPr lang="en-IN" sz="3200" dirty="0"/>
          </a:p>
          <a:p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64240-6247-444A-BBD0-1BFABA8A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24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9D3727-CFEA-46B0-A219-3944BE493730}"/>
                  </a:ext>
                </a:extLst>
              </p14:cNvPr>
              <p14:cNvContentPartPr/>
              <p14:nvPr/>
            </p14:nvContentPartPr>
            <p14:xfrm>
              <a:off x="371880" y="1154520"/>
              <a:ext cx="10713240" cy="4469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9D3727-CFEA-46B0-A219-3944BE4937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20" y="1145160"/>
                <a:ext cx="10731960" cy="44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0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1BAB4-638B-40F7-A147-B55AEEDB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F57295-ACA2-47A1-BE50-7B39B22F1F3E}"/>
              </a:ext>
            </a:extLst>
          </p:cNvPr>
          <p:cNvSpPr txBox="1">
            <a:spLocks/>
          </p:cNvSpPr>
          <p:nvPr/>
        </p:nvSpPr>
        <p:spPr>
          <a:xfrm>
            <a:off x="401736" y="2103437"/>
            <a:ext cx="10952064" cy="2159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6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NLP applications are closely coupled with our lives </a:t>
            </a:r>
          </a:p>
        </p:txBody>
      </p:sp>
    </p:spTree>
    <p:extLst>
      <p:ext uri="{BB962C8B-B14F-4D97-AF65-F5344CB8AC3E}">
        <p14:creationId xmlns:p14="http://schemas.microsoft.com/office/powerpoint/2010/main" val="276493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4372-FE81-4739-AB80-61720987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26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B393D-4772-4E6C-AD49-4166C60A1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37" y="443792"/>
            <a:ext cx="10438228" cy="62495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8262E7-E4A0-4FA0-B050-3F072E0C9E25}"/>
                  </a:ext>
                </a:extLst>
              </p14:cNvPr>
              <p14:cNvContentPartPr/>
              <p14:nvPr/>
            </p14:nvContentPartPr>
            <p14:xfrm>
              <a:off x="940680" y="569160"/>
              <a:ext cx="9046080" cy="608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8262E7-E4A0-4FA0-B050-3F072E0C9E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320" y="559800"/>
                <a:ext cx="9064800" cy="610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5676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2F61C-3EFA-40CB-89EF-1B48C60E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29F06-4C03-4ABF-A64D-A527A75D0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1" y="480866"/>
            <a:ext cx="8012870" cy="4907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8251FB-15D7-458D-9AD3-37F32240C408}"/>
                  </a:ext>
                </a:extLst>
              </p14:cNvPr>
              <p14:cNvContentPartPr/>
              <p14:nvPr/>
            </p14:nvContentPartPr>
            <p14:xfrm>
              <a:off x="1410480" y="975600"/>
              <a:ext cx="10013400" cy="392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8251FB-15D7-458D-9AD3-37F32240C4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1120" y="966240"/>
                <a:ext cx="1003212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89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61F5C-0810-4426-928F-60D36952B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72258-E445-4D23-8ADF-06A5D8BD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647113"/>
            <a:ext cx="11373111" cy="57092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3664CF-42D3-49CB-B30B-4DB0CC096309}"/>
                  </a:ext>
                </a:extLst>
              </p14:cNvPr>
              <p14:cNvContentPartPr/>
              <p14:nvPr/>
            </p14:nvContentPartPr>
            <p14:xfrm>
              <a:off x="1810440" y="312840"/>
              <a:ext cx="10064880" cy="652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3664CF-42D3-49CB-B30B-4DB0CC096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080" y="303480"/>
                <a:ext cx="10083600" cy="65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62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4B928-39FC-45F7-BDDC-F6DE2B20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29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2E34E-DCBB-4676-84E0-A57B128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6" y="3234518"/>
            <a:ext cx="11615224" cy="3121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B8DE9F-A240-4BFD-8171-B2CB2FCE3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6" y="0"/>
            <a:ext cx="10382250" cy="3209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743470-6921-486E-AD33-715FA53A11BD}"/>
                  </a:ext>
                </a:extLst>
              </p14:cNvPr>
              <p14:cNvContentPartPr/>
              <p14:nvPr/>
            </p14:nvContentPartPr>
            <p14:xfrm>
              <a:off x="858960" y="129960"/>
              <a:ext cx="10952280" cy="526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743470-6921-486E-AD33-715FA53A11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00" y="120600"/>
                <a:ext cx="10971000" cy="52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52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ADC1B1-A27C-442E-AC4E-3419687E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8" y="1361412"/>
            <a:ext cx="3404092" cy="301428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83BB70-0CDF-40BB-9375-98B8A6D49D82}"/>
              </a:ext>
            </a:extLst>
          </p:cNvPr>
          <p:cNvSpPr/>
          <p:nvPr/>
        </p:nvSpPr>
        <p:spPr>
          <a:xfrm>
            <a:off x="3728823" y="1948376"/>
            <a:ext cx="919378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8FB0F6-36DE-4068-828C-5985C3A6EFD6}"/>
              </a:ext>
            </a:extLst>
          </p:cNvPr>
          <p:cNvSpPr/>
          <p:nvPr/>
        </p:nvSpPr>
        <p:spPr>
          <a:xfrm>
            <a:off x="4785362" y="1351873"/>
            <a:ext cx="2053883" cy="21548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Supervised  Machine Learning  Algorithm </a:t>
            </a:r>
          </a:p>
          <a:p>
            <a:pPr algn="ctr"/>
            <a:r>
              <a:rPr lang="en-IN" dirty="0"/>
              <a:t>(Training)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1D3AF-CF07-4E5B-A291-A1D0352E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646" y="3701576"/>
            <a:ext cx="2305050" cy="177165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5AD37E0-4372-425E-BAEB-6101F14C21D8}"/>
              </a:ext>
            </a:extLst>
          </p:cNvPr>
          <p:cNvSpPr/>
          <p:nvPr/>
        </p:nvSpPr>
        <p:spPr>
          <a:xfrm flipH="1">
            <a:off x="6976404" y="4587401"/>
            <a:ext cx="1149743" cy="533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4C628AE-05BC-413B-B48B-1F2F12A80195}"/>
              </a:ext>
            </a:extLst>
          </p:cNvPr>
          <p:cNvSpPr/>
          <p:nvPr/>
        </p:nvSpPr>
        <p:spPr>
          <a:xfrm>
            <a:off x="8126147" y="2674664"/>
            <a:ext cx="3208608" cy="92720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Test Fruit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FA1D799-E795-480A-9387-4E332B843FC5}"/>
              </a:ext>
            </a:extLst>
          </p:cNvPr>
          <p:cNvSpPr/>
          <p:nvPr/>
        </p:nvSpPr>
        <p:spPr>
          <a:xfrm>
            <a:off x="5427494" y="3506736"/>
            <a:ext cx="492369" cy="8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9DEFBE1-6ED1-4651-A05E-8F5B60BD4BBC}"/>
              </a:ext>
            </a:extLst>
          </p:cNvPr>
          <p:cNvSpPr/>
          <p:nvPr/>
        </p:nvSpPr>
        <p:spPr>
          <a:xfrm>
            <a:off x="237978" y="179356"/>
            <a:ext cx="4265148" cy="92720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Labelled  Fruits for Training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79AAB0-9702-41AE-96E5-BA03D4F7E1D3}"/>
              </a:ext>
            </a:extLst>
          </p:cNvPr>
          <p:cNvSpPr txBox="1"/>
          <p:nvPr/>
        </p:nvSpPr>
        <p:spPr>
          <a:xfrm>
            <a:off x="4541520" y="6410507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Fruit is Pomegranate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780E4C-DDB4-475E-83FA-FCEF15331B7F}"/>
              </a:ext>
            </a:extLst>
          </p:cNvPr>
          <p:cNvSpPr/>
          <p:nvPr/>
        </p:nvSpPr>
        <p:spPr>
          <a:xfrm>
            <a:off x="4648201" y="4387992"/>
            <a:ext cx="2328204" cy="1153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Machine Learning Classifier Model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EAF8881-5B04-49DF-B03B-242297AFC3DE}"/>
              </a:ext>
            </a:extLst>
          </p:cNvPr>
          <p:cNvSpPr/>
          <p:nvPr/>
        </p:nvSpPr>
        <p:spPr>
          <a:xfrm>
            <a:off x="5427495" y="5586009"/>
            <a:ext cx="340260" cy="8244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44E13F-18BB-4905-9CAC-923751371C6D}"/>
              </a:ext>
            </a:extLst>
          </p:cNvPr>
          <p:cNvSpPr txBox="1">
            <a:spLocks/>
          </p:cNvSpPr>
          <p:nvPr/>
        </p:nvSpPr>
        <p:spPr>
          <a:xfrm>
            <a:off x="5064369" y="240080"/>
            <a:ext cx="7331615" cy="7241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 Supervised  ML Algorithm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87783-1E8D-4FD7-B669-E70F170C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47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F6387-2711-4E23-A1C0-C9BFE59D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30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47C6A-5777-4054-9B55-DF1171717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" y="326869"/>
            <a:ext cx="10438227" cy="63946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AB27352-BFE3-4EA1-A6A0-2D757F054FEC}"/>
                  </a:ext>
                </a:extLst>
              </p14:cNvPr>
              <p14:cNvContentPartPr/>
              <p14:nvPr/>
            </p14:nvContentPartPr>
            <p14:xfrm>
              <a:off x="2462040" y="874800"/>
              <a:ext cx="8847720" cy="379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AB27352-BFE3-4EA1-A6A0-2D757F054F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2680" y="865440"/>
                <a:ext cx="8866440" cy="381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25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2B08C-6866-4469-86A6-78CE71C9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A4B1F-544D-405F-9B7F-9B7E9886F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52" y="784802"/>
            <a:ext cx="10044331" cy="54612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44E9117-D9C0-4213-A93C-4305EE2EA7AD}"/>
                  </a:ext>
                </a:extLst>
              </p14:cNvPr>
              <p14:cNvContentPartPr/>
              <p14:nvPr/>
            </p14:nvContentPartPr>
            <p14:xfrm>
              <a:off x="7985520" y="1129680"/>
              <a:ext cx="2822760" cy="134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44E9117-D9C0-4213-A93C-4305EE2EA7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76160" y="1120320"/>
                <a:ext cx="2841480" cy="13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345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4A316-0969-4266-A00B-95FD4269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122459"/>
            <a:ext cx="10515600" cy="749736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70C0"/>
                </a:solidFill>
                <a:latin typeface="+mn-lt"/>
              </a:rPr>
              <a:t>Expectations from NLP 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197A1-AF4D-4447-8AAF-C1ABA047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64"/>
            <a:ext cx="10515600" cy="5835209"/>
          </a:xfrm>
        </p:spPr>
        <p:txBody>
          <a:bodyPr>
            <a:normAutofit/>
          </a:bodyPr>
          <a:lstStyle/>
          <a:p>
            <a:r>
              <a:rPr lang="en-IN" dirty="0"/>
              <a:t>NLP Applications can understand our text input</a:t>
            </a:r>
          </a:p>
          <a:p>
            <a:pPr lvl="1"/>
            <a:r>
              <a:rPr lang="en-IN" dirty="0"/>
              <a:t>The word , “understand” means so deep!</a:t>
            </a:r>
          </a:p>
          <a:p>
            <a:pPr lvl="2"/>
            <a:r>
              <a:rPr lang="en-IN" dirty="0"/>
              <a:t>Understand grammar</a:t>
            </a:r>
          </a:p>
          <a:p>
            <a:pPr lvl="2"/>
            <a:r>
              <a:rPr lang="en-IN" dirty="0"/>
              <a:t>Understand Meaning</a:t>
            </a:r>
          </a:p>
          <a:p>
            <a:pPr lvl="2"/>
            <a:r>
              <a:rPr lang="en-IN" dirty="0"/>
              <a:t>Understand Spelling </a:t>
            </a:r>
          </a:p>
          <a:p>
            <a:pPr lvl="2"/>
            <a:r>
              <a:rPr lang="en-IN" dirty="0"/>
              <a:t>Understand Intent </a:t>
            </a:r>
          </a:p>
          <a:p>
            <a:pPr lvl="2"/>
            <a:r>
              <a:rPr lang="en-IN" dirty="0"/>
              <a:t>Understand Location </a:t>
            </a:r>
          </a:p>
          <a:p>
            <a:r>
              <a:rPr lang="en-IN" dirty="0"/>
              <a:t>NLP Applications can understand our Speech Input </a:t>
            </a:r>
          </a:p>
          <a:p>
            <a:pPr lvl="1"/>
            <a:r>
              <a:rPr lang="en-IN" dirty="0"/>
              <a:t>Speech to Text </a:t>
            </a:r>
          </a:p>
          <a:p>
            <a:pPr lvl="1"/>
            <a:r>
              <a:rPr lang="en-IN" dirty="0"/>
              <a:t>Text to Speech </a:t>
            </a:r>
          </a:p>
          <a:p>
            <a:r>
              <a:rPr lang="en-IN" dirty="0"/>
              <a:t>NLP Applications can Translate from one Language to another </a:t>
            </a:r>
          </a:p>
          <a:p>
            <a:pPr lvl="1"/>
            <a:r>
              <a:rPr lang="en-IN" dirty="0"/>
              <a:t>Machine Translation</a:t>
            </a:r>
          </a:p>
          <a:p>
            <a:r>
              <a:rPr lang="en-IN" dirty="0"/>
              <a:t>NLP Applications can retrieve information relevant to our query </a:t>
            </a:r>
          </a:p>
          <a:p>
            <a:pPr lvl="1"/>
            <a:r>
              <a:rPr lang="en-IN" dirty="0"/>
              <a:t>Search Engines (Information Retrieval Systems)</a:t>
            </a:r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12F1-1229-42D1-BA12-8DE4D67B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32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127C57-44AC-49A2-99AB-6E3AD919D9F4}"/>
                  </a:ext>
                </a:extLst>
              </p14:cNvPr>
              <p14:cNvContentPartPr/>
              <p14:nvPr/>
            </p14:nvContentPartPr>
            <p14:xfrm>
              <a:off x="3752280" y="664920"/>
              <a:ext cx="7766640" cy="5907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127C57-44AC-49A2-99AB-6E3AD919D9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2920" y="655560"/>
                <a:ext cx="7785360" cy="59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369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197A1-AF4D-4447-8AAF-C1ABA047A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264"/>
            <a:ext cx="10515600" cy="5835209"/>
          </a:xfrm>
        </p:spPr>
        <p:txBody>
          <a:bodyPr>
            <a:normAutofit fontScale="92500" lnSpcReduction="20000"/>
          </a:bodyPr>
          <a:lstStyle/>
          <a:p>
            <a:r>
              <a:rPr lang="en-IN" sz="3000" dirty="0"/>
              <a:t>NLP Applications can extract  information relevant to our query </a:t>
            </a:r>
          </a:p>
          <a:p>
            <a:pPr lvl="1"/>
            <a:r>
              <a:rPr lang="en-IN" sz="3000" dirty="0"/>
              <a:t>Information Extraction Systems </a:t>
            </a:r>
          </a:p>
          <a:p>
            <a:pPr marL="457200" lvl="1" indent="0">
              <a:buNone/>
            </a:pPr>
            <a:r>
              <a:rPr lang="en-IN" sz="3000" dirty="0"/>
              <a:t>Remember the Query ?: “what is the temperature in Chennai ?”</a:t>
            </a:r>
          </a:p>
          <a:p>
            <a:r>
              <a:rPr lang="en-IN" sz="3000" dirty="0"/>
              <a:t>NLP applications can give Map locations </a:t>
            </a:r>
          </a:p>
          <a:p>
            <a:pPr lvl="1"/>
            <a:r>
              <a:rPr lang="en-IN" sz="3000" dirty="0"/>
              <a:t>Google Maps </a:t>
            </a:r>
          </a:p>
          <a:p>
            <a:r>
              <a:rPr lang="en-IN" sz="3000" dirty="0"/>
              <a:t>NLP applications can do tasks for us </a:t>
            </a:r>
          </a:p>
          <a:p>
            <a:pPr lvl="1"/>
            <a:r>
              <a:rPr lang="en-IN" sz="3000" dirty="0"/>
              <a:t>Google Assistant, Alexa </a:t>
            </a:r>
          </a:p>
          <a:p>
            <a:r>
              <a:rPr lang="en-IN" sz="3000" dirty="0"/>
              <a:t>NLP Applications can summarize, give statistics .</a:t>
            </a:r>
          </a:p>
          <a:p>
            <a:r>
              <a:rPr lang="en-IN" sz="3000" dirty="0"/>
              <a:t>NLP Applications can </a:t>
            </a:r>
            <a:r>
              <a:rPr lang="en-IN" sz="3000" dirty="0" err="1"/>
              <a:t>analyze</a:t>
            </a:r>
            <a:r>
              <a:rPr lang="en-IN" sz="3000" dirty="0"/>
              <a:t> and give Suggestions </a:t>
            </a:r>
          </a:p>
          <a:p>
            <a:pPr lvl="1"/>
            <a:r>
              <a:rPr lang="en-IN" sz="3000" dirty="0"/>
              <a:t>Movie Reviews, Product Reviews </a:t>
            </a:r>
          </a:p>
          <a:p>
            <a:r>
              <a:rPr lang="en-IN" sz="3000" dirty="0"/>
              <a:t>NLP Applications can Chat with us </a:t>
            </a:r>
          </a:p>
          <a:p>
            <a:pPr lvl="1"/>
            <a:r>
              <a:rPr lang="en-IN" sz="3000" dirty="0"/>
              <a:t>Chatbots 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r>
              <a:rPr lang="en-IN" sz="6000" dirty="0"/>
              <a:t>		</a:t>
            </a:r>
            <a:r>
              <a:rPr lang="en-IN" sz="6000" dirty="0">
                <a:solidFill>
                  <a:srgbClr val="FF0000"/>
                </a:solidFill>
              </a:rPr>
              <a:t>WHAT NOT ?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12F1-1229-42D1-BA12-8DE4D67B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33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A1F1F7-578A-49DE-901C-9C597727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122459"/>
            <a:ext cx="10515600" cy="749736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70C0"/>
                </a:solidFill>
                <a:latin typeface="+mn-lt"/>
              </a:rPr>
              <a:t>Expectations from NLP Applications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AC7E7C-456C-4CB7-8A50-FCC94E3FEFDB}"/>
                  </a:ext>
                </a:extLst>
              </p14:cNvPr>
              <p14:cNvContentPartPr/>
              <p14:nvPr/>
            </p14:nvContentPartPr>
            <p14:xfrm>
              <a:off x="1117440" y="2215440"/>
              <a:ext cx="11080080" cy="3405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AC7E7C-456C-4CB7-8A50-FCC94E3FEF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8080" y="2206080"/>
                <a:ext cx="11098800" cy="34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0205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F18D-2D81-45B5-8EB0-1A68CA27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44" y="309489"/>
            <a:ext cx="8394456" cy="5979063"/>
          </a:xfrm>
        </p:spPr>
        <p:txBody>
          <a:bodyPr>
            <a:normAutofit fontScale="90000"/>
          </a:bodyPr>
          <a:lstStyle/>
          <a:p>
            <a:pPr>
              <a:lnSpc>
                <a:spcPct val="250000"/>
              </a:lnSpc>
            </a:pP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So how do NLP Applications are built 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How intelligence is fed into them?</a:t>
            </a:r>
            <a:br>
              <a:rPr lang="en-IN" dirty="0">
                <a:latin typeface="+mn-lt"/>
              </a:rPr>
            </a:br>
            <a:r>
              <a:rPr lang="en-IN" dirty="0">
                <a:latin typeface="+mn-lt"/>
              </a:rPr>
              <a:t>Are they more powerful than humans? </a:t>
            </a: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endParaRPr lang="en-IN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6BF0B-61D4-4458-B9C5-B776B83D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34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2675C0-0D55-4F6E-8CF9-93F9E3DD0F6D}"/>
              </a:ext>
            </a:extLst>
          </p:cNvPr>
          <p:cNvSpPr txBox="1">
            <a:spLocks/>
          </p:cNvSpPr>
          <p:nvPr/>
        </p:nvSpPr>
        <p:spPr>
          <a:xfrm>
            <a:off x="514643" y="23840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F5F9D-8493-4D9D-BF61-1380F17D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51" y="1356329"/>
            <a:ext cx="2869811" cy="3676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0C66D9-14B2-4D46-BE99-F97D53082385}"/>
                  </a:ext>
                </a:extLst>
              </p14:cNvPr>
              <p14:cNvContentPartPr/>
              <p14:nvPr/>
            </p14:nvContentPartPr>
            <p14:xfrm>
              <a:off x="533520" y="765360"/>
              <a:ext cx="8268840" cy="432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0C66D9-14B2-4D46-BE99-F97D530823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60" y="756000"/>
                <a:ext cx="8287560" cy="43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45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8C0F-D367-4A7C-82AD-FCC4D43F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77FF-7AD6-48B2-A08F-B1E65134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2369"/>
            <a:ext cx="10515600" cy="5684594"/>
          </a:xfrm>
        </p:spPr>
        <p:txBody>
          <a:bodyPr>
            <a:normAutofit/>
          </a:bodyPr>
          <a:lstStyle/>
          <a:p>
            <a:r>
              <a:rPr lang="en-IN" sz="3600" dirty="0"/>
              <a:t>NLP Application tries to understand Human Languages at different Levels.</a:t>
            </a:r>
          </a:p>
          <a:p>
            <a:r>
              <a:rPr lang="en-IN" sz="3600" dirty="0"/>
              <a:t>Do you remember how we learnt our mother tongue and other languages ? </a:t>
            </a:r>
          </a:p>
          <a:p>
            <a:pPr lvl="1"/>
            <a:r>
              <a:rPr lang="en-IN" sz="3600" dirty="0"/>
              <a:t>The Same Way …</a:t>
            </a:r>
          </a:p>
          <a:p>
            <a:r>
              <a:rPr lang="en-IN" sz="3600" dirty="0"/>
              <a:t>So What are those Levels ? </a:t>
            </a:r>
          </a:p>
          <a:p>
            <a:pPr lvl="1"/>
            <a:r>
              <a:rPr lang="en-IN" sz="3600" dirty="0"/>
              <a:t>Meanwhile you recollect how you learnt languages…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78DC8-475B-40A2-B605-C357F982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35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A7D0EA-68B1-4A5A-A7D4-6CDCB3154EE8}"/>
                  </a:ext>
                </a:extLst>
              </p14:cNvPr>
              <p14:cNvContentPartPr/>
              <p14:nvPr/>
            </p14:nvContentPartPr>
            <p14:xfrm>
              <a:off x="9413640" y="3474360"/>
              <a:ext cx="1721160" cy="167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A7D0EA-68B1-4A5A-A7D4-6CDCB3154E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4280" y="3465000"/>
                <a:ext cx="1739880" cy="16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121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E48C7-A924-4BB1-91A5-11603EDD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6" y="136524"/>
            <a:ext cx="10515600" cy="566861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Levels of NLP -Dimension  #1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FFA1B-AD5C-445B-BCB6-BB8F37FF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4B12F-1248-4FEC-AA8E-62619E71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7" y="914167"/>
            <a:ext cx="2841674" cy="46084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8B7888-160B-4CED-9CEA-C5C20A49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668" y="914167"/>
            <a:ext cx="7484012" cy="2717618"/>
          </a:xfrm>
        </p:spPr>
        <p:txBody>
          <a:bodyPr>
            <a:normAutofit/>
          </a:bodyPr>
          <a:lstStyle/>
          <a:p>
            <a:r>
              <a:rPr lang="en-IN" dirty="0"/>
              <a:t>Spell Checkers – both character and Word level</a:t>
            </a:r>
          </a:p>
          <a:p>
            <a:r>
              <a:rPr lang="en-IN" dirty="0"/>
              <a:t>Search Engines - Word  and sentence levels</a:t>
            </a:r>
          </a:p>
          <a:p>
            <a:r>
              <a:rPr lang="en-IN" dirty="0"/>
              <a:t>Machine Translation system- Word ,sentence, paragraph and document levels.</a:t>
            </a:r>
          </a:p>
          <a:p>
            <a:r>
              <a:rPr lang="en-IN" dirty="0"/>
              <a:t>Multi-document Level – Summary Generation 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2DCD80-BB4E-4ADA-BB3E-2A8DA6CCDC27}"/>
                  </a:ext>
                </a:extLst>
              </p14:cNvPr>
              <p14:cNvContentPartPr/>
              <p14:nvPr/>
            </p14:nvContentPartPr>
            <p14:xfrm>
              <a:off x="569520" y="1864440"/>
              <a:ext cx="10426320" cy="499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2DCD80-BB4E-4ADA-BB3E-2A8DA6CCDC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160" y="1855080"/>
                <a:ext cx="10445040" cy="50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122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0F230-F8DA-4D3B-88BB-29B85FEC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58" y="136525"/>
            <a:ext cx="10515600" cy="872832"/>
          </a:xfrm>
        </p:spPr>
        <p:txBody>
          <a:bodyPr/>
          <a:lstStyle/>
          <a:p>
            <a:r>
              <a:rPr lang="en-IN" sz="4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Levels of NLP -Dimension  #2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4E459-FD3D-41AE-AABA-86C14509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39BA5-7A14-447B-8D07-5BD8D5319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9357"/>
            <a:ext cx="7658686" cy="5532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131776-1DDD-404B-93F2-41A57E48CE7C}"/>
                  </a:ext>
                </a:extLst>
              </p14:cNvPr>
              <p14:cNvContentPartPr/>
              <p14:nvPr/>
            </p14:nvContentPartPr>
            <p14:xfrm>
              <a:off x="2520" y="94680"/>
              <a:ext cx="11951640" cy="657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131776-1DDD-404B-93F2-41A57E48CE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840" y="85320"/>
                <a:ext cx="11970360" cy="65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527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0894583-533B-4A9A-8809-D24F10D1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Morphology </a:t>
            </a:r>
            <a:endParaRPr lang="en-US" altLang="en-US" sz="6000" dirty="0">
              <a:latin typeface="+mn-lt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EF82C1C-B889-4AD6-87ED-952AB3353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en-US" sz="3600" b="1" dirty="0"/>
              <a:t>Morphology is the study of morphemes and their arrangements in forming words.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3600" dirty="0"/>
          </a:p>
          <a:p>
            <a:pPr lvl="1"/>
            <a:r>
              <a:rPr lang="en-US" altLang="en-US" sz="3600" dirty="0"/>
              <a:t>the, free, desk, eat--cannot be divided further</a:t>
            </a:r>
          </a:p>
          <a:p>
            <a:pPr lvl="1"/>
            <a:r>
              <a:rPr lang="en-US" altLang="en-US" sz="3600" dirty="0"/>
              <a:t>Mosquito- cannot be divided into </a:t>
            </a:r>
            <a:r>
              <a:rPr lang="en-US" altLang="en-US" sz="3600" dirty="0" err="1"/>
              <a:t>mos</a:t>
            </a:r>
            <a:r>
              <a:rPr lang="en-US" altLang="en-US" sz="3600" dirty="0"/>
              <a:t> and </a:t>
            </a:r>
            <a:r>
              <a:rPr lang="en-US" altLang="en-US" sz="3600" dirty="0" err="1"/>
              <a:t>quito</a:t>
            </a:r>
            <a:endParaRPr lang="en-US" altLang="en-US" sz="3600" dirty="0"/>
          </a:p>
          <a:p>
            <a:pPr lvl="1"/>
            <a:r>
              <a:rPr lang="en-US" altLang="en-US" sz="3600" dirty="0"/>
              <a:t>Boys, girls –can be divided into boy, girl and -s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3A3EF-6AEB-4EE8-9C7A-F1F57944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38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234D27-58DF-4223-A3F7-1F9AC5E7EAB2}"/>
                  </a:ext>
                </a:extLst>
              </p14:cNvPr>
              <p14:cNvContentPartPr/>
              <p14:nvPr/>
            </p14:nvContentPartPr>
            <p14:xfrm>
              <a:off x="1208520" y="329760"/>
              <a:ext cx="10368720" cy="6341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234D27-58DF-4223-A3F7-1F9AC5E7EA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160" y="320400"/>
                <a:ext cx="10387440" cy="635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1D429F5B-21A5-44E4-8775-CD7CA1A2C3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54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Morphemes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7E54DA29-2013-4A9F-8653-9A71B178B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286001"/>
            <a:ext cx="6400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2800" b="1" dirty="0">
                <a:cs typeface="Times New Roman" panose="02020603050405020304" pitchFamily="18" charset="0"/>
              </a:rPr>
              <a:t>Morphemes </a:t>
            </a:r>
            <a:r>
              <a:rPr lang="en-US" altLang="en-US" sz="2800" dirty="0">
                <a:cs typeface="Times New Roman" panose="02020603050405020304" pitchFamily="18" charset="0"/>
              </a:rPr>
              <a:t>(Smallest meaningful unit)</a:t>
            </a:r>
            <a:endParaRPr lang="en-US" altLang="en-US" sz="2800" dirty="0"/>
          </a:p>
        </p:txBody>
      </p:sp>
      <p:sp>
        <p:nvSpPr>
          <p:cNvPr id="167940" name="Rectangle 4">
            <a:extLst>
              <a:ext uri="{FF2B5EF4-FFF2-40B4-BE49-F238E27FC236}">
                <a16:creationId xmlns:a16="http://schemas.microsoft.com/office/drawing/2014/main" id="{9CB280C6-0F21-421F-9D49-5013CB2AB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184368"/>
            <a:ext cx="4947508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 sz="2700" dirty="0">
                <a:cs typeface="Times New Roman" panose="02020603050405020304" pitchFamily="18" charset="0"/>
              </a:rPr>
              <a:t>Free Morphs	     Bound Morphs</a:t>
            </a:r>
            <a:endParaRPr lang="en-US" altLang="en-US" sz="2700" dirty="0"/>
          </a:p>
          <a:p>
            <a:pPr eaLnBrk="0" hangingPunct="0"/>
            <a:r>
              <a:rPr lang="en-US" altLang="en-US" sz="2700" dirty="0">
                <a:cs typeface="Times New Roman" panose="02020603050405020304" pitchFamily="18" charset="0"/>
              </a:rPr>
              <a:t>E.g.: girl, time	     E.g.: -s, -</a:t>
            </a:r>
            <a:r>
              <a:rPr lang="en-US" altLang="en-US" sz="2700" dirty="0" err="1">
                <a:cs typeface="Times New Roman" panose="02020603050405020304" pitchFamily="18" charset="0"/>
              </a:rPr>
              <a:t>ive</a:t>
            </a:r>
            <a:endParaRPr lang="en-US" altLang="en-US" sz="2700" dirty="0"/>
          </a:p>
          <a:p>
            <a:pPr eaLnBrk="0" hangingPunct="0"/>
            <a:endParaRPr lang="en-US" altLang="en-US" sz="2700" dirty="0"/>
          </a:p>
        </p:txBody>
      </p:sp>
      <p:sp>
        <p:nvSpPr>
          <p:cNvPr id="167941" name="Line 5">
            <a:extLst>
              <a:ext uri="{FF2B5EF4-FFF2-40B4-BE49-F238E27FC236}">
                <a16:creationId xmlns:a16="http://schemas.microsoft.com/office/drawing/2014/main" id="{C2725325-D255-4643-B560-98B45FB4C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8956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7942" name="Line 6">
            <a:extLst>
              <a:ext uri="{FF2B5EF4-FFF2-40B4-BE49-F238E27FC236}">
                <a16:creationId xmlns:a16="http://schemas.microsoft.com/office/drawing/2014/main" id="{F4A19B9D-37A2-40D8-92EF-E042C6D3FF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2895600"/>
            <a:ext cx="1219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7614D-2FD4-42BB-91D9-DE2209325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39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C4AD2E7-DB1E-4B16-85B3-CDCB4FFE2960}"/>
                  </a:ext>
                </a:extLst>
              </p14:cNvPr>
              <p14:cNvContentPartPr/>
              <p14:nvPr/>
            </p14:nvContentPartPr>
            <p14:xfrm>
              <a:off x="214560" y="1361160"/>
              <a:ext cx="11402640" cy="4925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C4AD2E7-DB1E-4B16-85B3-CDCB4FFE2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00" y="1351800"/>
                <a:ext cx="11421360" cy="494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083BB70-0CDF-40BB-9375-98B8A6D49D82}"/>
              </a:ext>
            </a:extLst>
          </p:cNvPr>
          <p:cNvSpPr/>
          <p:nvPr/>
        </p:nvSpPr>
        <p:spPr>
          <a:xfrm>
            <a:off x="3728823" y="1948376"/>
            <a:ext cx="919378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88FB0F6-36DE-4068-828C-5985C3A6EFD6}"/>
              </a:ext>
            </a:extLst>
          </p:cNvPr>
          <p:cNvSpPr/>
          <p:nvPr/>
        </p:nvSpPr>
        <p:spPr>
          <a:xfrm>
            <a:off x="4785362" y="1351873"/>
            <a:ext cx="2053883" cy="21548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Unsupervised  Machine Learning  Algorithm </a:t>
            </a:r>
          </a:p>
          <a:p>
            <a:pPr algn="ctr"/>
            <a:r>
              <a:rPr lang="en-IN" dirty="0"/>
              <a:t>(Training)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5AD37E0-4372-425E-BAEB-6101F14C21D8}"/>
              </a:ext>
            </a:extLst>
          </p:cNvPr>
          <p:cNvSpPr/>
          <p:nvPr/>
        </p:nvSpPr>
        <p:spPr>
          <a:xfrm flipH="1">
            <a:off x="7018315" y="4688642"/>
            <a:ext cx="1149743" cy="533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4C628AE-05BC-413B-B48B-1F2F12A80195}"/>
              </a:ext>
            </a:extLst>
          </p:cNvPr>
          <p:cNvSpPr/>
          <p:nvPr/>
        </p:nvSpPr>
        <p:spPr>
          <a:xfrm>
            <a:off x="7650481" y="2307102"/>
            <a:ext cx="4499314" cy="1445885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/>
          </a:p>
          <a:p>
            <a:pPr algn="ctr"/>
            <a:r>
              <a:rPr lang="en-IN" sz="2000" dirty="0">
                <a:solidFill>
                  <a:srgbClr val="FF0000"/>
                </a:solidFill>
              </a:rPr>
              <a:t>Test Fruit</a:t>
            </a:r>
          </a:p>
          <a:p>
            <a:pPr algn="ctr"/>
            <a:r>
              <a:rPr lang="en-IN" sz="2000" dirty="0"/>
              <a:t>To which tray I should put this Fruit?  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FA1D799-E795-480A-9387-4E332B843FC5}"/>
              </a:ext>
            </a:extLst>
          </p:cNvPr>
          <p:cNvSpPr/>
          <p:nvPr/>
        </p:nvSpPr>
        <p:spPr>
          <a:xfrm>
            <a:off x="5427494" y="3506736"/>
            <a:ext cx="492369" cy="8299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89DEFBE1-6ED1-4651-A05E-8F5B60BD4BBC}"/>
              </a:ext>
            </a:extLst>
          </p:cNvPr>
          <p:cNvSpPr/>
          <p:nvPr/>
        </p:nvSpPr>
        <p:spPr>
          <a:xfrm>
            <a:off x="237978" y="179356"/>
            <a:ext cx="4265148" cy="927208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Unlabelled  Fruits for Training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44E13F-18BB-4905-9CAC-923751371C6D}"/>
              </a:ext>
            </a:extLst>
          </p:cNvPr>
          <p:cNvSpPr txBox="1">
            <a:spLocks/>
          </p:cNvSpPr>
          <p:nvPr/>
        </p:nvSpPr>
        <p:spPr>
          <a:xfrm>
            <a:off x="5463835" y="72430"/>
            <a:ext cx="4499314" cy="10728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rgbClr val="0070C0"/>
                </a:solidFill>
                <a:latin typeface="+mn-lt"/>
              </a:rPr>
              <a:t>An Unsupervised  ML Algorithm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EF85-F8FB-4501-B0BE-172B085F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55" y="4336730"/>
            <a:ext cx="3108960" cy="1819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933944-BE1B-4CEB-A59B-8E89B6C92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66" y="4060679"/>
            <a:ext cx="1970209" cy="209514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8CFEED-7E03-411B-B451-BCB89BD1C3FA}"/>
              </a:ext>
            </a:extLst>
          </p:cNvPr>
          <p:cNvSpPr/>
          <p:nvPr/>
        </p:nvSpPr>
        <p:spPr>
          <a:xfrm flipH="1">
            <a:off x="2712758" y="4841633"/>
            <a:ext cx="1149743" cy="533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D57D32-6268-4127-AA89-9E46D5CB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69" y="1483127"/>
            <a:ext cx="3084447" cy="2577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F831DF-21C4-4CC1-85EA-58A5B39990B6}"/>
              </a:ext>
            </a:extLst>
          </p:cNvPr>
          <p:cNvSpPr txBox="1"/>
          <p:nvPr/>
        </p:nvSpPr>
        <p:spPr>
          <a:xfrm>
            <a:off x="920280" y="4955261"/>
            <a:ext cx="167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Put in Tray-3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BEEF3-D920-4516-9E2B-50A8BA818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247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DFA2A00F-F9BC-46FD-9B11-2EBBDB19F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1043" y="1297898"/>
            <a:ext cx="82296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dirty="0">
                <a:cs typeface="Times New Roman" panose="02020603050405020304" pitchFamily="18" charset="0"/>
              </a:rPr>
              <a:t>	          	 </a:t>
            </a:r>
            <a:r>
              <a:rPr lang="en-US" altLang="en-US" sz="2800" b="1" dirty="0">
                <a:cs typeface="Times New Roman" panose="02020603050405020304" pitchFamily="18" charset="0"/>
              </a:rPr>
              <a:t>Inflection     Derivation 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dirty="0">
                <a:cs typeface="Times New Roman" panose="02020603050405020304" pitchFamily="18" charset="0"/>
              </a:rPr>
              <a:t>	arrive       arrived          arrival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dirty="0">
                <a:cs typeface="Times New Roman" panose="02020603050405020304" pitchFamily="18" charset="0"/>
              </a:rPr>
              <a:t>	Dispose   disposed      disposal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dirty="0">
                <a:cs typeface="Times New Roman" panose="02020603050405020304" pitchFamily="18" charset="0"/>
              </a:rPr>
              <a:t>	Improve   improved     *</a:t>
            </a:r>
            <a:r>
              <a:rPr lang="en-US" altLang="en-US" sz="2800" dirty="0" err="1">
                <a:cs typeface="Times New Roman" panose="02020603050405020304" pitchFamily="18" charset="0"/>
              </a:rPr>
              <a:t>improval</a:t>
            </a:r>
            <a:endParaRPr lang="en-US" altLang="en-US" sz="2800" dirty="0"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endParaRPr lang="en-US" altLang="en-US" sz="2800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393D21-CA84-4D78-9057-83AF957CD1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3986" y="239843"/>
            <a:ext cx="10431905" cy="807031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en-US" sz="54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altLang="en-US" sz="5400" b="1" dirty="0">
                <a:solidFill>
                  <a:schemeClr val="accent1"/>
                </a:solidFill>
                <a:latin typeface="+mn-lt"/>
                <a:cs typeface="Times New Roman" panose="02020603050405020304" pitchFamily="18" charset="0"/>
              </a:rPr>
              <a:t>Morphology </a:t>
            </a:r>
            <a:br>
              <a:rPr lang="en-US" altLang="en-US" sz="5400" b="1" dirty="0">
                <a:cs typeface="Times New Roman" panose="02020603050405020304" pitchFamily="18" charset="0"/>
              </a:rPr>
            </a:br>
            <a:endParaRPr lang="en-IN" altLang="en-US" sz="5400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E1709-C833-4AC5-83FE-37C1F315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40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A1CC9B-44A7-40D8-9817-FBFE072C6125}"/>
                  </a:ext>
                </a:extLst>
              </p14:cNvPr>
              <p14:cNvContentPartPr/>
              <p14:nvPr/>
            </p14:nvContentPartPr>
            <p14:xfrm>
              <a:off x="3135240" y="1538640"/>
              <a:ext cx="5933160" cy="95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A1CC9B-44A7-40D8-9817-FBFE072C6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5880" y="1529280"/>
                <a:ext cx="5951880" cy="97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08880071-79AE-423F-B021-5EF83C080E22}"/>
              </a:ext>
            </a:extLst>
          </p:cNvPr>
          <p:cNvSpPr>
            <a:spLocks noGrp="1" noChangeArrowheads="1"/>
          </p:cNvSpPr>
          <p:nvPr>
            <p:ph/>
          </p:nvPr>
        </p:nvSpPr>
        <p:spPr>
          <a:xfrm>
            <a:off x="609600" y="1828800"/>
            <a:ext cx="10972800" cy="4302126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Circumfixes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A prefix and a suffix act together to surround a base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German: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film-</a:t>
            </a:r>
            <a:r>
              <a:rPr lang="en-US" altLang="en-US" dirty="0" err="1">
                <a:cs typeface="Times New Roman" panose="02020603050405020304" pitchFamily="18" charset="0"/>
              </a:rPr>
              <a:t>en</a:t>
            </a:r>
            <a:r>
              <a:rPr lang="en-US" altLang="en-US" dirty="0">
                <a:cs typeface="Times New Roman" panose="02020603050405020304" pitchFamily="18" charset="0"/>
              </a:rPr>
              <a:t> ‘to film’     </a:t>
            </a:r>
            <a:r>
              <a:rPr lang="en-US" altLang="en-US" dirty="0" err="1">
                <a:cs typeface="Times New Roman" panose="02020603050405020304" pitchFamily="18" charset="0"/>
              </a:rPr>
              <a:t>ge</a:t>
            </a:r>
            <a:r>
              <a:rPr lang="en-US" altLang="en-US" dirty="0">
                <a:cs typeface="Times New Roman" panose="02020603050405020304" pitchFamily="18" charset="0"/>
              </a:rPr>
              <a:t>-film-t ‘filmed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Think of an example for our Indian language word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9CC13-7C98-4E2E-A6A4-D3EEF01B48F7}"/>
              </a:ext>
            </a:extLst>
          </p:cNvPr>
          <p:cNvSpPr txBox="1">
            <a:spLocks noChangeArrowheads="1"/>
          </p:cNvSpPr>
          <p:nvPr/>
        </p:nvSpPr>
        <p:spPr>
          <a:xfrm>
            <a:off x="1543986" y="239843"/>
            <a:ext cx="10431905" cy="807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altLang="en-US" sz="5400" b="1" dirty="0">
                <a:solidFill>
                  <a:schemeClr val="accent1"/>
                </a:solidFill>
                <a:cs typeface="Times New Roman" panose="02020603050405020304" pitchFamily="18" charset="0"/>
              </a:rPr>
            </a:br>
            <a:r>
              <a:rPr lang="en-US" altLang="en-US" sz="2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Morphology </a:t>
            </a:r>
            <a:br>
              <a:rPr lang="en-US" altLang="en-US" sz="21600" b="1" dirty="0">
                <a:cs typeface="Times New Roman" panose="02020603050405020304" pitchFamily="18" charset="0"/>
              </a:rPr>
            </a:br>
            <a:endParaRPr lang="en-IN" altLang="en-US" sz="2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BD9D3-1079-457B-AFE0-3952FA4C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974B-4E35-4AE9-8EB0-4519FC62F077}" type="slidenum">
              <a:rPr lang="en-US" altLang="en-US" smtClean="0"/>
              <a:pPr/>
              <a:t>41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32D4BE-F854-4D9B-9E67-F5B37A4AE807}"/>
                  </a:ext>
                </a:extLst>
              </p14:cNvPr>
              <p14:cNvContentPartPr/>
              <p14:nvPr/>
            </p14:nvContentPartPr>
            <p14:xfrm>
              <a:off x="841320" y="1858320"/>
              <a:ext cx="9469440" cy="306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32D4BE-F854-4D9B-9E67-F5B37A4AE8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960" y="1848960"/>
                <a:ext cx="9488160" cy="307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7181E825-1444-4712-ACE4-1989610DDB7B}"/>
              </a:ext>
            </a:extLst>
          </p:cNvPr>
          <p:cNvSpPr>
            <a:spLocks noGrp="1" noChangeArrowheads="1"/>
          </p:cNvSpPr>
          <p:nvPr>
            <p:ph/>
          </p:nvPr>
        </p:nvSpPr>
        <p:spPr>
          <a:xfrm>
            <a:off x="1229192" y="1633928"/>
            <a:ext cx="10353207" cy="449699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cs typeface="Times New Roman" panose="02020603050405020304" pitchFamily="18" charset="0"/>
              </a:rPr>
              <a:t>Infixes</a:t>
            </a:r>
            <a:endParaRPr lang="en-US" altLang="en-US" dirty="0">
              <a:cs typeface="Times New Roman" panose="02020603050405020304" pitchFamily="18" charset="0"/>
            </a:endParaRPr>
          </a:p>
          <a:p>
            <a:r>
              <a:rPr lang="en-US" altLang="en-US" dirty="0">
                <a:cs typeface="Times New Roman" panose="02020603050405020304" pitchFamily="18" charset="0"/>
              </a:rPr>
              <a:t> Infixes create discontinuous bases.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 	</a:t>
            </a:r>
            <a:r>
              <a:rPr lang="en-US" altLang="en-US" b="1" dirty="0" err="1">
                <a:cs typeface="Times New Roman" panose="02020603050405020304" pitchFamily="18" charset="0"/>
              </a:rPr>
              <a:t>Charau</a:t>
            </a:r>
            <a:r>
              <a:rPr lang="en-US" altLang="en-US" b="1" dirty="0">
                <a:cs typeface="Times New Roman" panose="02020603050405020304" pitchFamily="18" charset="0"/>
              </a:rPr>
              <a:t>, a language of Vietnam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	</a:t>
            </a:r>
            <a:r>
              <a:rPr lang="en-US" altLang="en-US" dirty="0" err="1">
                <a:cs typeface="Times New Roman" panose="02020603050405020304" pitchFamily="18" charset="0"/>
              </a:rPr>
              <a:t>sulat</a:t>
            </a:r>
            <a:r>
              <a:rPr lang="en-US" altLang="en-US" dirty="0">
                <a:cs typeface="Times New Roman" panose="02020603050405020304" pitchFamily="18" charset="0"/>
              </a:rPr>
              <a:t> ‘write’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	s-um--</a:t>
            </a:r>
            <a:r>
              <a:rPr lang="en-US" altLang="en-US" dirty="0" err="1">
                <a:cs typeface="Times New Roman" panose="02020603050405020304" pitchFamily="18" charset="0"/>
              </a:rPr>
              <a:t>ulat</a:t>
            </a:r>
            <a:r>
              <a:rPr lang="en-US" altLang="en-US" dirty="0">
                <a:cs typeface="Times New Roman" panose="02020603050405020304" pitchFamily="18" charset="0"/>
              </a:rPr>
              <a:t> ‘wrote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	s-in-</a:t>
            </a:r>
            <a:r>
              <a:rPr lang="en-US" altLang="en-US" dirty="0" err="1">
                <a:cs typeface="Times New Roman" panose="02020603050405020304" pitchFamily="18" charset="0"/>
              </a:rPr>
              <a:t>ulat</a:t>
            </a:r>
            <a:r>
              <a:rPr lang="en-US" altLang="en-US" dirty="0">
                <a:cs typeface="Times New Roman" panose="02020603050405020304" pitchFamily="18" charset="0"/>
              </a:rPr>
              <a:t> ‘was written’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2333DA-DA56-4CE8-8CD2-6C0CDB8D0B83}"/>
              </a:ext>
            </a:extLst>
          </p:cNvPr>
          <p:cNvSpPr txBox="1">
            <a:spLocks noChangeArrowheads="1"/>
          </p:cNvSpPr>
          <p:nvPr/>
        </p:nvSpPr>
        <p:spPr>
          <a:xfrm>
            <a:off x="1409075" y="278587"/>
            <a:ext cx="10431905" cy="80703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altLang="en-US" sz="5400" b="1" dirty="0">
                <a:solidFill>
                  <a:schemeClr val="accent1"/>
                </a:solidFill>
                <a:cs typeface="Times New Roman" panose="02020603050405020304" pitchFamily="18" charset="0"/>
              </a:rPr>
            </a:br>
            <a:r>
              <a:rPr lang="en-US" altLang="en-US" sz="2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Morphology </a:t>
            </a:r>
            <a:br>
              <a:rPr lang="en-US" altLang="en-US" sz="21600" b="1" dirty="0">
                <a:cs typeface="Times New Roman" panose="02020603050405020304" pitchFamily="18" charset="0"/>
              </a:rPr>
            </a:br>
            <a:endParaRPr lang="en-IN" altLang="en-US" sz="2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877C0-6558-411E-8A06-FA98117A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974B-4E35-4AE9-8EB0-4519FC62F077}" type="slidenum">
              <a:rPr lang="en-US" altLang="en-US" smtClean="0"/>
              <a:pPr/>
              <a:t>42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184EC2-2730-4B8F-AE64-29B9FC0E6DD1}"/>
                  </a:ext>
                </a:extLst>
              </p14:cNvPr>
              <p14:cNvContentPartPr/>
              <p14:nvPr/>
            </p14:nvContentPartPr>
            <p14:xfrm>
              <a:off x="1362600" y="2715480"/>
              <a:ext cx="9702000" cy="292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184EC2-2730-4B8F-AE64-29B9FC0E6D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3240" y="2706120"/>
                <a:ext cx="9720720" cy="294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BD2D0822-E81B-4681-84D4-E3735DDE51F8}"/>
              </a:ext>
            </a:extLst>
          </p:cNvPr>
          <p:cNvSpPr>
            <a:spLocks noGrp="1" noChangeArrowheads="1"/>
          </p:cNvSpPr>
          <p:nvPr>
            <p:ph/>
          </p:nvPr>
        </p:nvSpPr>
        <p:spPr>
          <a:xfrm>
            <a:off x="764498" y="959370"/>
            <a:ext cx="9674902" cy="544143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600" b="1" dirty="0">
                <a:cs typeface="Times New Roman" panose="02020603050405020304" pitchFamily="18" charset="0"/>
              </a:rPr>
              <a:t>Reduplication</a:t>
            </a:r>
          </a:p>
          <a:p>
            <a:pPr algn="just"/>
            <a:r>
              <a:rPr lang="en-US" altLang="en-US" sz="2600" dirty="0">
                <a:cs typeface="Times New Roman" panose="02020603050405020304" pitchFamily="18" charset="0"/>
              </a:rPr>
              <a:t>Using some part of the base (which may be the entire base) more than once in a word.</a:t>
            </a:r>
          </a:p>
          <a:p>
            <a:pPr algn="just"/>
            <a:r>
              <a:rPr lang="en-US" altLang="en-US" sz="2600" dirty="0">
                <a:cs typeface="Times New Roman" panose="02020603050405020304" pitchFamily="18" charset="0"/>
              </a:rPr>
              <a:t>If the entire base is reduplicated, reduplication resembles compounding</a:t>
            </a:r>
            <a:r>
              <a:rPr lang="en-US" altLang="en-US" dirty="0"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 err="1">
                <a:cs typeface="Times New Roman" panose="02020603050405020304" pitchFamily="18" charset="0"/>
              </a:rPr>
              <a:t>Indonasian</a:t>
            </a:r>
            <a:r>
              <a:rPr lang="en-US" altLang="en-US" sz="2100" b="1" dirty="0">
                <a:cs typeface="Times New Roman" panose="02020603050405020304" pitchFamily="18" charset="0"/>
              </a:rPr>
              <a:t> Languages (complete reduplication)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kursi</a:t>
            </a:r>
            <a:r>
              <a:rPr lang="en-US" altLang="en-US" sz="2100" b="1" dirty="0">
                <a:cs typeface="Times New Roman" panose="02020603050405020304" pitchFamily="18" charset="0"/>
              </a:rPr>
              <a:t> ‘chair       - 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kursikursi</a:t>
            </a:r>
            <a:r>
              <a:rPr lang="en-US" altLang="en-US" sz="2100" b="1" dirty="0">
                <a:cs typeface="Times New Roman" panose="02020603050405020304" pitchFamily="18" charset="0"/>
              </a:rPr>
              <a:t> ‘chairs’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lalat</a:t>
            </a:r>
            <a:r>
              <a:rPr lang="en-US" altLang="en-US" sz="2100" b="1" dirty="0">
                <a:cs typeface="Times New Roman" panose="02020603050405020304" pitchFamily="18" charset="0"/>
              </a:rPr>
              <a:t> ‘house-fly’ - 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lalatlalat</a:t>
            </a:r>
            <a:r>
              <a:rPr lang="en-US" altLang="en-US" sz="2100" b="1" dirty="0">
                <a:cs typeface="Times New Roman" panose="02020603050405020304" pitchFamily="18" charset="0"/>
              </a:rPr>
              <a:t> ‘house-flies’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ibu</a:t>
            </a:r>
            <a:r>
              <a:rPr lang="en-US" altLang="en-US" sz="2100" b="1" dirty="0">
                <a:cs typeface="Times New Roman" panose="02020603050405020304" pitchFamily="18" charset="0"/>
              </a:rPr>
              <a:t> ‘mother’      -  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ibuibu</a:t>
            </a:r>
            <a:r>
              <a:rPr lang="en-US" altLang="en-US" sz="2100" b="1" dirty="0">
                <a:cs typeface="Times New Roman" panose="02020603050405020304" pitchFamily="18" charset="0"/>
              </a:rPr>
              <a:t> ‘mothers’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Tagalog language (partial reduplication)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bill ‘buy’		-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bibill</a:t>
            </a:r>
            <a:r>
              <a:rPr lang="en-US" altLang="en-US" sz="2100" b="1" dirty="0">
                <a:cs typeface="Times New Roman" panose="02020603050405020304" pitchFamily="18" charset="0"/>
              </a:rPr>
              <a:t> ‘he will buy’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inom</a:t>
            </a:r>
            <a:r>
              <a:rPr lang="en-US" altLang="en-US" sz="2100" b="1" dirty="0">
                <a:cs typeface="Times New Roman" panose="02020603050405020304" pitchFamily="18" charset="0"/>
              </a:rPr>
              <a:t> ‘drink’	-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ininom</a:t>
            </a:r>
            <a:r>
              <a:rPr lang="en-US" altLang="en-US" sz="2100" b="1" dirty="0">
                <a:cs typeface="Times New Roman" panose="02020603050405020304" pitchFamily="18" charset="0"/>
              </a:rPr>
              <a:t> ‘he will drink’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100" b="1" dirty="0">
                <a:cs typeface="Times New Roman" panose="02020603050405020304" pitchFamily="18" charset="0"/>
              </a:rPr>
              <a:t>	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sulut</a:t>
            </a:r>
            <a:r>
              <a:rPr lang="en-US" altLang="en-US" sz="2100" b="1" dirty="0">
                <a:cs typeface="Times New Roman" panose="02020603050405020304" pitchFamily="18" charset="0"/>
              </a:rPr>
              <a:t> ‘write’         - </a:t>
            </a:r>
            <a:r>
              <a:rPr lang="en-US" altLang="en-US" sz="2100" b="1" dirty="0" err="1">
                <a:cs typeface="Times New Roman" panose="02020603050405020304" pitchFamily="18" charset="0"/>
              </a:rPr>
              <a:t>susulat</a:t>
            </a:r>
            <a:r>
              <a:rPr lang="en-US" altLang="en-US" sz="2100" b="1" dirty="0">
                <a:cs typeface="Times New Roman" panose="02020603050405020304" pitchFamily="18" charset="0"/>
              </a:rPr>
              <a:t> ‘he will write’</a:t>
            </a:r>
            <a:endParaRPr lang="en-US" altLang="en-US" sz="21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D381A2-17F6-49E0-8477-AA293D2BC14F}"/>
              </a:ext>
            </a:extLst>
          </p:cNvPr>
          <p:cNvSpPr txBox="1">
            <a:spLocks noChangeArrowheads="1"/>
          </p:cNvSpPr>
          <p:nvPr/>
        </p:nvSpPr>
        <p:spPr>
          <a:xfrm>
            <a:off x="1543987" y="278587"/>
            <a:ext cx="10296993" cy="680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altLang="en-US" sz="5400" b="1" dirty="0">
                <a:solidFill>
                  <a:schemeClr val="accent1"/>
                </a:solidFill>
                <a:cs typeface="Times New Roman" panose="02020603050405020304" pitchFamily="18" charset="0"/>
              </a:rPr>
            </a:br>
            <a:r>
              <a:rPr lang="en-US" altLang="en-US" sz="2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Morphology </a:t>
            </a:r>
            <a:br>
              <a:rPr lang="en-US" altLang="en-US" sz="21600" b="1" dirty="0">
                <a:cs typeface="Times New Roman" panose="02020603050405020304" pitchFamily="18" charset="0"/>
              </a:rPr>
            </a:br>
            <a:endParaRPr lang="en-IN" altLang="en-US" sz="2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4DFFE-C7FE-432C-BB17-29518C0C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974B-4E35-4AE9-8EB0-4519FC62F077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70894583-533B-4A9A-8809-D24F10D12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sz="6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Morphology for Indian Languages </a:t>
            </a:r>
            <a:endParaRPr lang="en-US" altLang="en-US" sz="6000" dirty="0">
              <a:latin typeface="+mn-lt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EF82C1C-B889-4AD6-87ED-952AB3353E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843" y="1690688"/>
            <a:ext cx="11113957" cy="553886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Indian Languages are rich in Morphology </a:t>
            </a:r>
          </a:p>
          <a:p>
            <a:pPr marL="0" indent="0">
              <a:buNone/>
            </a:pPr>
            <a:r>
              <a:rPr lang="ta-IN" altLang="en-US" sz="3600" dirty="0"/>
              <a:t>படிக்கிறாள்</a:t>
            </a:r>
            <a:r>
              <a:rPr lang="en-IN" altLang="en-US" sz="3600" dirty="0"/>
              <a:t>=</a:t>
            </a:r>
            <a:r>
              <a:rPr lang="en-US" altLang="en-US" sz="3600" dirty="0"/>
              <a:t>  </a:t>
            </a:r>
            <a:r>
              <a:rPr lang="ta-IN" dirty="0"/>
              <a:t>படி &lt; </a:t>
            </a:r>
            <a:r>
              <a:rPr lang="en-IN" dirty="0"/>
              <a:t>Verb &gt; </a:t>
            </a:r>
            <a:r>
              <a:rPr lang="ta-IN" dirty="0" err="1"/>
              <a:t>க்கிறு</a:t>
            </a:r>
            <a:r>
              <a:rPr lang="ta-IN" dirty="0"/>
              <a:t> &lt; </a:t>
            </a:r>
            <a:r>
              <a:rPr lang="en-IN" dirty="0"/>
              <a:t>Present Tense Marker &gt; </a:t>
            </a:r>
            <a:r>
              <a:rPr lang="ta-IN" dirty="0"/>
              <a:t>ஆள் &lt; </a:t>
            </a:r>
            <a:r>
              <a:rPr lang="en-IN" dirty="0"/>
              <a:t>Third Person Feminine Singular Suffix &gt; </a:t>
            </a:r>
          </a:p>
          <a:p>
            <a:r>
              <a:rPr lang="ta-IN" dirty="0"/>
              <a:t>&lt;</a:t>
            </a:r>
            <a:r>
              <a:rPr lang="ta-IN" dirty="0" err="1"/>
              <a:t>படி+க்கிறு+ஆள்</a:t>
            </a:r>
            <a:r>
              <a:rPr lang="ta-IN" dirty="0"/>
              <a:t>&gt;</a:t>
            </a:r>
          </a:p>
          <a:p>
            <a:pPr algn="just"/>
            <a:endParaRPr lang="en-US" altLang="en-US" sz="3600" dirty="0"/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CA798A-C70F-4612-9F0A-37BB791A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44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53FABE-A883-425E-8826-AA32468BFEC8}"/>
                  </a:ext>
                </a:extLst>
              </p14:cNvPr>
              <p14:cNvContentPartPr/>
              <p14:nvPr/>
            </p14:nvContentPartPr>
            <p14:xfrm>
              <a:off x="1529640" y="3171240"/>
              <a:ext cx="2545200" cy="91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53FABE-A883-425E-8826-AA32468BFE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0280" y="3161880"/>
                <a:ext cx="2563920" cy="9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4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977A2620-FC11-4E0B-A59E-BD685847E6A9}"/>
              </a:ext>
            </a:extLst>
          </p:cNvPr>
          <p:cNvSpPr>
            <a:spLocks noGrp="1" noChangeArrowheads="1"/>
          </p:cNvSpPr>
          <p:nvPr>
            <p:ph/>
          </p:nvPr>
        </p:nvSpPr>
        <p:spPr>
          <a:xfrm>
            <a:off x="809468" y="1199213"/>
            <a:ext cx="10582432" cy="5201587"/>
          </a:xfrm>
        </p:spPr>
        <p:txBody>
          <a:bodyPr>
            <a:normAutofit lnSpcReduction="10000"/>
          </a:bodyPr>
          <a:lstStyle/>
          <a:p>
            <a:pPr marL="609600" indent="-609600" algn="just">
              <a:buNone/>
            </a:pPr>
            <a:r>
              <a:rPr lang="en-US" altLang="en-US" sz="3600" dirty="0">
                <a:solidFill>
                  <a:srgbClr val="FF0000"/>
                </a:solidFill>
                <a:cs typeface="Times New Roman" panose="02020603050405020304" pitchFamily="18" charset="0"/>
              </a:rPr>
              <a:t>A preliminary Process for Morphological Processing </a:t>
            </a:r>
          </a:p>
          <a:p>
            <a:pPr marL="609600" indent="-609600" algn="just">
              <a:buNone/>
            </a:pPr>
            <a:r>
              <a:rPr lang="en-US" i="1" dirty="0"/>
              <a:t>Stemming</a:t>
            </a:r>
            <a:r>
              <a:rPr lang="en-US" dirty="0"/>
              <a:t> usually refers to a crude heuristic process that chops off the ends of words in the hope of achieving this goal correctly most of the time, and often includes the removal of derivational affixes. </a:t>
            </a:r>
          </a:p>
          <a:p>
            <a:pPr marL="609600" indent="-609600" algn="just">
              <a:buNone/>
            </a:pPr>
            <a:r>
              <a:rPr lang="en-US" dirty="0"/>
              <a:t>Input : Smiling – Stem : </a:t>
            </a:r>
            <a:r>
              <a:rPr lang="en-US" dirty="0" err="1"/>
              <a:t>Smil</a:t>
            </a:r>
            <a:endParaRPr lang="en-US" dirty="0"/>
          </a:p>
          <a:p>
            <a:pPr marL="609600" indent="-609600" algn="just">
              <a:buNone/>
            </a:pPr>
            <a:endParaRPr lang="en-US" i="1" dirty="0"/>
          </a:p>
          <a:p>
            <a:pPr marL="609600" indent="-609600" algn="just">
              <a:buNone/>
            </a:pPr>
            <a:r>
              <a:rPr lang="en-US" i="1" dirty="0"/>
              <a:t>Lemmatization</a:t>
            </a:r>
            <a:r>
              <a:rPr lang="en-US" dirty="0"/>
              <a:t> usually refers to doing things properly with the use of a vocabulary and morphological analysis of words, normally aiming to remove inflectional endings only and to return the base or dictionary form of a word, which is known as the </a:t>
            </a:r>
            <a:r>
              <a:rPr lang="en-US" i="1" dirty="0"/>
              <a:t>lemma</a:t>
            </a:r>
            <a:r>
              <a:rPr lang="en-US" dirty="0"/>
              <a:t> .</a:t>
            </a:r>
            <a:endParaRPr lang="en-US" altLang="en-US" sz="2600" dirty="0">
              <a:cs typeface="Times New Roman" panose="02020603050405020304" pitchFamily="18" charset="0"/>
            </a:endParaRPr>
          </a:p>
          <a:p>
            <a:pPr marL="609600" indent="-609600" algn="just">
              <a:buNone/>
            </a:pPr>
            <a:endParaRPr lang="en-US" dirty="0"/>
          </a:p>
          <a:p>
            <a:pPr marL="609600" indent="-609600" algn="just">
              <a:buNone/>
            </a:pPr>
            <a:r>
              <a:rPr lang="en-US" dirty="0"/>
              <a:t>Input : Smiling –Lemma  : Smile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0EF7D8-886E-4D3E-A336-6A2137C8B66D}"/>
              </a:ext>
            </a:extLst>
          </p:cNvPr>
          <p:cNvSpPr txBox="1">
            <a:spLocks noChangeArrowheads="1"/>
          </p:cNvSpPr>
          <p:nvPr/>
        </p:nvSpPr>
        <p:spPr>
          <a:xfrm>
            <a:off x="809468" y="116808"/>
            <a:ext cx="10296993" cy="680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altLang="en-US" sz="5400" b="1" dirty="0">
                <a:solidFill>
                  <a:schemeClr val="accent1"/>
                </a:solidFill>
                <a:cs typeface="Times New Roman" panose="02020603050405020304" pitchFamily="18" charset="0"/>
              </a:rPr>
            </a:br>
            <a:r>
              <a:rPr lang="en-US" altLang="en-US" sz="21600" b="1" dirty="0">
                <a:solidFill>
                  <a:schemeClr val="accent1"/>
                </a:solidFill>
                <a:cs typeface="Times New Roman" panose="02020603050405020304" pitchFamily="18" charset="0"/>
              </a:rPr>
              <a:t>Stemming and Lemmatization </a:t>
            </a:r>
            <a:br>
              <a:rPr lang="en-US" altLang="en-US" sz="21600" b="1" dirty="0">
                <a:cs typeface="Times New Roman" panose="02020603050405020304" pitchFamily="18" charset="0"/>
              </a:rPr>
            </a:br>
            <a:endParaRPr lang="en-IN" altLang="en-US" sz="2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0984-F353-4523-9B04-1AE4FEFDB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6974B-4E35-4AE9-8EB0-4519FC62F077}" type="slidenum">
              <a:rPr lang="en-US" altLang="en-US" smtClean="0"/>
              <a:pPr/>
              <a:t>45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45D160-9F54-428A-A688-93D2894F8ED7}"/>
                  </a:ext>
                </a:extLst>
              </p14:cNvPr>
              <p14:cNvContentPartPr/>
              <p14:nvPr/>
            </p14:nvContentPartPr>
            <p14:xfrm>
              <a:off x="1801440" y="964800"/>
              <a:ext cx="9855720" cy="532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45D160-9F54-428A-A688-93D2894F8E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080" y="955440"/>
                <a:ext cx="9874440" cy="534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9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>
            <a:extLst>
              <a:ext uri="{FF2B5EF4-FFF2-40B4-BE49-F238E27FC236}">
                <a16:creationId xmlns:a16="http://schemas.microsoft.com/office/drawing/2014/main" id="{973F678A-7E72-485A-966D-78177BBD53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200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14136D3-805E-45F8-A4EE-812A1E9AB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Part Of Speech Tagging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FC576FD-B4B8-482B-8B6F-3E8EAA3C3B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7121" y="2068643"/>
            <a:ext cx="10515599" cy="4529266"/>
          </a:xfrm>
        </p:spPr>
        <p:txBody>
          <a:bodyPr/>
          <a:lstStyle/>
          <a:p>
            <a:pPr eaLnBrk="1" hangingPunct="1"/>
            <a:r>
              <a:rPr lang="en-US" altLang="en-US" dirty="0"/>
              <a:t>Annotate each word in a sentence with a part-of-speech marker.</a:t>
            </a:r>
          </a:p>
          <a:p>
            <a:pPr eaLnBrk="1" hangingPunct="1"/>
            <a:r>
              <a:rPr lang="en-US" altLang="en-US" dirty="0"/>
              <a:t>Lowest level of syntactic analysis.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Useful for subsequent syntactic parsing and word sense disambiguation.</a:t>
            </a:r>
          </a:p>
        </p:txBody>
      </p:sp>
      <p:sp>
        <p:nvSpPr>
          <p:cNvPr id="18437" name="Text Box 4">
            <a:extLst>
              <a:ext uri="{FF2B5EF4-FFF2-40B4-BE49-F238E27FC236}">
                <a16:creationId xmlns:a16="http://schemas.microsoft.com/office/drawing/2014/main" id="{8AB9B7D1-1E2F-4B88-8A73-1E3E4743F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076" y="3186113"/>
            <a:ext cx="7781595" cy="83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3333CC"/>
                </a:solidFill>
              </a:rPr>
              <a:t>John  saw  the  saw  and  decided  to  take  it     to   the   table.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CC0099"/>
                </a:solidFill>
              </a:rPr>
              <a:t>NNP VBD DT  NN  CC  VBD     TO VB  PRP IN DT    NN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E9E01F-21C2-41AD-B004-94CE0AC5FD57}"/>
                  </a:ext>
                </a:extLst>
              </p14:cNvPr>
              <p14:cNvContentPartPr/>
              <p14:nvPr/>
            </p14:nvContentPartPr>
            <p14:xfrm>
              <a:off x="2253600" y="837720"/>
              <a:ext cx="9896040" cy="56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E9E01F-21C2-41AD-B004-94CE0AC5FD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4240" y="828360"/>
                <a:ext cx="9914760" cy="570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39DA84CD-1EF5-4DEA-B8F9-84DCB33D9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English POS </a:t>
            </a:r>
            <a:r>
              <a:rPr lang="en-US" altLang="en-US" sz="6600" b="1" dirty="0" err="1">
                <a:solidFill>
                  <a:srgbClr val="00B0F0"/>
                </a:solidFill>
                <a:latin typeface="+mn-lt"/>
              </a:rPr>
              <a:t>Tagsets</a:t>
            </a:r>
            <a:endParaRPr lang="en-US" altLang="en-US" sz="66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9B6A5B58-177F-4AA7-BE2B-DC3180517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Original Brown corpus used a large set of 87 POS tags.</a:t>
            </a:r>
          </a:p>
          <a:p>
            <a:pPr eaLnBrk="1" hangingPunct="1"/>
            <a:r>
              <a:rPr lang="en-US" altLang="en-US" dirty="0"/>
              <a:t>Most common in NLP today is the Penn Treebank set of 45 tags.</a:t>
            </a:r>
          </a:p>
          <a:p>
            <a:pPr lvl="1" eaLnBrk="1" hangingPunct="1"/>
            <a:r>
              <a:rPr lang="en-US" altLang="en-US" dirty="0" err="1"/>
              <a:t>Tagset</a:t>
            </a:r>
            <a:r>
              <a:rPr lang="en-US" altLang="en-US" dirty="0"/>
              <a:t> used in these slides.</a:t>
            </a:r>
          </a:p>
          <a:p>
            <a:pPr lvl="1" eaLnBrk="1" hangingPunct="1"/>
            <a:r>
              <a:rPr lang="en-US" altLang="en-US" dirty="0"/>
              <a:t>Reduced from the Brown set for use in the context of a parsed corpus (i.e. treebank).</a:t>
            </a:r>
          </a:p>
          <a:p>
            <a:pPr eaLnBrk="1" hangingPunct="1"/>
            <a:r>
              <a:rPr lang="en-US" altLang="en-US" dirty="0"/>
              <a:t>The C5  </a:t>
            </a:r>
            <a:r>
              <a:rPr lang="en-US" altLang="en-US" dirty="0" err="1"/>
              <a:t>tagset</a:t>
            </a:r>
            <a:r>
              <a:rPr lang="en-US" altLang="en-US" dirty="0"/>
              <a:t> used for the British National Corpus (BNC) has 61 tags.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EBB36-F49A-401A-A46F-E00D6B68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47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6DBF6C-AC05-4ACD-B21E-D17F5048607D}"/>
                  </a:ext>
                </a:extLst>
              </p14:cNvPr>
              <p14:cNvContentPartPr/>
              <p14:nvPr/>
            </p14:nvContentPartPr>
            <p14:xfrm>
              <a:off x="604440" y="1992600"/>
              <a:ext cx="9950040" cy="310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6DBF6C-AC05-4ACD-B21E-D17F50486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080" y="1983240"/>
                <a:ext cx="9968760" cy="312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>
            <a:extLst>
              <a:ext uri="{FF2B5EF4-FFF2-40B4-BE49-F238E27FC236}">
                <a16:creationId xmlns:a16="http://schemas.microsoft.com/office/drawing/2014/main" id="{3E0FB376-0EDD-4BDA-8960-EE9B64236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200" dirty="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5074F39B-3987-408A-8483-7784BA30B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English Parts of Speech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449928F4-2853-4295-92C2-71D56FA64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66071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Noun (person, place or thing)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Singular (NN):  dog, fork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Plural (NNS):  dogs, forks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Proper (NNP, NNPS): John, </a:t>
            </a:r>
            <a:r>
              <a:rPr lang="en-US" altLang="en-US" sz="2000" dirty="0" err="1"/>
              <a:t>Springfields</a:t>
            </a:r>
            <a:endParaRPr lang="en-US" alt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Personal pronoun (PRP): I, you, he, she,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err="1"/>
              <a:t>Wh</a:t>
            </a:r>
            <a:r>
              <a:rPr lang="en-US" altLang="en-US" sz="2000" dirty="0"/>
              <a:t>-pronoun  (WP): who, what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Verb (actions and processes)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Base, infinitive (VB):  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Past tense (VBD):  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Gerund (VBG):  eating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Past participle (VBN):  eaten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Non 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person singular present tense (VBP): eat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3</a:t>
            </a:r>
            <a:r>
              <a:rPr lang="en-US" altLang="en-US" sz="2000" baseline="30000" dirty="0"/>
              <a:t>rd</a:t>
            </a:r>
            <a:r>
              <a:rPr lang="en-US" altLang="en-US" sz="2000" dirty="0"/>
              <a:t> person singular present tense: (VBZ): eats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Modal (MD): should, can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To (TO): to (to eat)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>
            <a:extLst>
              <a:ext uri="{FF2B5EF4-FFF2-40B4-BE49-F238E27FC236}">
                <a16:creationId xmlns:a16="http://schemas.microsoft.com/office/drawing/2014/main" id="{5EE21824-8F0E-48D0-8644-F79B5DFCA7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200" dirty="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2E8EFC78-4BEF-4EFE-89BE-FA1FC5BB1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English Parts of Speech(cont.)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F7B9C06D-600F-4863-A723-67E232231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Adjective (modify nouns)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Basic (JJ): red, tall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Comparative (JJR): redder, taller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Superlative (JJS): reddest, tallest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Adverb (modify verbs)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Basic (RB): quickly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Comparative (RBR): quicker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Superlative (RBS): quickest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Preposition (IN): on, in, by, to, with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Determiner: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Basic (DT) a, an, the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dirty="0"/>
              <a:t>WH-determiner (WDT): which, that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Coordinating Conjunction (CC): and, but, or,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dirty="0"/>
              <a:t>Particle (RP): off (took off), up (put up)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endParaRPr lang="en-US" altLang="en-US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797773-8531-449C-B2E9-52BE724761F9}"/>
                  </a:ext>
                </a:extLst>
              </p14:cNvPr>
              <p14:cNvContentPartPr/>
              <p14:nvPr/>
            </p14:nvContentPartPr>
            <p14:xfrm>
              <a:off x="4334040" y="1465560"/>
              <a:ext cx="5898240" cy="176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797773-8531-449C-B2E9-52BE724761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4680" y="1456200"/>
                <a:ext cx="5916960" cy="178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C9DE4B-04CB-4C51-A3CD-01218FE2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792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9C011-BC77-48FF-AB89-1BAB700F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AEE778-6568-4632-997D-207ABC96EB4F}"/>
                  </a:ext>
                </a:extLst>
              </p14:cNvPr>
              <p14:cNvContentPartPr/>
              <p14:nvPr/>
            </p14:nvContentPartPr>
            <p14:xfrm>
              <a:off x="78840" y="453240"/>
              <a:ext cx="11420640" cy="6031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AEE778-6568-4632-997D-207ABC96EB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80" y="443880"/>
                <a:ext cx="11439360" cy="60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2335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940B72AE-A0BB-4FBE-A4D3-55BB0273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6000" b="1" dirty="0">
                <a:solidFill>
                  <a:srgbClr val="00B0F0"/>
                </a:solidFill>
                <a:latin typeface="+mn-lt"/>
              </a:rPr>
              <a:t>Closed vs. Open Class 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BD279028-5F9E-4ACC-BF4F-F3AB6773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b="1" i="1"/>
              <a:t>Closed class</a:t>
            </a:r>
            <a:r>
              <a:rPr lang="en-US" altLang="en-US"/>
              <a:t> categories are composed of a small, fixed set of grammatical function words for a given language.</a:t>
            </a:r>
          </a:p>
          <a:p>
            <a:pPr lvl="1" eaLnBrk="1" hangingPunct="1"/>
            <a:r>
              <a:rPr lang="en-US" altLang="en-US"/>
              <a:t>Pronouns, Prepositions, Modals, Determiners, Particles, Conjunctions</a:t>
            </a:r>
          </a:p>
          <a:p>
            <a:pPr eaLnBrk="1" hangingPunct="1"/>
            <a:r>
              <a:rPr lang="en-US" altLang="en-US"/>
              <a:t>Open class categories have large number of words and new ones are easily invented.</a:t>
            </a:r>
          </a:p>
          <a:p>
            <a:pPr lvl="1" eaLnBrk="1" hangingPunct="1"/>
            <a:r>
              <a:rPr lang="en-US" altLang="en-US"/>
              <a:t>Nouns (Googler, textlish), Verbs (Google), Adjectives (geeky), Abverb (automagically)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CF8A0-A9D3-4FC9-8E83-E5897FC8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50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960B3C-0F38-4DEE-8EB4-F810A2FEEBEF}"/>
                  </a:ext>
                </a:extLst>
              </p14:cNvPr>
              <p14:cNvContentPartPr/>
              <p14:nvPr/>
            </p14:nvContentPartPr>
            <p14:xfrm>
              <a:off x="1190880" y="627480"/>
              <a:ext cx="11006640" cy="5976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960B3C-0F38-4DEE-8EB4-F810A2FEEB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520" y="618120"/>
                <a:ext cx="11025360" cy="59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>
            <a:extLst>
              <a:ext uri="{FF2B5EF4-FFF2-40B4-BE49-F238E27FC236}">
                <a16:creationId xmlns:a16="http://schemas.microsoft.com/office/drawing/2014/main" id="{112C160B-1514-4CCC-962B-76D9E221FF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/>
              <a:t>50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3768BF6C-6753-4050-893E-47E8C6D17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Ambiguity in POS Tagging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7B7C1A8-BD43-4047-8E7E-16B408729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“Like” can be a verb or a preposition</a:t>
            </a:r>
          </a:p>
          <a:p>
            <a:pPr lvl="1" eaLnBrk="1" hangingPunct="1"/>
            <a:r>
              <a:rPr lang="en-US" altLang="en-US" dirty="0"/>
              <a:t>I like/VBP candy.</a:t>
            </a:r>
          </a:p>
          <a:p>
            <a:pPr lvl="1" eaLnBrk="1" hangingPunct="1"/>
            <a:r>
              <a:rPr lang="en-US" altLang="en-US" dirty="0"/>
              <a:t>Time flies like/IN an arrow.</a:t>
            </a:r>
          </a:p>
          <a:p>
            <a:pPr eaLnBrk="1" hangingPunct="1"/>
            <a:r>
              <a:rPr lang="en-US" altLang="en-US" dirty="0"/>
              <a:t>“Around” can be a preposition, particle, or adverb</a:t>
            </a:r>
          </a:p>
          <a:p>
            <a:pPr lvl="1" eaLnBrk="1" hangingPunct="1"/>
            <a:r>
              <a:rPr lang="en-US" altLang="en-US" dirty="0"/>
              <a:t>I bought it at the shop around/IN the corner.</a:t>
            </a:r>
          </a:p>
          <a:p>
            <a:pPr lvl="1" eaLnBrk="1" hangingPunct="1"/>
            <a:r>
              <a:rPr lang="en-US" altLang="en-US" dirty="0"/>
              <a:t>I never got around/RP to getting a car.</a:t>
            </a:r>
          </a:p>
          <a:p>
            <a:pPr lvl="1" eaLnBrk="1" hangingPunct="1"/>
            <a:r>
              <a:rPr lang="en-US" altLang="en-US" dirty="0"/>
              <a:t>A new Prius costs around/RB $25K.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56FF79-AA90-4EF5-85CD-466FCD9BB1A2}"/>
                  </a:ext>
                </a:extLst>
              </p14:cNvPr>
              <p14:cNvContentPartPr/>
              <p14:nvPr/>
            </p14:nvContentPartPr>
            <p14:xfrm>
              <a:off x="1124280" y="393120"/>
              <a:ext cx="10953000" cy="5862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56FF79-AA90-4EF5-85CD-466FCD9BB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4920" y="383760"/>
                <a:ext cx="10971720" cy="588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4">
            <a:extLst>
              <a:ext uri="{FF2B5EF4-FFF2-40B4-BE49-F238E27FC236}">
                <a16:creationId xmlns:a16="http://schemas.microsoft.com/office/drawing/2014/main" id="{0E410E32-F5F6-46E7-9BFD-ECA78FC529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5B8FE49-674A-4C4D-8F26-B89C28CA4EDF}" type="slidenum">
              <a:rPr lang="en-US" altLang="en-US" sz="1200" smtClean="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200" dirty="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5C704E2-7E0D-4433-BC51-3E36C7F488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4183" y="136525"/>
            <a:ext cx="9989695" cy="123507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POS Tagging Approaches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9DB58A3-7A09-4386-93CB-369CB1497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1"/>
            <a:ext cx="7772400" cy="4943475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Rule-Based</a:t>
            </a:r>
            <a:r>
              <a:rPr lang="en-US" altLang="en-US"/>
              <a:t>: Human crafted rules based on lexical and other linguistic knowledge.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Learning-Based</a:t>
            </a:r>
            <a:r>
              <a:rPr lang="en-US" altLang="en-US"/>
              <a:t>: Trained on human annotated corpora like the Penn Treebank.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339933"/>
                </a:solidFill>
              </a:rPr>
              <a:t>Statistical models</a:t>
            </a:r>
            <a:r>
              <a:rPr lang="en-US" altLang="en-US"/>
              <a:t>:  Hidden Markov Model (HMM), Maximum Entropy Markov Model (MEMM), Conditional Random Field (CRF)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339933"/>
                </a:solidFill>
              </a:rPr>
              <a:t>Rule learning</a:t>
            </a:r>
            <a:r>
              <a:rPr lang="en-US" altLang="en-US"/>
              <a:t>: Transformation Based Learning (TBL)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339933"/>
                </a:solidFill>
              </a:rPr>
              <a:t>Neural networks</a:t>
            </a:r>
            <a:r>
              <a:rPr lang="en-US" altLang="en-US"/>
              <a:t>: Recurrent networks like Long Short Term Memory (LSTMs)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Generally, learning-based approaches have been found to be more effective overall, taking into account the total amount of human expertise and effort involved.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BE0344-7276-47A6-AA6F-40FC4895324C}"/>
                  </a:ext>
                </a:extLst>
              </p14:cNvPr>
              <p14:cNvContentPartPr/>
              <p14:nvPr/>
            </p14:nvContentPartPr>
            <p14:xfrm>
              <a:off x="117000" y="976320"/>
              <a:ext cx="12072600" cy="579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BE0344-7276-47A6-AA6F-40FC489532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40" y="966960"/>
                <a:ext cx="12091320" cy="5818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4">
            <a:extLst>
              <a:ext uri="{FF2B5EF4-FFF2-40B4-BE49-F238E27FC236}">
                <a16:creationId xmlns:a16="http://schemas.microsoft.com/office/drawing/2014/main" id="{3A5ACFD4-54FC-4509-A360-0B3B457217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 dirty="0"/>
              <a:t>52</a:t>
            </a: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A26F02E7-1E4C-4475-98BA-11AA716C3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altLang="en-US" sz="6000" b="1" dirty="0">
                <a:solidFill>
                  <a:srgbClr val="00B0F0"/>
                </a:solidFill>
                <a:latin typeface="+mn-lt"/>
              </a:rPr>
              <a:t>Classification Learning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871C928-BC4F-4DF3-92E9-88950E347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Typical machine learning addresses the problem of classifying a feature-vector description into a fixed number of classes.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There are many standard learning methods for this task: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Decision Trees and Rule Learning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Naïve Bayes and Bayesian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Logistic Regression / Maximum Entropy (MaxEnt)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Perceptron and Neural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Support Vector Machines (SVMs)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Nearest-Neighbor / Instance-Based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1D42A7-8AD6-4417-9EA0-279756719E77}"/>
                  </a:ext>
                </a:extLst>
              </p14:cNvPr>
              <p14:cNvContentPartPr/>
              <p14:nvPr/>
            </p14:nvContentPartPr>
            <p14:xfrm>
              <a:off x="8198280" y="2756520"/>
              <a:ext cx="2849040" cy="326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1D42A7-8AD6-4417-9EA0-279756719E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8920" y="2747160"/>
                <a:ext cx="2867760" cy="328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4">
            <a:extLst>
              <a:ext uri="{FF2B5EF4-FFF2-40B4-BE49-F238E27FC236}">
                <a16:creationId xmlns:a16="http://schemas.microsoft.com/office/drawing/2014/main" id="{6BCBC4A7-639A-4D07-951F-CF0FE16B89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9281749-D007-42CF-A6F8-80D139287091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531C8688-06C2-4EB0-947B-E0097282B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9744" y="320155"/>
            <a:ext cx="10964056" cy="132556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6600" b="1" dirty="0">
                <a:solidFill>
                  <a:srgbClr val="00B0F0"/>
                </a:solidFill>
                <a:latin typeface="+mn-lt"/>
              </a:rPr>
              <a:t>Probabilistic Sequence Models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C83EA6B-0BD5-415E-90E2-9D673395EF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Probabilistic sequence models allow integrating uncertainty over multiple, interdependent classifications and collectively determine the most likely global assignment.</a:t>
            </a:r>
          </a:p>
          <a:p>
            <a:pPr eaLnBrk="1" hangingPunct="1"/>
            <a:r>
              <a:rPr lang="en-US" altLang="en-US"/>
              <a:t>Two standard models</a:t>
            </a:r>
          </a:p>
          <a:p>
            <a:pPr lvl="1" eaLnBrk="1" hangingPunct="1"/>
            <a:r>
              <a:rPr lang="en-US" altLang="en-US"/>
              <a:t>Hidden Markov Model  (HMM)</a:t>
            </a:r>
          </a:p>
          <a:p>
            <a:pPr lvl="1" eaLnBrk="1" hangingPunct="1"/>
            <a:r>
              <a:rPr lang="en-US" altLang="en-US"/>
              <a:t>Conditional Random Field (CRF)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4">
            <a:extLst>
              <a:ext uri="{FF2B5EF4-FFF2-40B4-BE49-F238E27FC236}">
                <a16:creationId xmlns:a16="http://schemas.microsoft.com/office/drawing/2014/main" id="{F9A18AB6-3D67-42B8-96FB-C1B8C1E657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AE4B953-1F31-4196-9443-4DFFA0DEEF95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2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2B6D054E-4B6F-4E5C-89F6-7A65906AC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6000" b="1" dirty="0">
                <a:solidFill>
                  <a:srgbClr val="00B0F0"/>
                </a:solidFill>
                <a:latin typeface="+mn-lt"/>
              </a:rPr>
              <a:t>Hidden Markov Model</a:t>
            </a:r>
          </a:p>
        </p:txBody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83BC759A-4BCD-44EC-8CB4-7F9ECEA0C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8053388" cy="46878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Probabilistic generative model for sequences.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Assume an underlying set of </a:t>
            </a:r>
            <a:r>
              <a:rPr lang="en-US" altLang="en-US" b="1" i="1" dirty="0"/>
              <a:t>hidden </a:t>
            </a:r>
            <a:r>
              <a:rPr lang="en-US" altLang="en-US" dirty="0"/>
              <a:t>(unobserved, latent) states in which the model can be (e.g. parts of speech).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Assume probabilistic transitions between states over time (e.g. transition from POS to another POS as sequence is generated).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Assume a </a:t>
            </a:r>
            <a:r>
              <a:rPr lang="en-US" altLang="en-US" b="1" i="1" dirty="0"/>
              <a:t>probabilistic</a:t>
            </a:r>
            <a:r>
              <a:rPr lang="en-US" altLang="en-US" b="1" dirty="0"/>
              <a:t> </a:t>
            </a:r>
            <a:r>
              <a:rPr lang="en-US" altLang="en-US" dirty="0"/>
              <a:t>generation of tokens from states (e.g. words generated for each POS).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CCA0B366-CB89-47D4-9F2B-B608E3EBB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24D4CC-8D1F-4755-8E66-DCBA95932152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5F2EA5-DA9F-423B-918B-DBC31313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36525"/>
            <a:ext cx="10134600" cy="6721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41C3D5-B9A7-4565-93E7-055C95B367C8}"/>
                  </a:ext>
                </a:extLst>
              </p14:cNvPr>
              <p14:cNvContentPartPr/>
              <p14:nvPr/>
            </p14:nvContentPartPr>
            <p14:xfrm>
              <a:off x="2520" y="1399320"/>
              <a:ext cx="12195000" cy="3747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41C3D5-B9A7-4565-93E7-055C95B367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40" y="1389960"/>
                <a:ext cx="12213720" cy="376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>
            <a:extLst>
              <a:ext uri="{FF2B5EF4-FFF2-40B4-BE49-F238E27FC236}">
                <a16:creationId xmlns:a16="http://schemas.microsoft.com/office/drawing/2014/main" id="{CCA0B366-CB89-47D4-9F2B-B608E3EBB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24D4CC-8D1F-4755-8E66-DCBA95932152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80A8E-4FEE-4724-B0E3-FAF59718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4" y="823912"/>
            <a:ext cx="9763125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7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4">
            <a:extLst>
              <a:ext uri="{FF2B5EF4-FFF2-40B4-BE49-F238E27FC236}">
                <a16:creationId xmlns:a16="http://schemas.microsoft.com/office/drawing/2014/main" id="{85CB0147-3259-442D-ABD5-AEBC40D54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F5969A1-8A10-43EA-B8AD-400BB970F650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A9FF6019-4F01-4E4C-AD0F-FAAF5E239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81909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6000" b="1" dirty="0">
                <a:solidFill>
                  <a:srgbClr val="00B0F0"/>
                </a:solidFill>
                <a:latin typeface="+mn-lt"/>
              </a:rPr>
              <a:t>Three Useful HMM Tasks</a:t>
            </a:r>
          </a:p>
        </p:txBody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8B6B3A92-B74C-4DBE-A467-336C5B4DEB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1"/>
            <a:ext cx="7905750" cy="491966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Observation Likelihood</a:t>
            </a:r>
            <a:r>
              <a:rPr lang="en-US" altLang="en-US"/>
              <a:t>: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To classify and order sequences.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Most likely state sequence (Decoding)</a:t>
            </a:r>
            <a:r>
              <a:rPr lang="en-US" altLang="en-US">
                <a:cs typeface="Times New Roman" panose="02020603050405020304" pitchFamily="18" charset="0"/>
              </a:rPr>
              <a:t>:</a:t>
            </a:r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To tag each token in a sequence with a label.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Maximum likelihood training (Learning)</a:t>
            </a:r>
            <a:r>
              <a:rPr lang="en-US" altLang="en-US">
                <a:cs typeface="Times New Roman" panose="02020603050405020304" pitchFamily="18" charset="0"/>
              </a:rPr>
              <a:t>: To train models to fit empirical training data.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4">
            <a:extLst>
              <a:ext uri="{FF2B5EF4-FFF2-40B4-BE49-F238E27FC236}">
                <a16:creationId xmlns:a16="http://schemas.microsoft.com/office/drawing/2014/main" id="{19F22EB1-A854-4AF3-A76B-6F84E8711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A30C75-11BB-4CBE-BDA7-5B1E5D158A5F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EAA7D-58F6-415A-ADEC-D2112305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0"/>
            <a:ext cx="8034337" cy="63563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D3898-2FFA-4986-848D-CDE80574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206" y="225083"/>
            <a:ext cx="9889587" cy="6632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3A3E87-E8C5-4287-AAA7-41C5EB11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540F73-62D3-4AEF-874C-5418EF7F89D6}"/>
                  </a:ext>
                </a:extLst>
              </p14:cNvPr>
              <p14:cNvContentPartPr/>
              <p14:nvPr/>
            </p14:nvContentPartPr>
            <p14:xfrm>
              <a:off x="1618200" y="3241080"/>
              <a:ext cx="9257760" cy="310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540F73-62D3-4AEF-874C-5418EF7F89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8840" y="3231720"/>
                <a:ext cx="9276480" cy="31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4844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4">
            <a:extLst>
              <a:ext uri="{FF2B5EF4-FFF2-40B4-BE49-F238E27FC236}">
                <a16:creationId xmlns:a16="http://schemas.microsoft.com/office/drawing/2014/main" id="{19F22EB1-A854-4AF3-A76B-6F84E8711E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0000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00CC00"/>
              </a:buClr>
              <a:buChar char="–"/>
              <a:defRPr sz="2800">
                <a:solidFill>
                  <a:srgbClr val="333399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3333CC"/>
              </a:buClr>
              <a:buChar char="•"/>
              <a:defRPr sz="2400">
                <a:solidFill>
                  <a:srgbClr val="0066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3333CC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>
                <a:solidFill>
                  <a:srgbClr val="0000CC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3A30C75-11BB-4CBE-BDA7-5B1E5D158A5F}" type="slidenum">
              <a:rPr lang="en-US" altLang="en-US" sz="1200">
                <a:latin typeface="Helvetica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5023E-244E-486B-959D-7C46BD75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36526"/>
            <a:ext cx="9613426" cy="63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12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5400" b="1" dirty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rPr>
              <a:t>Information Extraction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293" y="1754695"/>
            <a:ext cx="4789658" cy="4564814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4000" dirty="0">
                <a:ea typeface="ＭＳ Ｐゴシック" charset="0"/>
                <a:cs typeface="ＭＳ Ｐゴシック" charset="0"/>
              </a:rPr>
              <a:t>Information Extraction (IE)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4000" dirty="0">
                <a:ea typeface="ＭＳ Ｐゴシック" charset="0"/>
              </a:rPr>
              <a:t>Produce a structured representation of relevant information: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4000" i="1" dirty="0">
                <a:ea typeface="ＭＳ Ｐゴシック" charset="0"/>
              </a:rPr>
              <a:t>May be relation between the extracted elements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5BA71-0B9A-41F8-938D-4DBDEE2E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1" y="1452387"/>
            <a:ext cx="6877049" cy="48671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D71B2-A38F-438D-9E76-F62AD0BC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61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F633FF-479D-4D3D-BA48-8F4013844564}"/>
                  </a:ext>
                </a:extLst>
              </p14:cNvPr>
              <p14:cNvContentPartPr/>
              <p14:nvPr/>
            </p14:nvContentPartPr>
            <p14:xfrm>
              <a:off x="7046640" y="3158640"/>
              <a:ext cx="1269720" cy="111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F633FF-479D-4D3D-BA48-8F40138445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7280" y="3149280"/>
                <a:ext cx="1288440" cy="11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626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19CED2F3-3172-4629-AAA4-A2060976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03" y="365125"/>
            <a:ext cx="11053997" cy="191338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GB" altLang="en-US" sz="5400" b="1" dirty="0">
                <a:solidFill>
                  <a:srgbClr val="00B0F0"/>
                </a:solidFill>
                <a:latin typeface="+mn-lt"/>
              </a:rPr>
              <a:t>Information Extraction and It’s Connect with Named Entity Extraction </a:t>
            </a:r>
            <a:endParaRPr lang="en-US" altLang="en-US" sz="54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08588E19-E0BD-4625-B9FF-3E50662B9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124" y="2278505"/>
            <a:ext cx="10019675" cy="3898458"/>
          </a:xfrm>
        </p:spPr>
        <p:txBody>
          <a:bodyPr/>
          <a:lstStyle/>
          <a:p>
            <a:pPr eaLnBrk="1" hangingPunct="1"/>
            <a:r>
              <a:rPr lang="en-GB" altLang="en-US" dirty="0"/>
              <a:t>Named Entity Recognition is a key part of Information Extraction system</a:t>
            </a:r>
          </a:p>
          <a:p>
            <a:pPr eaLnBrk="1" hangingPunct="1"/>
            <a:r>
              <a:rPr lang="en-GB" altLang="en-US" dirty="0"/>
              <a:t>Robust handling of proper names essential for many applications such as Summarization, IR, Anaphora etc</a:t>
            </a:r>
          </a:p>
          <a:p>
            <a:pPr eaLnBrk="1" hangingPunct="1"/>
            <a:r>
              <a:rPr lang="en-GB" altLang="en-US" dirty="0"/>
              <a:t>Pre-processing for different classification levels</a:t>
            </a:r>
          </a:p>
          <a:p>
            <a:pPr eaLnBrk="1" hangingPunct="1"/>
            <a:r>
              <a:rPr lang="en-GB" altLang="en-US" dirty="0"/>
              <a:t>Information filtering </a:t>
            </a:r>
          </a:p>
          <a:p>
            <a:pPr eaLnBrk="1" hangingPunct="1"/>
            <a:r>
              <a:rPr lang="en-GB" altLang="en-US" dirty="0"/>
              <a:t>Information linking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A6377-B9E7-4BDF-91B4-F2E6F9C4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DBDAB7-4595-4B36-BC87-D34331889303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62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B77440-7A6F-488B-8EB5-E7C5ED10DC2C}"/>
                  </a:ext>
                </a:extLst>
              </p14:cNvPr>
              <p14:cNvContentPartPr/>
              <p14:nvPr/>
            </p14:nvContentPartPr>
            <p14:xfrm>
              <a:off x="1004400" y="1010880"/>
              <a:ext cx="10603440" cy="109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B77440-7A6F-488B-8EB5-E7C5ED10DC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040" y="1001520"/>
                <a:ext cx="10622160" cy="110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AF86C81-BA35-459E-B916-BEC76F5E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GB" altLang="en-US" sz="6000" b="1" dirty="0">
                <a:solidFill>
                  <a:srgbClr val="00B0F0"/>
                </a:solidFill>
                <a:latin typeface="+mn-lt"/>
              </a:rPr>
              <a:t>What is NER ?</a:t>
            </a:r>
            <a:endParaRPr lang="en-US" altLang="en-US" sz="6000" b="1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C04E-4BB7-4439-AB51-893905859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GB" dirty="0"/>
              <a:t>NER involves </a:t>
            </a:r>
            <a:r>
              <a:rPr lang="en-GB" b="1" dirty="0"/>
              <a:t>identification</a:t>
            </a:r>
            <a:r>
              <a:rPr lang="en-GB" dirty="0"/>
              <a:t> of </a:t>
            </a:r>
            <a:r>
              <a:rPr lang="en-GB" i="1" dirty="0"/>
              <a:t>proper names </a:t>
            </a:r>
            <a:r>
              <a:rPr lang="en-GB" dirty="0"/>
              <a:t>in texts, and</a:t>
            </a:r>
            <a:r>
              <a:rPr lang="en-GB" i="1" dirty="0"/>
              <a:t> </a:t>
            </a:r>
            <a:r>
              <a:rPr lang="en-GB" b="1" dirty="0"/>
              <a:t>classification</a:t>
            </a:r>
            <a:r>
              <a:rPr lang="en-GB" dirty="0"/>
              <a:t> into a set of predefined categories of interest.</a:t>
            </a:r>
          </a:p>
          <a:p>
            <a:pPr>
              <a:defRPr/>
            </a:pPr>
            <a:r>
              <a:rPr lang="en-GB" dirty="0"/>
              <a:t>Three universally accepted categories:</a:t>
            </a:r>
            <a:r>
              <a:rPr lang="en-GB" b="1" dirty="0"/>
              <a:t> </a:t>
            </a:r>
          </a:p>
          <a:p>
            <a:pPr lvl="1">
              <a:defRPr/>
            </a:pPr>
            <a:r>
              <a:rPr lang="en-GB" b="1" dirty="0"/>
              <a:t>Person</a:t>
            </a:r>
            <a:r>
              <a:rPr lang="en-GB" dirty="0"/>
              <a:t>, </a:t>
            </a:r>
            <a:r>
              <a:rPr lang="en-GB" b="1" dirty="0"/>
              <a:t>location</a:t>
            </a:r>
            <a:r>
              <a:rPr lang="en-GB" dirty="0"/>
              <a:t> and </a:t>
            </a:r>
            <a:r>
              <a:rPr lang="en-GB" b="1" dirty="0"/>
              <a:t>organisation</a:t>
            </a:r>
          </a:p>
          <a:p>
            <a:pPr>
              <a:defRPr/>
            </a:pPr>
            <a:r>
              <a:rPr lang="en-GB" dirty="0"/>
              <a:t>Other common tasks: recognition of date/time expressions, measures (percent, money, weight etc), email addresses etc.</a:t>
            </a:r>
          </a:p>
          <a:p>
            <a:pPr>
              <a:defRPr/>
            </a:pPr>
            <a:r>
              <a:rPr lang="en-GB" dirty="0"/>
              <a:t>Other domain-specific entities: names of Drugs, Genes, medical conditions, names of ships, bibliographic references etc.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35EC6-768C-4F74-9B3B-5F8D734E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29856B7-3820-4790-A38F-21AF81251E99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63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D71E174F-5AB7-44A0-B5AE-7531D449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6290"/>
          </a:xfrm>
        </p:spPr>
        <p:txBody>
          <a:bodyPr/>
          <a:lstStyle/>
          <a:p>
            <a:pPr eaLnBrk="1" hangingPunct="1"/>
            <a:r>
              <a:rPr lang="en-US" altLang="en-US" dirty="0"/>
              <a:t>What is not NER?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81A1D893-27D0-4519-9031-42CC223E2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71601"/>
            <a:ext cx="8763000" cy="47545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3000" dirty="0"/>
              <a:t>NER is </a:t>
            </a:r>
            <a:r>
              <a:rPr lang="en-GB" altLang="en-US" sz="3000" b="1" dirty="0"/>
              <a:t>not </a:t>
            </a:r>
            <a:r>
              <a:rPr lang="en-GB" altLang="en-US" sz="3000" dirty="0"/>
              <a:t>event recognition.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3000" dirty="0"/>
              <a:t>NER does not create templates, 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3000" dirty="0"/>
              <a:t>NER does not perform </a:t>
            </a:r>
            <a:r>
              <a:rPr lang="en-GB" altLang="en-US" sz="3000" b="1" dirty="0"/>
              <a:t>co-reference or entity linking, 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600" dirty="0"/>
              <a:t>though these processes are often implemented alongside NER as part of a larger IE system.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3000" dirty="0"/>
              <a:t>NER is not just matching text strings with pre-defined lists of names.</a:t>
            </a:r>
          </a:p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sz="3000" dirty="0"/>
              <a:t>It recognises entities  which are being used as entities in a given context.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3000" b="1" dirty="0"/>
              <a:t>NER is not an easy task!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0AE13-B78C-461B-BE1D-F479980F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0BD32AB-F38E-48E8-8E15-4DC7909A95C2}" type="slidenum">
              <a:rPr lang="en-US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64</a:t>
            </a:fld>
            <a:endParaRPr lang="en-US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E63B9-DD6B-4FB1-ADFD-05D79B1D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5D93994-9FF3-4BF4-9EE8-D1460DD320E3}" type="slidenum">
              <a:rPr lang="en-IN" altLang="en-US">
                <a:solidFill>
                  <a:srgbClr val="898989"/>
                </a:solidFill>
                <a:latin typeface="Calibri" panose="020F0502020204030204" pitchFamily="34" charset="0"/>
              </a:rPr>
              <a:pPr eaLnBrk="1" hangingPunct="1"/>
              <a:t>65</a:t>
            </a:fld>
            <a:endParaRPr lang="en-IN" altLang="en-US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14341" name="Rectangle 2">
            <a:extLst>
              <a:ext uri="{FF2B5EF4-FFF2-40B4-BE49-F238E27FC236}">
                <a16:creationId xmlns:a16="http://schemas.microsoft.com/office/drawing/2014/main" id="{4B6DD816-5C9B-4C81-A23A-7D26497BE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Ambiguity Examples</a:t>
            </a:r>
            <a:endParaRPr lang="en-IN" altLang="en-US"/>
          </a:p>
        </p:txBody>
      </p:sp>
      <p:sp>
        <p:nvSpPr>
          <p:cNvPr id="14342" name="Rectangle 3">
            <a:extLst>
              <a:ext uri="{FF2B5EF4-FFF2-40B4-BE49-F238E27FC236}">
                <a16:creationId xmlns:a16="http://schemas.microsoft.com/office/drawing/2014/main" id="{B9C84EC2-1EDE-4E0B-8D32-D9D4D94475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5"/>
            <a:ext cx="8229600" cy="4114800"/>
          </a:xfrm>
        </p:spPr>
        <p:txBody>
          <a:bodyPr/>
          <a:lstStyle/>
          <a:p>
            <a:pPr eaLnBrk="1" hangingPunct="1"/>
            <a:r>
              <a:rPr lang="en-IN" altLang="en-US"/>
              <a:t>Person vs Location</a:t>
            </a:r>
          </a:p>
          <a:p>
            <a:pPr lvl="1" eaLnBrk="1" hangingPunct="1"/>
            <a:r>
              <a:rPr lang="en-IN" altLang="en-US"/>
              <a:t>Sir C. P Ramaswamy was the Divan of Travancore (Per)</a:t>
            </a:r>
          </a:p>
          <a:p>
            <a:pPr lvl="1" eaLnBrk="1" hangingPunct="1"/>
            <a:r>
              <a:rPr lang="en-IN" altLang="en-US"/>
              <a:t>Sir C.P Ramaswamy Road is in Chennai (Loc)</a:t>
            </a:r>
          </a:p>
          <a:p>
            <a:pPr eaLnBrk="1" hangingPunct="1"/>
            <a:r>
              <a:rPr lang="en-IN" altLang="en-US"/>
              <a:t>Person vs Organization</a:t>
            </a:r>
          </a:p>
          <a:p>
            <a:pPr lvl="1" eaLnBrk="1" hangingPunct="1"/>
            <a:r>
              <a:rPr lang="en-IN" altLang="en-US"/>
              <a:t>Anil Ambani opened Reliance Fresh (Per)</a:t>
            </a:r>
          </a:p>
          <a:p>
            <a:pPr lvl="1" eaLnBrk="1" hangingPunct="1"/>
            <a:r>
              <a:rPr lang="en-IN" altLang="en-US"/>
              <a:t>Reliance Fresh is under Anil Amabani Group Ltd (Org)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B653D63-ED84-4E0C-8BE7-F1FE9B23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More complex problems in NER</a:t>
            </a:r>
            <a:endParaRPr lang="en-US" altLang="en-US"/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B81BF685-EBF2-4D87-AD1E-884E5C93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GB" altLang="en-US" dirty="0"/>
              <a:t>Issues of style, structure, domain, genre etc.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/>
              <a:t>Punctuation, spelling, spacing, formatting, ….all have an impact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Dept. of Computing and Information Science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Manchester Metropolitan University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Manchester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/>
              <a:t>	United Kingdom</a:t>
            </a:r>
            <a:endParaRPr lang="en-GB" altLang="en-US" sz="2000" dirty="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altLang="en-US" sz="20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000" dirty="0"/>
              <a:t>	&gt; Tell me more about Leonardo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2000" dirty="0"/>
              <a:t>	&gt; Da Vinci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2000" dirty="0"/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E4756-8BF8-4CA8-A4C9-D37F131C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66</a:t>
            </a:fld>
            <a:endParaRPr lang="en-I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15B28C8-A5D9-4A55-A358-67E79EE3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Problems in NE Task Definition</a:t>
            </a:r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00AE850B-A1D7-40D6-BBD0-BF9CAC903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dirty="0"/>
              <a:t>Category definitions are intuitively quite clear, but there are many grey areas.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dirty="0"/>
              <a:t>Many of these grey area are caused by </a:t>
            </a:r>
            <a:r>
              <a:rPr lang="en-GB" altLang="en-US" b="1" dirty="0"/>
              <a:t>metonymy</a:t>
            </a:r>
            <a:r>
              <a:rPr lang="en-GB" altLang="en-US" dirty="0"/>
              <a:t>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	Person vs. Artefact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	Organisation vs. Location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	Company vs. Artefact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altLang="en-US" dirty="0"/>
              <a:t>		Location vs. Organisation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775A3-280D-41D8-8E3C-468A8FBB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67</a:t>
            </a:fld>
            <a:endParaRPr lang="en-I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">
            <a:extLst>
              <a:ext uri="{FF2B5EF4-FFF2-40B4-BE49-F238E27FC236}">
                <a16:creationId xmlns:a16="http://schemas.microsoft.com/office/drawing/2014/main" id="{8B9ED7F5-C22C-4E6B-B2FB-79BD43D26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47626"/>
            <a:ext cx="8228013" cy="11414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3200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Entity Types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560CCCAD-D771-4CE7-A3C7-2BC11C818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1376" y="1392239"/>
            <a:ext cx="7832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25450" indent="-319088" eaLnBrk="0" hangingPunct="0"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buSzPct val="45000"/>
            </a:pPr>
            <a:endParaRPr lang="en-US" altLang="en-US" sz="2000">
              <a:solidFill>
                <a:srgbClr val="1C151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6" name="Freeform 3">
            <a:extLst>
              <a:ext uri="{FF2B5EF4-FFF2-40B4-BE49-F238E27FC236}">
                <a16:creationId xmlns:a16="http://schemas.microsoft.com/office/drawing/2014/main" id="{EF4DE89E-9C9F-4164-892F-17B922DCA0E3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981200" y="1646238"/>
            <a:ext cx="8153400" cy="3200400"/>
          </a:xfrm>
          <a:custGeom>
            <a:avLst/>
            <a:gdLst>
              <a:gd name="T0" fmla="*/ 2147483647 w 25374"/>
              <a:gd name="T1" fmla="*/ 2147483647 h 8892"/>
              <a:gd name="T2" fmla="*/ 2147483647 w 25374"/>
              <a:gd name="T3" fmla="*/ 2147483647 h 8892"/>
              <a:gd name="T4" fmla="*/ 2147483647 w 25374"/>
              <a:gd name="T5" fmla="*/ 2147483647 h 8892"/>
              <a:gd name="T6" fmla="*/ 2147483647 w 25374"/>
              <a:gd name="T7" fmla="*/ 2147483647 h 8892"/>
              <a:gd name="T8" fmla="*/ 2147483647 w 25374"/>
              <a:gd name="T9" fmla="*/ 2147483647 h 8892"/>
              <a:gd name="T10" fmla="*/ 2147483647 w 25374"/>
              <a:gd name="T11" fmla="*/ 2147483647 h 8892"/>
              <a:gd name="T12" fmla="*/ 2147483647 w 25374"/>
              <a:gd name="T13" fmla="*/ 2147483647 h 8892"/>
              <a:gd name="T14" fmla="*/ 2147483647 w 25374"/>
              <a:gd name="T15" fmla="*/ 2147483647 h 8892"/>
              <a:gd name="T16" fmla="*/ 2147483647 w 25374"/>
              <a:gd name="T17" fmla="*/ 2147483647 h 8892"/>
              <a:gd name="T18" fmla="*/ 2147483647 w 25374"/>
              <a:gd name="T19" fmla="*/ 2147483647 h 8892"/>
              <a:gd name="T20" fmla="*/ 2147483647 w 25374"/>
              <a:gd name="T21" fmla="*/ 2147483647 h 8892"/>
              <a:gd name="T22" fmla="*/ 2147483647 w 25374"/>
              <a:gd name="T23" fmla="*/ 2147483647 h 8892"/>
              <a:gd name="T24" fmla="*/ 2147483647 w 25374"/>
              <a:gd name="T25" fmla="*/ 2147483647 h 8892"/>
              <a:gd name="T26" fmla="*/ 2147483647 w 25374"/>
              <a:gd name="T27" fmla="*/ 2147483647 h 8892"/>
              <a:gd name="T28" fmla="*/ 2147483647 w 25374"/>
              <a:gd name="T29" fmla="*/ 2147483647 h 8892"/>
              <a:gd name="T30" fmla="*/ 2147483647 w 25374"/>
              <a:gd name="T31" fmla="*/ 2147483647 h 8892"/>
              <a:gd name="T32" fmla="*/ 2147483647 w 25374"/>
              <a:gd name="T33" fmla="*/ 2147483647 h 8892"/>
              <a:gd name="T34" fmla="*/ 2147483647 w 25374"/>
              <a:gd name="T35" fmla="*/ 2147483647 h 8892"/>
              <a:gd name="T36" fmla="*/ 2147483647 w 25374"/>
              <a:gd name="T37" fmla="*/ 2147483647 h 8892"/>
              <a:gd name="T38" fmla="*/ 2147483647 w 25374"/>
              <a:gd name="T39" fmla="*/ 2147483647 h 8892"/>
              <a:gd name="T40" fmla="*/ 2147483647 w 25374"/>
              <a:gd name="T41" fmla="*/ 2147483647 h 8892"/>
              <a:gd name="T42" fmla="*/ 2147483647 w 25374"/>
              <a:gd name="T43" fmla="*/ 2147483647 h 8892"/>
              <a:gd name="T44" fmla="*/ 2147483647 w 25374"/>
              <a:gd name="T45" fmla="*/ 2147483647 h 8892"/>
              <a:gd name="T46" fmla="*/ 2147483647 w 25374"/>
              <a:gd name="T47" fmla="*/ 2147483647 h 8892"/>
              <a:gd name="T48" fmla="*/ 2147483647 w 25374"/>
              <a:gd name="T49" fmla="*/ 2147483647 h 8892"/>
              <a:gd name="T50" fmla="*/ 2147483647 w 25374"/>
              <a:gd name="T51" fmla="*/ 2147483647 h 8892"/>
              <a:gd name="T52" fmla="*/ 2147483647 w 25374"/>
              <a:gd name="T53" fmla="*/ 2147483647 h 8892"/>
              <a:gd name="T54" fmla="*/ 2147483647 w 25374"/>
              <a:gd name="T55" fmla="*/ 2147483647 h 8892"/>
              <a:gd name="T56" fmla="*/ 2147483647 w 25374"/>
              <a:gd name="T57" fmla="*/ 2147483647 h 8892"/>
              <a:gd name="T58" fmla="*/ 2147483647 w 25374"/>
              <a:gd name="T59" fmla="*/ 2147483647 h 8892"/>
              <a:gd name="T60" fmla="*/ 2147483647 w 25374"/>
              <a:gd name="T61" fmla="*/ 2147483647 h 8892"/>
              <a:gd name="T62" fmla="*/ 2147483647 w 25374"/>
              <a:gd name="T63" fmla="*/ 2147483647 h 8892"/>
              <a:gd name="T64" fmla="*/ 2147483647 w 25374"/>
              <a:gd name="T65" fmla="*/ 2147483647 h 8892"/>
              <a:gd name="T66" fmla="*/ 2147483647 w 25374"/>
              <a:gd name="T67" fmla="*/ 2147483647 h 8892"/>
              <a:gd name="T68" fmla="*/ 2147483647 w 25374"/>
              <a:gd name="T69" fmla="*/ 2147483647 h 8892"/>
              <a:gd name="T70" fmla="*/ 2147483647 w 25374"/>
              <a:gd name="T71" fmla="*/ 2147483647 h 8892"/>
              <a:gd name="T72" fmla="*/ 2147483647 w 25374"/>
              <a:gd name="T73" fmla="*/ 2147483647 h 8892"/>
              <a:gd name="T74" fmla="*/ 2147483647 w 25374"/>
              <a:gd name="T75" fmla="*/ 2147483647 h 8892"/>
              <a:gd name="T76" fmla="*/ 2147483647 w 25374"/>
              <a:gd name="T77" fmla="*/ 2147483647 h 8892"/>
              <a:gd name="T78" fmla="*/ 2147483647 w 25374"/>
              <a:gd name="T79" fmla="*/ 2147483647 h 8892"/>
              <a:gd name="T80" fmla="*/ 2147483647 w 25374"/>
              <a:gd name="T81" fmla="*/ 2147483647 h 8892"/>
              <a:gd name="T82" fmla="*/ 2147483647 w 25374"/>
              <a:gd name="T83" fmla="*/ 2147483647 h 8892"/>
              <a:gd name="T84" fmla="*/ 2147483647 w 25374"/>
              <a:gd name="T85" fmla="*/ 2147483647 h 8892"/>
              <a:gd name="T86" fmla="*/ 2147483647 w 25374"/>
              <a:gd name="T87" fmla="*/ 2147483647 h 8892"/>
              <a:gd name="T88" fmla="*/ 2147483647 w 25374"/>
              <a:gd name="T89" fmla="*/ 2147483647 h 8892"/>
              <a:gd name="T90" fmla="*/ 2147483647 w 25374"/>
              <a:gd name="T91" fmla="*/ 2147483647 h 8892"/>
              <a:gd name="T92" fmla="*/ 2147483647 w 25374"/>
              <a:gd name="T93" fmla="*/ 2147483647 h 8892"/>
              <a:gd name="T94" fmla="*/ 2147483647 w 25374"/>
              <a:gd name="T95" fmla="*/ 2147483647 h 8892"/>
              <a:gd name="T96" fmla="*/ 2147483647 w 25374"/>
              <a:gd name="T97" fmla="*/ 2147483647 h 8892"/>
              <a:gd name="T98" fmla="*/ 2147483647 w 25374"/>
              <a:gd name="T99" fmla="*/ 2147483647 h 8892"/>
              <a:gd name="T100" fmla="*/ 2147483647 w 25374"/>
              <a:gd name="T101" fmla="*/ 2147483647 h 8892"/>
              <a:gd name="T102" fmla="*/ 2147483647 w 25374"/>
              <a:gd name="T103" fmla="*/ 2147483647 h 8892"/>
              <a:gd name="T104" fmla="*/ 2147483647 w 25374"/>
              <a:gd name="T105" fmla="*/ 2147483647 h 8892"/>
              <a:gd name="T106" fmla="*/ 2147483647 w 25374"/>
              <a:gd name="T107" fmla="*/ 2147483647 h 8892"/>
              <a:gd name="T108" fmla="*/ 2147483647 w 25374"/>
              <a:gd name="T109" fmla="*/ 2147483647 h 8892"/>
              <a:gd name="T110" fmla="*/ 2147483647 w 25374"/>
              <a:gd name="T111" fmla="*/ 2147483647 h 8892"/>
              <a:gd name="T112" fmla="*/ 2147483647 w 25374"/>
              <a:gd name="T113" fmla="*/ 2147483647 h 8892"/>
              <a:gd name="T114" fmla="*/ 2147483647 w 25374"/>
              <a:gd name="T115" fmla="*/ 2147483647 h 8892"/>
              <a:gd name="T116" fmla="*/ 2147483647 w 25374"/>
              <a:gd name="T117" fmla="*/ 2147483647 h 8892"/>
              <a:gd name="T118" fmla="*/ 2147483647 w 25374"/>
              <a:gd name="T119" fmla="*/ 2147483647 h 8892"/>
              <a:gd name="T120" fmla="*/ 2147483647 w 25374"/>
              <a:gd name="T121" fmla="*/ 2147483647 h 8892"/>
              <a:gd name="T122" fmla="*/ 2147483647 w 25374"/>
              <a:gd name="T123" fmla="*/ 2147483647 h 889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5374"/>
              <a:gd name="T187" fmla="*/ 0 h 8892"/>
              <a:gd name="T188" fmla="*/ 25374 w 25374"/>
              <a:gd name="T189" fmla="*/ 8892 h 889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5374" h="8892">
                <a:moveTo>
                  <a:pt x="10767" y="0"/>
                </a:moveTo>
                <a:cubicBezTo>
                  <a:pt x="10765" y="0"/>
                  <a:pt x="10763" y="2"/>
                  <a:pt x="10763" y="4"/>
                </a:cubicBezTo>
                <a:lnTo>
                  <a:pt x="10763" y="1266"/>
                </a:lnTo>
                <a:cubicBezTo>
                  <a:pt x="10763" y="1268"/>
                  <a:pt x="10765" y="1270"/>
                  <a:pt x="10767" y="1270"/>
                </a:cubicBezTo>
                <a:lnTo>
                  <a:pt x="15208" y="1270"/>
                </a:lnTo>
                <a:cubicBezTo>
                  <a:pt x="15210" y="1270"/>
                  <a:pt x="15212" y="1268"/>
                  <a:pt x="15212" y="1266"/>
                </a:cubicBezTo>
                <a:lnTo>
                  <a:pt x="15212" y="4"/>
                </a:lnTo>
                <a:cubicBezTo>
                  <a:pt x="15212" y="2"/>
                  <a:pt x="15210" y="0"/>
                  <a:pt x="15208" y="0"/>
                </a:cubicBezTo>
                <a:lnTo>
                  <a:pt x="10767" y="0"/>
                </a:lnTo>
                <a:close/>
                <a:moveTo>
                  <a:pt x="10763" y="0"/>
                </a:moveTo>
                <a:lnTo>
                  <a:pt x="10763" y="0"/>
                </a:lnTo>
                <a:close/>
                <a:moveTo>
                  <a:pt x="15213" y="1271"/>
                </a:moveTo>
                <a:lnTo>
                  <a:pt x="15213" y="1271"/>
                </a:lnTo>
                <a:close/>
                <a:moveTo>
                  <a:pt x="11706" y="862"/>
                </a:moveTo>
                <a:lnTo>
                  <a:pt x="11706" y="425"/>
                </a:lnTo>
                <a:lnTo>
                  <a:pt x="12037" y="425"/>
                </a:lnTo>
                <a:lnTo>
                  <a:pt x="12037" y="473"/>
                </a:lnTo>
                <a:lnTo>
                  <a:pt x="11765" y="473"/>
                </a:lnTo>
                <a:lnTo>
                  <a:pt x="11765" y="613"/>
                </a:lnTo>
                <a:lnTo>
                  <a:pt x="12018" y="613"/>
                </a:lnTo>
                <a:lnTo>
                  <a:pt x="12018" y="661"/>
                </a:lnTo>
                <a:lnTo>
                  <a:pt x="11765" y="661"/>
                </a:lnTo>
                <a:lnTo>
                  <a:pt x="11765" y="814"/>
                </a:lnTo>
                <a:lnTo>
                  <a:pt x="12050" y="814"/>
                </a:lnTo>
                <a:lnTo>
                  <a:pt x="12050" y="862"/>
                </a:lnTo>
                <a:lnTo>
                  <a:pt x="11706" y="862"/>
                </a:lnTo>
                <a:close/>
                <a:moveTo>
                  <a:pt x="12412" y="862"/>
                </a:moveTo>
                <a:lnTo>
                  <a:pt x="12178" y="490"/>
                </a:lnTo>
                <a:cubicBezTo>
                  <a:pt x="12179" y="500"/>
                  <a:pt x="12179" y="510"/>
                  <a:pt x="12180" y="520"/>
                </a:cubicBezTo>
                <a:cubicBezTo>
                  <a:pt x="12180" y="528"/>
                  <a:pt x="12181" y="537"/>
                  <a:pt x="12181" y="547"/>
                </a:cubicBezTo>
                <a:cubicBezTo>
                  <a:pt x="12181" y="556"/>
                  <a:pt x="12181" y="564"/>
                  <a:pt x="12181" y="572"/>
                </a:cubicBezTo>
                <a:lnTo>
                  <a:pt x="12181" y="862"/>
                </a:lnTo>
                <a:lnTo>
                  <a:pt x="12129" y="862"/>
                </a:lnTo>
                <a:lnTo>
                  <a:pt x="12129" y="425"/>
                </a:lnTo>
                <a:lnTo>
                  <a:pt x="12197" y="425"/>
                </a:lnTo>
                <a:lnTo>
                  <a:pt x="12434" y="800"/>
                </a:lnTo>
                <a:cubicBezTo>
                  <a:pt x="12433" y="789"/>
                  <a:pt x="12432" y="779"/>
                  <a:pt x="12432" y="769"/>
                </a:cubicBezTo>
                <a:cubicBezTo>
                  <a:pt x="12431" y="761"/>
                  <a:pt x="12431" y="751"/>
                  <a:pt x="12431" y="741"/>
                </a:cubicBezTo>
                <a:cubicBezTo>
                  <a:pt x="12430" y="731"/>
                  <a:pt x="12430" y="721"/>
                  <a:pt x="12430" y="711"/>
                </a:cubicBezTo>
                <a:lnTo>
                  <a:pt x="12430" y="425"/>
                </a:lnTo>
                <a:lnTo>
                  <a:pt x="12483" y="425"/>
                </a:lnTo>
                <a:lnTo>
                  <a:pt x="12483" y="862"/>
                </a:lnTo>
                <a:lnTo>
                  <a:pt x="12412" y="862"/>
                </a:lnTo>
                <a:close/>
                <a:moveTo>
                  <a:pt x="12896" y="862"/>
                </a:moveTo>
                <a:lnTo>
                  <a:pt x="12846" y="734"/>
                </a:lnTo>
                <a:lnTo>
                  <a:pt x="12647" y="734"/>
                </a:lnTo>
                <a:lnTo>
                  <a:pt x="12597" y="862"/>
                </a:lnTo>
                <a:lnTo>
                  <a:pt x="12536" y="862"/>
                </a:lnTo>
                <a:lnTo>
                  <a:pt x="12714" y="425"/>
                </a:lnTo>
                <a:lnTo>
                  <a:pt x="12781" y="425"/>
                </a:lnTo>
                <a:lnTo>
                  <a:pt x="12957" y="862"/>
                </a:lnTo>
                <a:lnTo>
                  <a:pt x="12896" y="862"/>
                </a:lnTo>
                <a:close/>
                <a:moveTo>
                  <a:pt x="12773" y="543"/>
                </a:moveTo>
                <a:cubicBezTo>
                  <a:pt x="12769" y="535"/>
                  <a:pt x="12766" y="527"/>
                  <a:pt x="12763" y="518"/>
                </a:cubicBezTo>
                <a:cubicBezTo>
                  <a:pt x="12760" y="510"/>
                  <a:pt x="12758" y="502"/>
                  <a:pt x="12755" y="495"/>
                </a:cubicBezTo>
                <a:cubicBezTo>
                  <a:pt x="12753" y="488"/>
                  <a:pt x="12751" y="482"/>
                  <a:pt x="12750" y="478"/>
                </a:cubicBezTo>
                <a:cubicBezTo>
                  <a:pt x="12748" y="473"/>
                  <a:pt x="12747" y="470"/>
                  <a:pt x="12747" y="469"/>
                </a:cubicBezTo>
                <a:cubicBezTo>
                  <a:pt x="12746" y="470"/>
                  <a:pt x="12746" y="473"/>
                  <a:pt x="12744" y="478"/>
                </a:cubicBezTo>
                <a:cubicBezTo>
                  <a:pt x="12743" y="483"/>
                  <a:pt x="12741" y="489"/>
                  <a:pt x="12738" y="496"/>
                </a:cubicBezTo>
                <a:cubicBezTo>
                  <a:pt x="12736" y="503"/>
                  <a:pt x="12733" y="510"/>
                  <a:pt x="12730" y="519"/>
                </a:cubicBezTo>
                <a:cubicBezTo>
                  <a:pt x="12727" y="527"/>
                  <a:pt x="12724" y="536"/>
                  <a:pt x="12721" y="544"/>
                </a:cubicBezTo>
                <a:lnTo>
                  <a:pt x="12665" y="688"/>
                </a:lnTo>
                <a:lnTo>
                  <a:pt x="12829" y="688"/>
                </a:lnTo>
                <a:lnTo>
                  <a:pt x="12773" y="543"/>
                </a:lnTo>
                <a:close/>
                <a:moveTo>
                  <a:pt x="13381" y="862"/>
                </a:moveTo>
                <a:lnTo>
                  <a:pt x="13381" y="570"/>
                </a:lnTo>
                <a:cubicBezTo>
                  <a:pt x="13381" y="560"/>
                  <a:pt x="13381" y="549"/>
                  <a:pt x="13381" y="538"/>
                </a:cubicBezTo>
                <a:cubicBezTo>
                  <a:pt x="13382" y="527"/>
                  <a:pt x="13382" y="517"/>
                  <a:pt x="13382" y="508"/>
                </a:cubicBezTo>
                <a:cubicBezTo>
                  <a:pt x="13383" y="497"/>
                  <a:pt x="13383" y="487"/>
                  <a:pt x="13384" y="477"/>
                </a:cubicBezTo>
                <a:cubicBezTo>
                  <a:pt x="13381" y="488"/>
                  <a:pt x="13378" y="498"/>
                  <a:pt x="13375" y="509"/>
                </a:cubicBezTo>
                <a:cubicBezTo>
                  <a:pt x="13372" y="517"/>
                  <a:pt x="13369" y="527"/>
                  <a:pt x="13366" y="537"/>
                </a:cubicBezTo>
                <a:cubicBezTo>
                  <a:pt x="13363" y="547"/>
                  <a:pt x="13360" y="556"/>
                  <a:pt x="13357" y="564"/>
                </a:cubicBezTo>
                <a:lnTo>
                  <a:pt x="13244" y="862"/>
                </a:lnTo>
                <a:lnTo>
                  <a:pt x="13202" y="862"/>
                </a:lnTo>
                <a:lnTo>
                  <a:pt x="13088" y="564"/>
                </a:lnTo>
                <a:cubicBezTo>
                  <a:pt x="13086" y="561"/>
                  <a:pt x="13085" y="557"/>
                  <a:pt x="13084" y="553"/>
                </a:cubicBezTo>
                <a:cubicBezTo>
                  <a:pt x="13083" y="549"/>
                  <a:pt x="13081" y="545"/>
                  <a:pt x="13080" y="540"/>
                </a:cubicBezTo>
                <a:cubicBezTo>
                  <a:pt x="13078" y="535"/>
                  <a:pt x="13076" y="531"/>
                  <a:pt x="13075" y="526"/>
                </a:cubicBezTo>
                <a:cubicBezTo>
                  <a:pt x="13073" y="521"/>
                  <a:pt x="13072" y="516"/>
                  <a:pt x="13070" y="511"/>
                </a:cubicBezTo>
                <a:cubicBezTo>
                  <a:pt x="13067" y="500"/>
                  <a:pt x="13063" y="489"/>
                  <a:pt x="13060" y="477"/>
                </a:cubicBezTo>
                <a:cubicBezTo>
                  <a:pt x="13060" y="489"/>
                  <a:pt x="13061" y="500"/>
                  <a:pt x="13061" y="512"/>
                </a:cubicBezTo>
                <a:cubicBezTo>
                  <a:pt x="13061" y="521"/>
                  <a:pt x="13062" y="532"/>
                  <a:pt x="13062" y="542"/>
                </a:cubicBezTo>
                <a:cubicBezTo>
                  <a:pt x="13062" y="553"/>
                  <a:pt x="13062" y="562"/>
                  <a:pt x="13062" y="570"/>
                </a:cubicBezTo>
                <a:lnTo>
                  <a:pt x="13062" y="862"/>
                </a:lnTo>
                <a:lnTo>
                  <a:pt x="13010" y="862"/>
                </a:lnTo>
                <a:lnTo>
                  <a:pt x="13010" y="425"/>
                </a:lnTo>
                <a:lnTo>
                  <a:pt x="13087" y="425"/>
                </a:lnTo>
                <a:lnTo>
                  <a:pt x="13204" y="728"/>
                </a:lnTo>
                <a:cubicBezTo>
                  <a:pt x="13205" y="732"/>
                  <a:pt x="13207" y="737"/>
                  <a:pt x="13209" y="744"/>
                </a:cubicBezTo>
                <a:cubicBezTo>
                  <a:pt x="13211" y="750"/>
                  <a:pt x="13213" y="757"/>
                  <a:pt x="13215" y="764"/>
                </a:cubicBezTo>
                <a:cubicBezTo>
                  <a:pt x="13217" y="771"/>
                  <a:pt x="13218" y="777"/>
                  <a:pt x="13220" y="783"/>
                </a:cubicBezTo>
                <a:cubicBezTo>
                  <a:pt x="13222" y="789"/>
                  <a:pt x="13223" y="794"/>
                  <a:pt x="13223" y="797"/>
                </a:cubicBezTo>
                <a:cubicBezTo>
                  <a:pt x="13224" y="794"/>
                  <a:pt x="13225" y="789"/>
                  <a:pt x="13227" y="783"/>
                </a:cubicBezTo>
                <a:cubicBezTo>
                  <a:pt x="13228" y="777"/>
                  <a:pt x="13230" y="770"/>
                  <a:pt x="13232" y="764"/>
                </a:cubicBezTo>
                <a:cubicBezTo>
                  <a:pt x="13235" y="757"/>
                  <a:pt x="13237" y="750"/>
                  <a:pt x="13239" y="744"/>
                </a:cubicBezTo>
                <a:cubicBezTo>
                  <a:pt x="13241" y="737"/>
                  <a:pt x="13243" y="732"/>
                  <a:pt x="13244" y="728"/>
                </a:cubicBezTo>
                <a:lnTo>
                  <a:pt x="13358" y="425"/>
                </a:lnTo>
                <a:lnTo>
                  <a:pt x="13434" y="425"/>
                </a:lnTo>
                <a:lnTo>
                  <a:pt x="13434" y="862"/>
                </a:lnTo>
                <a:lnTo>
                  <a:pt x="13381" y="862"/>
                </a:lnTo>
                <a:close/>
                <a:moveTo>
                  <a:pt x="13531" y="862"/>
                </a:moveTo>
                <a:lnTo>
                  <a:pt x="13531" y="425"/>
                </a:lnTo>
                <a:lnTo>
                  <a:pt x="13862" y="425"/>
                </a:lnTo>
                <a:lnTo>
                  <a:pt x="13862" y="473"/>
                </a:lnTo>
                <a:lnTo>
                  <a:pt x="13590" y="473"/>
                </a:lnTo>
                <a:lnTo>
                  <a:pt x="13590" y="613"/>
                </a:lnTo>
                <a:lnTo>
                  <a:pt x="13843" y="613"/>
                </a:lnTo>
                <a:lnTo>
                  <a:pt x="13843" y="661"/>
                </a:lnTo>
                <a:lnTo>
                  <a:pt x="13590" y="661"/>
                </a:lnTo>
                <a:lnTo>
                  <a:pt x="13590" y="814"/>
                </a:lnTo>
                <a:lnTo>
                  <a:pt x="13875" y="814"/>
                </a:lnTo>
                <a:lnTo>
                  <a:pt x="13875" y="862"/>
                </a:lnTo>
                <a:lnTo>
                  <a:pt x="13531" y="862"/>
                </a:lnTo>
                <a:close/>
                <a:moveTo>
                  <a:pt x="14246" y="862"/>
                </a:moveTo>
                <a:lnTo>
                  <a:pt x="14115" y="671"/>
                </a:lnTo>
                <a:lnTo>
                  <a:pt x="13981" y="862"/>
                </a:lnTo>
                <a:lnTo>
                  <a:pt x="13916" y="862"/>
                </a:lnTo>
                <a:lnTo>
                  <a:pt x="14082" y="635"/>
                </a:lnTo>
                <a:lnTo>
                  <a:pt x="13928" y="425"/>
                </a:lnTo>
                <a:lnTo>
                  <a:pt x="13994" y="425"/>
                </a:lnTo>
                <a:lnTo>
                  <a:pt x="14115" y="596"/>
                </a:lnTo>
                <a:lnTo>
                  <a:pt x="14234" y="425"/>
                </a:lnTo>
                <a:lnTo>
                  <a:pt x="14299" y="425"/>
                </a:lnTo>
                <a:lnTo>
                  <a:pt x="14150" y="633"/>
                </a:lnTo>
                <a:lnTo>
                  <a:pt x="14312" y="862"/>
                </a:lnTo>
                <a:lnTo>
                  <a:pt x="14246" y="862"/>
                </a:lnTo>
                <a:close/>
                <a:moveTo>
                  <a:pt x="12669" y="1270"/>
                </a:moveTo>
                <a:lnTo>
                  <a:pt x="12673" y="6350"/>
                </a:lnTo>
                <a:lnTo>
                  <a:pt x="12669" y="1270"/>
                </a:lnTo>
                <a:close/>
                <a:moveTo>
                  <a:pt x="1242" y="3810"/>
                </a:moveTo>
                <a:cubicBezTo>
                  <a:pt x="1240" y="3810"/>
                  <a:pt x="1238" y="3812"/>
                  <a:pt x="1238" y="3814"/>
                </a:cubicBezTo>
                <a:lnTo>
                  <a:pt x="1238" y="5076"/>
                </a:lnTo>
                <a:cubicBezTo>
                  <a:pt x="1238" y="5078"/>
                  <a:pt x="1240" y="5080"/>
                  <a:pt x="1242" y="5080"/>
                </a:cubicBezTo>
                <a:lnTo>
                  <a:pt x="4409" y="5080"/>
                </a:lnTo>
                <a:cubicBezTo>
                  <a:pt x="4411" y="5080"/>
                  <a:pt x="4414" y="5078"/>
                  <a:pt x="4414" y="5076"/>
                </a:cubicBezTo>
                <a:lnTo>
                  <a:pt x="4414" y="3814"/>
                </a:lnTo>
                <a:cubicBezTo>
                  <a:pt x="4414" y="3812"/>
                  <a:pt x="4411" y="3810"/>
                  <a:pt x="4409" y="3810"/>
                </a:cubicBezTo>
                <a:lnTo>
                  <a:pt x="1242" y="3810"/>
                </a:lnTo>
                <a:close/>
                <a:moveTo>
                  <a:pt x="1238" y="3810"/>
                </a:moveTo>
                <a:lnTo>
                  <a:pt x="1238" y="3810"/>
                </a:lnTo>
                <a:close/>
                <a:moveTo>
                  <a:pt x="4414" y="5081"/>
                </a:moveTo>
                <a:lnTo>
                  <a:pt x="4414" y="5081"/>
                </a:lnTo>
                <a:close/>
                <a:moveTo>
                  <a:pt x="2036" y="4380"/>
                </a:moveTo>
                <a:cubicBezTo>
                  <a:pt x="2036" y="4396"/>
                  <a:pt x="2034" y="4410"/>
                  <a:pt x="2029" y="4424"/>
                </a:cubicBezTo>
                <a:cubicBezTo>
                  <a:pt x="2023" y="4438"/>
                  <a:pt x="2015" y="4450"/>
                  <a:pt x="2005" y="4460"/>
                </a:cubicBezTo>
                <a:cubicBezTo>
                  <a:pt x="1995" y="4470"/>
                  <a:pt x="1982" y="4478"/>
                  <a:pt x="1966" y="4484"/>
                </a:cubicBezTo>
                <a:cubicBezTo>
                  <a:pt x="1950" y="4490"/>
                  <a:pt x="1932" y="4493"/>
                  <a:pt x="1911" y="4493"/>
                </a:cubicBezTo>
                <a:lnTo>
                  <a:pt x="1804" y="4493"/>
                </a:lnTo>
                <a:lnTo>
                  <a:pt x="1804" y="4635"/>
                </a:lnTo>
                <a:lnTo>
                  <a:pt x="1755" y="4635"/>
                </a:lnTo>
                <a:lnTo>
                  <a:pt x="1755" y="4270"/>
                </a:lnTo>
                <a:lnTo>
                  <a:pt x="1908" y="4270"/>
                </a:lnTo>
                <a:cubicBezTo>
                  <a:pt x="1930" y="4270"/>
                  <a:pt x="1948" y="4273"/>
                  <a:pt x="1964" y="4278"/>
                </a:cubicBezTo>
                <a:cubicBezTo>
                  <a:pt x="1980" y="4283"/>
                  <a:pt x="1994" y="4291"/>
                  <a:pt x="2004" y="4300"/>
                </a:cubicBezTo>
                <a:cubicBezTo>
                  <a:pt x="2015" y="4310"/>
                  <a:pt x="2023" y="4321"/>
                  <a:pt x="2028" y="4335"/>
                </a:cubicBezTo>
                <a:cubicBezTo>
                  <a:pt x="2034" y="4348"/>
                  <a:pt x="2036" y="4363"/>
                  <a:pt x="2036" y="4380"/>
                </a:cubicBezTo>
                <a:close/>
                <a:moveTo>
                  <a:pt x="1987" y="4380"/>
                </a:moveTo>
                <a:cubicBezTo>
                  <a:pt x="1987" y="4357"/>
                  <a:pt x="1980" y="4339"/>
                  <a:pt x="1966" y="4327"/>
                </a:cubicBezTo>
                <a:cubicBezTo>
                  <a:pt x="1952" y="4316"/>
                  <a:pt x="1930" y="4310"/>
                  <a:pt x="1902" y="4310"/>
                </a:cubicBezTo>
                <a:lnTo>
                  <a:pt x="1804" y="4310"/>
                </a:lnTo>
                <a:lnTo>
                  <a:pt x="1804" y="4453"/>
                </a:lnTo>
                <a:lnTo>
                  <a:pt x="1904" y="4453"/>
                </a:lnTo>
                <a:cubicBezTo>
                  <a:pt x="1933" y="4453"/>
                  <a:pt x="1953" y="4447"/>
                  <a:pt x="1967" y="4435"/>
                </a:cubicBezTo>
                <a:cubicBezTo>
                  <a:pt x="1980" y="4422"/>
                  <a:pt x="1987" y="4404"/>
                  <a:pt x="1987" y="4380"/>
                </a:cubicBezTo>
                <a:close/>
                <a:moveTo>
                  <a:pt x="2106" y="4635"/>
                </a:moveTo>
                <a:lnTo>
                  <a:pt x="2106" y="4270"/>
                </a:lnTo>
                <a:lnTo>
                  <a:pt x="2382" y="4270"/>
                </a:lnTo>
                <a:lnTo>
                  <a:pt x="2382" y="4311"/>
                </a:lnTo>
                <a:lnTo>
                  <a:pt x="2155" y="4311"/>
                </a:lnTo>
                <a:lnTo>
                  <a:pt x="2155" y="4428"/>
                </a:lnTo>
                <a:lnTo>
                  <a:pt x="2367" y="4428"/>
                </a:lnTo>
                <a:lnTo>
                  <a:pt x="2367" y="4467"/>
                </a:lnTo>
                <a:lnTo>
                  <a:pt x="2155" y="4467"/>
                </a:lnTo>
                <a:lnTo>
                  <a:pt x="2155" y="4594"/>
                </a:lnTo>
                <a:lnTo>
                  <a:pt x="2393" y="4594"/>
                </a:lnTo>
                <a:lnTo>
                  <a:pt x="2393" y="4635"/>
                </a:lnTo>
                <a:lnTo>
                  <a:pt x="2106" y="4635"/>
                </a:lnTo>
                <a:close/>
                <a:moveTo>
                  <a:pt x="2715" y="4635"/>
                </a:moveTo>
                <a:lnTo>
                  <a:pt x="2621" y="4484"/>
                </a:lnTo>
                <a:lnTo>
                  <a:pt x="2507" y="4484"/>
                </a:lnTo>
                <a:lnTo>
                  <a:pt x="2507" y="4635"/>
                </a:lnTo>
                <a:lnTo>
                  <a:pt x="2458" y="4635"/>
                </a:lnTo>
                <a:lnTo>
                  <a:pt x="2458" y="4271"/>
                </a:lnTo>
                <a:lnTo>
                  <a:pt x="2629" y="4271"/>
                </a:lnTo>
                <a:cubicBezTo>
                  <a:pt x="2650" y="4271"/>
                  <a:pt x="2668" y="4273"/>
                  <a:pt x="2684" y="4278"/>
                </a:cubicBezTo>
                <a:cubicBezTo>
                  <a:pt x="2700" y="4282"/>
                  <a:pt x="2713" y="4289"/>
                  <a:pt x="2724" y="4298"/>
                </a:cubicBezTo>
                <a:cubicBezTo>
                  <a:pt x="2735" y="4307"/>
                  <a:pt x="2743" y="4318"/>
                  <a:pt x="2749" y="4331"/>
                </a:cubicBezTo>
                <a:cubicBezTo>
                  <a:pt x="2755" y="4344"/>
                  <a:pt x="2758" y="4358"/>
                  <a:pt x="2758" y="4375"/>
                </a:cubicBezTo>
                <a:cubicBezTo>
                  <a:pt x="2758" y="4386"/>
                  <a:pt x="2756" y="4398"/>
                  <a:pt x="2752" y="4409"/>
                </a:cubicBezTo>
                <a:cubicBezTo>
                  <a:pt x="2749" y="4420"/>
                  <a:pt x="2744" y="4430"/>
                  <a:pt x="2737" y="4440"/>
                </a:cubicBezTo>
                <a:cubicBezTo>
                  <a:pt x="2729" y="4449"/>
                  <a:pt x="2720" y="4457"/>
                  <a:pt x="2709" y="4464"/>
                </a:cubicBezTo>
                <a:cubicBezTo>
                  <a:pt x="2698" y="4470"/>
                  <a:pt x="2684" y="4475"/>
                  <a:pt x="2669" y="4478"/>
                </a:cubicBezTo>
                <a:lnTo>
                  <a:pt x="2772" y="4635"/>
                </a:lnTo>
                <a:lnTo>
                  <a:pt x="2715" y="4635"/>
                </a:lnTo>
                <a:close/>
                <a:moveTo>
                  <a:pt x="2708" y="4375"/>
                </a:moveTo>
                <a:cubicBezTo>
                  <a:pt x="2708" y="4364"/>
                  <a:pt x="2706" y="4355"/>
                  <a:pt x="2702" y="4347"/>
                </a:cubicBezTo>
                <a:cubicBezTo>
                  <a:pt x="2698" y="4338"/>
                  <a:pt x="2693" y="4332"/>
                  <a:pt x="2686" y="4326"/>
                </a:cubicBezTo>
                <a:cubicBezTo>
                  <a:pt x="2678" y="4321"/>
                  <a:pt x="2670" y="4317"/>
                  <a:pt x="2659" y="4314"/>
                </a:cubicBezTo>
                <a:cubicBezTo>
                  <a:pt x="2649" y="4311"/>
                  <a:pt x="2637" y="4310"/>
                  <a:pt x="2624" y="4310"/>
                </a:cubicBezTo>
                <a:lnTo>
                  <a:pt x="2507" y="4310"/>
                </a:lnTo>
                <a:lnTo>
                  <a:pt x="2507" y="4444"/>
                </a:lnTo>
                <a:lnTo>
                  <a:pt x="2626" y="4444"/>
                </a:lnTo>
                <a:cubicBezTo>
                  <a:pt x="2640" y="4444"/>
                  <a:pt x="2653" y="4443"/>
                  <a:pt x="2663" y="4439"/>
                </a:cubicBezTo>
                <a:cubicBezTo>
                  <a:pt x="2673" y="4436"/>
                  <a:pt x="2682" y="4431"/>
                  <a:pt x="2688" y="4425"/>
                </a:cubicBezTo>
                <a:cubicBezTo>
                  <a:pt x="2695" y="4418"/>
                  <a:pt x="2700" y="4411"/>
                  <a:pt x="2703" y="4403"/>
                </a:cubicBezTo>
                <a:cubicBezTo>
                  <a:pt x="2706" y="4394"/>
                  <a:pt x="2708" y="4385"/>
                  <a:pt x="2708" y="4375"/>
                </a:cubicBezTo>
                <a:close/>
                <a:moveTo>
                  <a:pt x="3124" y="4534"/>
                </a:moveTo>
                <a:cubicBezTo>
                  <a:pt x="3124" y="4549"/>
                  <a:pt x="3121" y="4563"/>
                  <a:pt x="3115" y="4576"/>
                </a:cubicBezTo>
                <a:cubicBezTo>
                  <a:pt x="3109" y="4589"/>
                  <a:pt x="3100" y="4600"/>
                  <a:pt x="3088" y="4610"/>
                </a:cubicBezTo>
                <a:cubicBezTo>
                  <a:pt x="3075" y="4619"/>
                  <a:pt x="3060" y="4626"/>
                  <a:pt x="3041" y="4632"/>
                </a:cubicBezTo>
                <a:cubicBezTo>
                  <a:pt x="3022" y="4637"/>
                  <a:pt x="3000" y="4639"/>
                  <a:pt x="2974" y="4640"/>
                </a:cubicBezTo>
                <a:cubicBezTo>
                  <a:pt x="2928" y="4639"/>
                  <a:pt x="2893" y="4632"/>
                  <a:pt x="2868" y="4616"/>
                </a:cubicBezTo>
                <a:cubicBezTo>
                  <a:pt x="2843" y="4600"/>
                  <a:pt x="2826" y="4577"/>
                  <a:pt x="2820" y="4547"/>
                </a:cubicBezTo>
                <a:lnTo>
                  <a:pt x="2867" y="4537"/>
                </a:lnTo>
                <a:cubicBezTo>
                  <a:pt x="2870" y="4547"/>
                  <a:pt x="2873" y="4555"/>
                  <a:pt x="2878" y="4563"/>
                </a:cubicBezTo>
                <a:cubicBezTo>
                  <a:pt x="2883" y="4571"/>
                  <a:pt x="2890" y="4578"/>
                  <a:pt x="2899" y="4583"/>
                </a:cubicBezTo>
                <a:cubicBezTo>
                  <a:pt x="2907" y="4589"/>
                  <a:pt x="2918" y="4593"/>
                  <a:pt x="2930" y="4596"/>
                </a:cubicBezTo>
                <a:cubicBezTo>
                  <a:pt x="2943" y="4599"/>
                  <a:pt x="2958" y="4601"/>
                  <a:pt x="2976" y="4601"/>
                </a:cubicBezTo>
                <a:cubicBezTo>
                  <a:pt x="2990" y="4601"/>
                  <a:pt x="3004" y="4600"/>
                  <a:pt x="3016" y="4597"/>
                </a:cubicBezTo>
                <a:cubicBezTo>
                  <a:pt x="3028" y="4595"/>
                  <a:pt x="3039" y="4591"/>
                  <a:pt x="3047" y="4586"/>
                </a:cubicBezTo>
                <a:cubicBezTo>
                  <a:pt x="3056" y="4581"/>
                  <a:pt x="3063" y="4574"/>
                  <a:pt x="3068" y="4566"/>
                </a:cubicBezTo>
                <a:cubicBezTo>
                  <a:pt x="3073" y="4557"/>
                  <a:pt x="3075" y="4548"/>
                  <a:pt x="3075" y="4536"/>
                </a:cubicBezTo>
                <a:cubicBezTo>
                  <a:pt x="3075" y="4524"/>
                  <a:pt x="3073" y="4515"/>
                  <a:pt x="3067" y="4507"/>
                </a:cubicBezTo>
                <a:cubicBezTo>
                  <a:pt x="3062" y="4500"/>
                  <a:pt x="3054" y="4494"/>
                  <a:pt x="3044" y="4489"/>
                </a:cubicBezTo>
                <a:cubicBezTo>
                  <a:pt x="3034" y="4484"/>
                  <a:pt x="3023" y="4480"/>
                  <a:pt x="3009" y="4477"/>
                </a:cubicBezTo>
                <a:cubicBezTo>
                  <a:pt x="2996" y="4474"/>
                  <a:pt x="2980" y="4470"/>
                  <a:pt x="2964" y="4466"/>
                </a:cubicBezTo>
                <a:cubicBezTo>
                  <a:pt x="2954" y="4464"/>
                  <a:pt x="2944" y="4462"/>
                  <a:pt x="2933" y="4459"/>
                </a:cubicBezTo>
                <a:cubicBezTo>
                  <a:pt x="2923" y="4456"/>
                  <a:pt x="2913" y="4453"/>
                  <a:pt x="2904" y="4449"/>
                </a:cubicBezTo>
                <a:cubicBezTo>
                  <a:pt x="2894" y="4446"/>
                  <a:pt x="2886" y="4441"/>
                  <a:pt x="2877" y="4436"/>
                </a:cubicBezTo>
                <a:cubicBezTo>
                  <a:pt x="2869" y="4431"/>
                  <a:pt x="2862" y="4425"/>
                  <a:pt x="2856" y="4418"/>
                </a:cubicBezTo>
                <a:cubicBezTo>
                  <a:pt x="2850" y="4411"/>
                  <a:pt x="2845" y="4403"/>
                  <a:pt x="2842" y="4394"/>
                </a:cubicBezTo>
                <a:cubicBezTo>
                  <a:pt x="2838" y="4385"/>
                  <a:pt x="2837" y="4374"/>
                  <a:pt x="2837" y="4362"/>
                </a:cubicBezTo>
                <a:cubicBezTo>
                  <a:pt x="2837" y="4345"/>
                  <a:pt x="2840" y="4330"/>
                  <a:pt x="2847" y="4318"/>
                </a:cubicBezTo>
                <a:cubicBezTo>
                  <a:pt x="2854" y="4305"/>
                  <a:pt x="2864" y="4295"/>
                  <a:pt x="2876" y="4287"/>
                </a:cubicBezTo>
                <a:cubicBezTo>
                  <a:pt x="2888" y="4279"/>
                  <a:pt x="2903" y="4274"/>
                  <a:pt x="2920" y="4270"/>
                </a:cubicBezTo>
                <a:cubicBezTo>
                  <a:pt x="2937" y="4266"/>
                  <a:pt x="2955" y="4265"/>
                  <a:pt x="2975" y="4265"/>
                </a:cubicBezTo>
                <a:cubicBezTo>
                  <a:pt x="2997" y="4265"/>
                  <a:pt x="3017" y="4266"/>
                  <a:pt x="3033" y="4270"/>
                </a:cubicBezTo>
                <a:cubicBezTo>
                  <a:pt x="3049" y="4273"/>
                  <a:pt x="3062" y="4279"/>
                  <a:pt x="3073" y="4286"/>
                </a:cubicBezTo>
                <a:cubicBezTo>
                  <a:pt x="3084" y="4293"/>
                  <a:pt x="3093" y="4302"/>
                  <a:pt x="3100" y="4312"/>
                </a:cubicBezTo>
                <a:cubicBezTo>
                  <a:pt x="3106" y="4322"/>
                  <a:pt x="3112" y="4335"/>
                  <a:pt x="3116" y="4348"/>
                </a:cubicBezTo>
                <a:lnTo>
                  <a:pt x="3067" y="4357"/>
                </a:lnTo>
                <a:cubicBezTo>
                  <a:pt x="3065" y="4348"/>
                  <a:pt x="3061" y="4340"/>
                  <a:pt x="3057" y="4333"/>
                </a:cubicBezTo>
                <a:cubicBezTo>
                  <a:pt x="3052" y="4326"/>
                  <a:pt x="3046" y="4321"/>
                  <a:pt x="3039" y="4316"/>
                </a:cubicBezTo>
                <a:cubicBezTo>
                  <a:pt x="3031" y="4311"/>
                  <a:pt x="3022" y="4308"/>
                  <a:pt x="3012" y="4305"/>
                </a:cubicBezTo>
                <a:cubicBezTo>
                  <a:pt x="3001" y="4303"/>
                  <a:pt x="2989" y="4302"/>
                  <a:pt x="2974" y="4302"/>
                </a:cubicBezTo>
                <a:cubicBezTo>
                  <a:pt x="2957" y="4302"/>
                  <a:pt x="2943" y="4303"/>
                  <a:pt x="2932" y="4306"/>
                </a:cubicBezTo>
                <a:cubicBezTo>
                  <a:pt x="2920" y="4309"/>
                  <a:pt x="2911" y="4313"/>
                  <a:pt x="2904" y="4319"/>
                </a:cubicBezTo>
                <a:cubicBezTo>
                  <a:pt x="2897" y="4324"/>
                  <a:pt x="2892" y="4330"/>
                  <a:pt x="2889" y="4337"/>
                </a:cubicBezTo>
                <a:cubicBezTo>
                  <a:pt x="2886" y="4344"/>
                  <a:pt x="2885" y="4351"/>
                  <a:pt x="2885" y="4359"/>
                </a:cubicBezTo>
                <a:cubicBezTo>
                  <a:pt x="2885" y="4370"/>
                  <a:pt x="2887" y="4379"/>
                  <a:pt x="2893" y="4386"/>
                </a:cubicBezTo>
                <a:cubicBezTo>
                  <a:pt x="2898" y="4393"/>
                  <a:pt x="2906" y="4399"/>
                  <a:pt x="2915" y="4404"/>
                </a:cubicBezTo>
                <a:cubicBezTo>
                  <a:pt x="2924" y="4408"/>
                  <a:pt x="2935" y="4412"/>
                  <a:pt x="2947" y="4415"/>
                </a:cubicBezTo>
                <a:cubicBezTo>
                  <a:pt x="2959" y="4418"/>
                  <a:pt x="2972" y="4421"/>
                  <a:pt x="2986" y="4425"/>
                </a:cubicBezTo>
                <a:cubicBezTo>
                  <a:pt x="2997" y="4427"/>
                  <a:pt x="3008" y="4430"/>
                  <a:pt x="3020" y="4433"/>
                </a:cubicBezTo>
                <a:cubicBezTo>
                  <a:pt x="3031" y="4435"/>
                  <a:pt x="3041" y="4438"/>
                  <a:pt x="3051" y="4442"/>
                </a:cubicBezTo>
                <a:cubicBezTo>
                  <a:pt x="3062" y="4446"/>
                  <a:pt x="3071" y="4450"/>
                  <a:pt x="3080" y="4455"/>
                </a:cubicBezTo>
                <a:cubicBezTo>
                  <a:pt x="3089" y="4460"/>
                  <a:pt x="3097" y="4466"/>
                  <a:pt x="3103" y="4473"/>
                </a:cubicBezTo>
                <a:cubicBezTo>
                  <a:pt x="3110" y="4481"/>
                  <a:pt x="3115" y="4489"/>
                  <a:pt x="3119" y="4499"/>
                </a:cubicBezTo>
                <a:cubicBezTo>
                  <a:pt x="3122" y="4509"/>
                  <a:pt x="3124" y="4520"/>
                  <a:pt x="3124" y="4534"/>
                </a:cubicBezTo>
                <a:close/>
                <a:moveTo>
                  <a:pt x="3533" y="4450"/>
                </a:moveTo>
                <a:cubicBezTo>
                  <a:pt x="3533" y="4479"/>
                  <a:pt x="3529" y="4505"/>
                  <a:pt x="3520" y="4528"/>
                </a:cubicBezTo>
                <a:cubicBezTo>
                  <a:pt x="3512" y="4551"/>
                  <a:pt x="3500" y="4571"/>
                  <a:pt x="3485" y="4588"/>
                </a:cubicBezTo>
                <a:cubicBezTo>
                  <a:pt x="3469" y="4604"/>
                  <a:pt x="3450" y="4617"/>
                  <a:pt x="3428" y="4626"/>
                </a:cubicBezTo>
                <a:cubicBezTo>
                  <a:pt x="3406" y="4635"/>
                  <a:pt x="3380" y="4639"/>
                  <a:pt x="3352" y="4640"/>
                </a:cubicBezTo>
                <a:cubicBezTo>
                  <a:pt x="3322" y="4639"/>
                  <a:pt x="3296" y="4635"/>
                  <a:pt x="3273" y="4625"/>
                </a:cubicBezTo>
                <a:cubicBezTo>
                  <a:pt x="3251" y="4616"/>
                  <a:pt x="3232" y="4603"/>
                  <a:pt x="3217" y="4586"/>
                </a:cubicBezTo>
                <a:cubicBezTo>
                  <a:pt x="3202" y="4569"/>
                  <a:pt x="3191" y="4549"/>
                  <a:pt x="3183" y="4526"/>
                </a:cubicBezTo>
                <a:cubicBezTo>
                  <a:pt x="3175" y="4503"/>
                  <a:pt x="3172" y="4478"/>
                  <a:pt x="3172" y="4450"/>
                </a:cubicBezTo>
                <a:cubicBezTo>
                  <a:pt x="3172" y="4422"/>
                  <a:pt x="3176" y="4396"/>
                  <a:pt x="3183" y="4373"/>
                </a:cubicBezTo>
                <a:cubicBezTo>
                  <a:pt x="3191" y="4350"/>
                  <a:pt x="3203" y="4331"/>
                  <a:pt x="3218" y="4315"/>
                </a:cubicBezTo>
                <a:cubicBezTo>
                  <a:pt x="3234" y="4299"/>
                  <a:pt x="3253" y="4286"/>
                  <a:pt x="3275" y="4278"/>
                </a:cubicBezTo>
                <a:cubicBezTo>
                  <a:pt x="3297" y="4269"/>
                  <a:pt x="3323" y="4265"/>
                  <a:pt x="3352" y="4265"/>
                </a:cubicBezTo>
                <a:cubicBezTo>
                  <a:pt x="3381" y="4265"/>
                  <a:pt x="3407" y="4269"/>
                  <a:pt x="3429" y="4278"/>
                </a:cubicBezTo>
                <a:cubicBezTo>
                  <a:pt x="3452" y="4287"/>
                  <a:pt x="3471" y="4299"/>
                  <a:pt x="3486" y="4315"/>
                </a:cubicBezTo>
                <a:cubicBezTo>
                  <a:pt x="3501" y="4331"/>
                  <a:pt x="3513" y="4351"/>
                  <a:pt x="3521" y="4374"/>
                </a:cubicBezTo>
                <a:cubicBezTo>
                  <a:pt x="3529" y="4397"/>
                  <a:pt x="3533" y="4422"/>
                  <a:pt x="3533" y="4450"/>
                </a:cubicBezTo>
                <a:close/>
                <a:moveTo>
                  <a:pt x="3482" y="4450"/>
                </a:moveTo>
                <a:cubicBezTo>
                  <a:pt x="3482" y="4429"/>
                  <a:pt x="3480" y="4409"/>
                  <a:pt x="3474" y="4391"/>
                </a:cubicBezTo>
                <a:cubicBezTo>
                  <a:pt x="3468" y="4373"/>
                  <a:pt x="3460" y="4357"/>
                  <a:pt x="3449" y="4345"/>
                </a:cubicBezTo>
                <a:cubicBezTo>
                  <a:pt x="3438" y="4332"/>
                  <a:pt x="3425" y="4322"/>
                  <a:pt x="3408" y="4315"/>
                </a:cubicBezTo>
                <a:cubicBezTo>
                  <a:pt x="3392" y="4308"/>
                  <a:pt x="3374" y="4305"/>
                  <a:pt x="3352" y="4305"/>
                </a:cubicBezTo>
                <a:cubicBezTo>
                  <a:pt x="3331" y="4305"/>
                  <a:pt x="3312" y="4308"/>
                  <a:pt x="3295" y="4315"/>
                </a:cubicBezTo>
                <a:cubicBezTo>
                  <a:pt x="3279" y="4322"/>
                  <a:pt x="3265" y="4332"/>
                  <a:pt x="3254" y="4345"/>
                </a:cubicBezTo>
                <a:cubicBezTo>
                  <a:pt x="3243" y="4357"/>
                  <a:pt x="3235" y="4373"/>
                  <a:pt x="3230" y="4391"/>
                </a:cubicBezTo>
                <a:cubicBezTo>
                  <a:pt x="3224" y="4409"/>
                  <a:pt x="3222" y="4429"/>
                  <a:pt x="3222" y="4450"/>
                </a:cubicBezTo>
                <a:cubicBezTo>
                  <a:pt x="3222" y="4472"/>
                  <a:pt x="3224" y="4492"/>
                  <a:pt x="3230" y="4511"/>
                </a:cubicBezTo>
                <a:cubicBezTo>
                  <a:pt x="3236" y="4529"/>
                  <a:pt x="3244" y="4544"/>
                  <a:pt x="3255" y="4558"/>
                </a:cubicBezTo>
                <a:cubicBezTo>
                  <a:pt x="3266" y="4571"/>
                  <a:pt x="3279" y="4581"/>
                  <a:pt x="3296" y="4588"/>
                </a:cubicBezTo>
                <a:cubicBezTo>
                  <a:pt x="3312" y="4596"/>
                  <a:pt x="3331" y="4599"/>
                  <a:pt x="3352" y="4599"/>
                </a:cubicBezTo>
                <a:cubicBezTo>
                  <a:pt x="3375" y="4599"/>
                  <a:pt x="3394" y="4596"/>
                  <a:pt x="3411" y="4588"/>
                </a:cubicBezTo>
                <a:cubicBezTo>
                  <a:pt x="3427" y="4581"/>
                  <a:pt x="3441" y="4571"/>
                  <a:pt x="3451" y="4557"/>
                </a:cubicBezTo>
                <a:cubicBezTo>
                  <a:pt x="3462" y="4544"/>
                  <a:pt x="3470" y="4528"/>
                  <a:pt x="3475" y="4510"/>
                </a:cubicBezTo>
                <a:cubicBezTo>
                  <a:pt x="3480" y="4492"/>
                  <a:pt x="3482" y="4472"/>
                  <a:pt x="3482" y="4450"/>
                </a:cubicBezTo>
                <a:close/>
                <a:moveTo>
                  <a:pt x="3837" y="4635"/>
                </a:moveTo>
                <a:lnTo>
                  <a:pt x="3642" y="4324"/>
                </a:lnTo>
                <a:cubicBezTo>
                  <a:pt x="3643" y="4333"/>
                  <a:pt x="3643" y="4341"/>
                  <a:pt x="3644" y="4349"/>
                </a:cubicBezTo>
                <a:cubicBezTo>
                  <a:pt x="3644" y="4356"/>
                  <a:pt x="3644" y="4364"/>
                  <a:pt x="3644" y="4372"/>
                </a:cubicBezTo>
                <a:cubicBezTo>
                  <a:pt x="3645" y="4379"/>
                  <a:pt x="3645" y="4386"/>
                  <a:pt x="3645" y="4392"/>
                </a:cubicBezTo>
                <a:lnTo>
                  <a:pt x="3645" y="4635"/>
                </a:lnTo>
                <a:lnTo>
                  <a:pt x="3601" y="4635"/>
                </a:lnTo>
                <a:lnTo>
                  <a:pt x="3601" y="4270"/>
                </a:lnTo>
                <a:lnTo>
                  <a:pt x="3658" y="4270"/>
                </a:lnTo>
                <a:lnTo>
                  <a:pt x="3855" y="4583"/>
                </a:lnTo>
                <a:cubicBezTo>
                  <a:pt x="3855" y="4574"/>
                  <a:pt x="3854" y="4566"/>
                  <a:pt x="3854" y="4557"/>
                </a:cubicBezTo>
                <a:cubicBezTo>
                  <a:pt x="3853" y="4550"/>
                  <a:pt x="3853" y="4542"/>
                  <a:pt x="3852" y="4534"/>
                </a:cubicBezTo>
                <a:cubicBezTo>
                  <a:pt x="3852" y="4525"/>
                  <a:pt x="3852" y="4517"/>
                  <a:pt x="3852" y="4509"/>
                </a:cubicBezTo>
                <a:lnTo>
                  <a:pt x="3852" y="4270"/>
                </a:lnTo>
                <a:lnTo>
                  <a:pt x="3896" y="4270"/>
                </a:lnTo>
                <a:lnTo>
                  <a:pt x="3896" y="4635"/>
                </a:lnTo>
                <a:lnTo>
                  <a:pt x="3837" y="4635"/>
                </a:lnTo>
                <a:close/>
                <a:moveTo>
                  <a:pt x="4660" y="3726"/>
                </a:moveTo>
                <a:cubicBezTo>
                  <a:pt x="4658" y="3726"/>
                  <a:pt x="4656" y="3728"/>
                  <a:pt x="4656" y="3730"/>
                </a:cubicBezTo>
                <a:lnTo>
                  <a:pt x="4656" y="4992"/>
                </a:lnTo>
                <a:cubicBezTo>
                  <a:pt x="4656" y="4994"/>
                  <a:pt x="4658" y="4996"/>
                  <a:pt x="4660" y="4996"/>
                </a:cubicBezTo>
                <a:lnTo>
                  <a:pt x="8007" y="4996"/>
                </a:lnTo>
                <a:cubicBezTo>
                  <a:pt x="8009" y="4996"/>
                  <a:pt x="8012" y="4994"/>
                  <a:pt x="8012" y="4992"/>
                </a:cubicBezTo>
                <a:lnTo>
                  <a:pt x="8012" y="3730"/>
                </a:lnTo>
                <a:cubicBezTo>
                  <a:pt x="8012" y="3728"/>
                  <a:pt x="8009" y="3726"/>
                  <a:pt x="8007" y="3726"/>
                </a:cubicBezTo>
                <a:lnTo>
                  <a:pt x="4660" y="3726"/>
                </a:lnTo>
                <a:close/>
                <a:moveTo>
                  <a:pt x="4656" y="3726"/>
                </a:moveTo>
                <a:lnTo>
                  <a:pt x="4656" y="3726"/>
                </a:lnTo>
                <a:close/>
                <a:moveTo>
                  <a:pt x="8012" y="4997"/>
                </a:moveTo>
                <a:lnTo>
                  <a:pt x="8012" y="4997"/>
                </a:lnTo>
                <a:close/>
                <a:moveTo>
                  <a:pt x="5026" y="4551"/>
                </a:moveTo>
                <a:lnTo>
                  <a:pt x="5026" y="4186"/>
                </a:lnTo>
                <a:lnTo>
                  <a:pt x="5075" y="4186"/>
                </a:lnTo>
                <a:lnTo>
                  <a:pt x="5075" y="4510"/>
                </a:lnTo>
                <a:lnTo>
                  <a:pt x="5259" y="4510"/>
                </a:lnTo>
                <a:lnTo>
                  <a:pt x="5259" y="4551"/>
                </a:lnTo>
                <a:lnTo>
                  <a:pt x="5026" y="4551"/>
                </a:lnTo>
                <a:close/>
                <a:moveTo>
                  <a:pt x="5665" y="4366"/>
                </a:moveTo>
                <a:cubicBezTo>
                  <a:pt x="5665" y="4395"/>
                  <a:pt x="5661" y="4421"/>
                  <a:pt x="5652" y="4444"/>
                </a:cubicBezTo>
                <a:cubicBezTo>
                  <a:pt x="5644" y="4467"/>
                  <a:pt x="5632" y="4487"/>
                  <a:pt x="5617" y="4504"/>
                </a:cubicBezTo>
                <a:cubicBezTo>
                  <a:pt x="5601" y="4520"/>
                  <a:pt x="5582" y="4533"/>
                  <a:pt x="5560" y="4542"/>
                </a:cubicBezTo>
                <a:cubicBezTo>
                  <a:pt x="5538" y="4551"/>
                  <a:pt x="5512" y="4555"/>
                  <a:pt x="5484" y="4556"/>
                </a:cubicBezTo>
                <a:cubicBezTo>
                  <a:pt x="5454" y="4555"/>
                  <a:pt x="5428" y="4551"/>
                  <a:pt x="5405" y="4541"/>
                </a:cubicBezTo>
                <a:cubicBezTo>
                  <a:pt x="5383" y="4532"/>
                  <a:pt x="5364" y="4519"/>
                  <a:pt x="5349" y="4502"/>
                </a:cubicBezTo>
                <a:cubicBezTo>
                  <a:pt x="5334" y="4485"/>
                  <a:pt x="5323" y="4465"/>
                  <a:pt x="5315" y="4442"/>
                </a:cubicBezTo>
                <a:cubicBezTo>
                  <a:pt x="5307" y="4419"/>
                  <a:pt x="5304" y="4394"/>
                  <a:pt x="5304" y="4366"/>
                </a:cubicBezTo>
                <a:cubicBezTo>
                  <a:pt x="5304" y="4338"/>
                  <a:pt x="5308" y="4312"/>
                  <a:pt x="5315" y="4289"/>
                </a:cubicBezTo>
                <a:cubicBezTo>
                  <a:pt x="5323" y="4266"/>
                  <a:pt x="5335" y="4247"/>
                  <a:pt x="5350" y="4231"/>
                </a:cubicBezTo>
                <a:cubicBezTo>
                  <a:pt x="5366" y="4215"/>
                  <a:pt x="5385" y="4202"/>
                  <a:pt x="5407" y="4194"/>
                </a:cubicBezTo>
                <a:cubicBezTo>
                  <a:pt x="5429" y="4185"/>
                  <a:pt x="5455" y="4181"/>
                  <a:pt x="5484" y="4181"/>
                </a:cubicBezTo>
                <a:cubicBezTo>
                  <a:pt x="5513" y="4181"/>
                  <a:pt x="5539" y="4185"/>
                  <a:pt x="5561" y="4194"/>
                </a:cubicBezTo>
                <a:cubicBezTo>
                  <a:pt x="5584" y="4203"/>
                  <a:pt x="5603" y="4215"/>
                  <a:pt x="5618" y="4231"/>
                </a:cubicBezTo>
                <a:cubicBezTo>
                  <a:pt x="5633" y="4247"/>
                  <a:pt x="5645" y="4267"/>
                  <a:pt x="5653" y="4290"/>
                </a:cubicBezTo>
                <a:cubicBezTo>
                  <a:pt x="5661" y="4313"/>
                  <a:pt x="5665" y="4338"/>
                  <a:pt x="5665" y="4366"/>
                </a:cubicBezTo>
                <a:close/>
                <a:moveTo>
                  <a:pt x="5614" y="4366"/>
                </a:moveTo>
                <a:cubicBezTo>
                  <a:pt x="5614" y="4345"/>
                  <a:pt x="5612" y="4325"/>
                  <a:pt x="5606" y="4307"/>
                </a:cubicBezTo>
                <a:cubicBezTo>
                  <a:pt x="5600" y="4289"/>
                  <a:pt x="5592" y="4273"/>
                  <a:pt x="5581" y="4261"/>
                </a:cubicBezTo>
                <a:cubicBezTo>
                  <a:pt x="5570" y="4248"/>
                  <a:pt x="5557" y="4238"/>
                  <a:pt x="5540" y="4231"/>
                </a:cubicBezTo>
                <a:cubicBezTo>
                  <a:pt x="5524" y="4224"/>
                  <a:pt x="5506" y="4221"/>
                  <a:pt x="5484" y="4221"/>
                </a:cubicBezTo>
                <a:cubicBezTo>
                  <a:pt x="5463" y="4221"/>
                  <a:pt x="5444" y="4224"/>
                  <a:pt x="5427" y="4231"/>
                </a:cubicBezTo>
                <a:cubicBezTo>
                  <a:pt x="5411" y="4238"/>
                  <a:pt x="5397" y="4248"/>
                  <a:pt x="5386" y="4261"/>
                </a:cubicBezTo>
                <a:cubicBezTo>
                  <a:pt x="5375" y="4273"/>
                  <a:pt x="5367" y="4289"/>
                  <a:pt x="5362" y="4307"/>
                </a:cubicBezTo>
                <a:cubicBezTo>
                  <a:pt x="5356" y="4325"/>
                  <a:pt x="5354" y="4345"/>
                  <a:pt x="5354" y="4366"/>
                </a:cubicBezTo>
                <a:cubicBezTo>
                  <a:pt x="5354" y="4388"/>
                  <a:pt x="5356" y="4408"/>
                  <a:pt x="5362" y="4427"/>
                </a:cubicBezTo>
                <a:cubicBezTo>
                  <a:pt x="5368" y="4445"/>
                  <a:pt x="5376" y="4460"/>
                  <a:pt x="5387" y="4474"/>
                </a:cubicBezTo>
                <a:cubicBezTo>
                  <a:pt x="5398" y="4487"/>
                  <a:pt x="5411" y="4497"/>
                  <a:pt x="5428" y="4504"/>
                </a:cubicBezTo>
                <a:cubicBezTo>
                  <a:pt x="5444" y="4512"/>
                  <a:pt x="5463" y="4515"/>
                  <a:pt x="5484" y="4515"/>
                </a:cubicBezTo>
                <a:cubicBezTo>
                  <a:pt x="5507" y="4515"/>
                  <a:pt x="5526" y="4512"/>
                  <a:pt x="5543" y="4504"/>
                </a:cubicBezTo>
                <a:cubicBezTo>
                  <a:pt x="5559" y="4497"/>
                  <a:pt x="5573" y="4487"/>
                  <a:pt x="5583" y="4473"/>
                </a:cubicBezTo>
                <a:cubicBezTo>
                  <a:pt x="5594" y="4460"/>
                  <a:pt x="5602" y="4444"/>
                  <a:pt x="5607" y="4426"/>
                </a:cubicBezTo>
                <a:cubicBezTo>
                  <a:pt x="5612" y="4408"/>
                  <a:pt x="5614" y="4388"/>
                  <a:pt x="5614" y="4366"/>
                </a:cubicBezTo>
                <a:close/>
                <a:moveTo>
                  <a:pt x="5894" y="4221"/>
                </a:moveTo>
                <a:cubicBezTo>
                  <a:pt x="5873" y="4221"/>
                  <a:pt x="5855" y="4224"/>
                  <a:pt x="5839" y="4231"/>
                </a:cubicBezTo>
                <a:cubicBezTo>
                  <a:pt x="5823" y="4238"/>
                  <a:pt x="5810" y="4248"/>
                  <a:pt x="5799" y="4261"/>
                </a:cubicBezTo>
                <a:cubicBezTo>
                  <a:pt x="5788" y="4273"/>
                  <a:pt x="5780" y="4289"/>
                  <a:pt x="5775" y="4307"/>
                </a:cubicBezTo>
                <a:cubicBezTo>
                  <a:pt x="5769" y="4325"/>
                  <a:pt x="5766" y="4345"/>
                  <a:pt x="5766" y="4366"/>
                </a:cubicBezTo>
                <a:cubicBezTo>
                  <a:pt x="5766" y="4388"/>
                  <a:pt x="5769" y="4408"/>
                  <a:pt x="5775" y="4427"/>
                </a:cubicBezTo>
                <a:cubicBezTo>
                  <a:pt x="5781" y="4445"/>
                  <a:pt x="5790" y="4460"/>
                  <a:pt x="5801" y="4474"/>
                </a:cubicBezTo>
                <a:cubicBezTo>
                  <a:pt x="5812" y="4487"/>
                  <a:pt x="5826" y="4497"/>
                  <a:pt x="5842" y="4504"/>
                </a:cubicBezTo>
                <a:cubicBezTo>
                  <a:pt x="5858" y="4511"/>
                  <a:pt x="5876" y="4515"/>
                  <a:pt x="5896" y="4515"/>
                </a:cubicBezTo>
                <a:cubicBezTo>
                  <a:pt x="5910" y="4515"/>
                  <a:pt x="5923" y="4513"/>
                  <a:pt x="5935" y="4509"/>
                </a:cubicBezTo>
                <a:cubicBezTo>
                  <a:pt x="5946" y="4506"/>
                  <a:pt x="5957" y="4500"/>
                  <a:pt x="5966" y="4494"/>
                </a:cubicBezTo>
                <a:cubicBezTo>
                  <a:pt x="5976" y="4487"/>
                  <a:pt x="5984" y="4479"/>
                  <a:pt x="5991" y="4470"/>
                </a:cubicBezTo>
                <a:cubicBezTo>
                  <a:pt x="5999" y="4461"/>
                  <a:pt x="6005" y="4450"/>
                  <a:pt x="6011" y="4439"/>
                </a:cubicBezTo>
                <a:lnTo>
                  <a:pt x="6051" y="4459"/>
                </a:lnTo>
                <a:cubicBezTo>
                  <a:pt x="6045" y="4473"/>
                  <a:pt x="6037" y="4486"/>
                  <a:pt x="6027" y="4497"/>
                </a:cubicBezTo>
                <a:cubicBezTo>
                  <a:pt x="6017" y="4509"/>
                  <a:pt x="6006" y="4519"/>
                  <a:pt x="5993" y="4528"/>
                </a:cubicBezTo>
                <a:cubicBezTo>
                  <a:pt x="5980" y="4536"/>
                  <a:pt x="5965" y="4543"/>
                  <a:pt x="5949" y="4548"/>
                </a:cubicBezTo>
                <a:cubicBezTo>
                  <a:pt x="5933" y="4553"/>
                  <a:pt x="5914" y="4555"/>
                  <a:pt x="5894" y="4556"/>
                </a:cubicBezTo>
                <a:cubicBezTo>
                  <a:pt x="5864" y="4555"/>
                  <a:pt x="5839" y="4551"/>
                  <a:pt x="5816" y="4541"/>
                </a:cubicBezTo>
                <a:cubicBezTo>
                  <a:pt x="5794" y="4532"/>
                  <a:pt x="5776" y="4519"/>
                  <a:pt x="5761" y="4502"/>
                </a:cubicBezTo>
                <a:cubicBezTo>
                  <a:pt x="5746" y="4485"/>
                  <a:pt x="5735" y="4465"/>
                  <a:pt x="5727" y="4442"/>
                </a:cubicBezTo>
                <a:cubicBezTo>
                  <a:pt x="5720" y="4419"/>
                  <a:pt x="5716" y="4394"/>
                  <a:pt x="5716" y="4366"/>
                </a:cubicBezTo>
                <a:cubicBezTo>
                  <a:pt x="5716" y="4338"/>
                  <a:pt x="5720" y="4312"/>
                  <a:pt x="5728" y="4289"/>
                </a:cubicBezTo>
                <a:cubicBezTo>
                  <a:pt x="5736" y="4266"/>
                  <a:pt x="5747" y="4247"/>
                  <a:pt x="5762" y="4231"/>
                </a:cubicBezTo>
                <a:cubicBezTo>
                  <a:pt x="5778" y="4215"/>
                  <a:pt x="5796" y="4202"/>
                  <a:pt x="5818" y="4194"/>
                </a:cubicBezTo>
                <a:cubicBezTo>
                  <a:pt x="5840" y="4185"/>
                  <a:pt x="5865" y="4181"/>
                  <a:pt x="5894" y="4181"/>
                </a:cubicBezTo>
                <a:cubicBezTo>
                  <a:pt x="5932" y="4181"/>
                  <a:pt x="5965" y="4188"/>
                  <a:pt x="5991" y="4203"/>
                </a:cubicBezTo>
                <a:cubicBezTo>
                  <a:pt x="6017" y="4218"/>
                  <a:pt x="6036" y="4241"/>
                  <a:pt x="6048" y="4271"/>
                </a:cubicBezTo>
                <a:lnTo>
                  <a:pt x="6001" y="4286"/>
                </a:lnTo>
                <a:cubicBezTo>
                  <a:pt x="5998" y="4278"/>
                  <a:pt x="5993" y="4269"/>
                  <a:pt x="5987" y="4262"/>
                </a:cubicBezTo>
                <a:cubicBezTo>
                  <a:pt x="5981" y="4254"/>
                  <a:pt x="5974" y="4247"/>
                  <a:pt x="5965" y="4241"/>
                </a:cubicBezTo>
                <a:cubicBezTo>
                  <a:pt x="5957" y="4235"/>
                  <a:pt x="5946" y="4230"/>
                  <a:pt x="5935" y="4226"/>
                </a:cubicBezTo>
                <a:cubicBezTo>
                  <a:pt x="5923" y="4223"/>
                  <a:pt x="5909" y="4221"/>
                  <a:pt x="5894" y="4221"/>
                </a:cubicBezTo>
                <a:close/>
                <a:moveTo>
                  <a:pt x="6372" y="4550"/>
                </a:moveTo>
                <a:lnTo>
                  <a:pt x="6330" y="4444"/>
                </a:lnTo>
                <a:lnTo>
                  <a:pt x="6165" y="4444"/>
                </a:lnTo>
                <a:lnTo>
                  <a:pt x="6123" y="4550"/>
                </a:lnTo>
                <a:lnTo>
                  <a:pt x="6072" y="4550"/>
                </a:lnTo>
                <a:lnTo>
                  <a:pt x="6220" y="4186"/>
                </a:lnTo>
                <a:lnTo>
                  <a:pt x="6276" y="4186"/>
                </a:lnTo>
                <a:lnTo>
                  <a:pt x="6422" y="4550"/>
                </a:lnTo>
                <a:lnTo>
                  <a:pt x="6372" y="4550"/>
                </a:lnTo>
                <a:close/>
                <a:moveTo>
                  <a:pt x="6269" y="4285"/>
                </a:moveTo>
                <a:cubicBezTo>
                  <a:pt x="6266" y="4278"/>
                  <a:pt x="6264" y="4271"/>
                  <a:pt x="6261" y="4264"/>
                </a:cubicBezTo>
                <a:cubicBezTo>
                  <a:pt x="6259" y="4257"/>
                  <a:pt x="6256" y="4250"/>
                  <a:pt x="6254" y="4244"/>
                </a:cubicBezTo>
                <a:cubicBezTo>
                  <a:pt x="6253" y="4239"/>
                  <a:pt x="6251" y="4234"/>
                  <a:pt x="6250" y="4230"/>
                </a:cubicBezTo>
                <a:cubicBezTo>
                  <a:pt x="6248" y="4226"/>
                  <a:pt x="6248" y="4224"/>
                  <a:pt x="6247" y="4223"/>
                </a:cubicBezTo>
                <a:cubicBezTo>
                  <a:pt x="6247" y="4224"/>
                  <a:pt x="6246" y="4226"/>
                  <a:pt x="6245" y="4230"/>
                </a:cubicBezTo>
                <a:cubicBezTo>
                  <a:pt x="6244" y="4234"/>
                  <a:pt x="6242" y="4239"/>
                  <a:pt x="6240" y="4245"/>
                </a:cubicBezTo>
                <a:cubicBezTo>
                  <a:pt x="6238" y="4251"/>
                  <a:pt x="6236" y="4257"/>
                  <a:pt x="6234" y="4264"/>
                </a:cubicBezTo>
                <a:cubicBezTo>
                  <a:pt x="6231" y="4271"/>
                  <a:pt x="6229" y="4278"/>
                  <a:pt x="6226" y="4285"/>
                </a:cubicBezTo>
                <a:lnTo>
                  <a:pt x="6180" y="4405"/>
                </a:lnTo>
                <a:lnTo>
                  <a:pt x="6316" y="4405"/>
                </a:lnTo>
                <a:lnTo>
                  <a:pt x="6269" y="4285"/>
                </a:lnTo>
                <a:close/>
                <a:moveTo>
                  <a:pt x="6607" y="4227"/>
                </a:moveTo>
                <a:lnTo>
                  <a:pt x="6607" y="4551"/>
                </a:lnTo>
                <a:lnTo>
                  <a:pt x="6558" y="4551"/>
                </a:lnTo>
                <a:lnTo>
                  <a:pt x="6558" y="4227"/>
                </a:lnTo>
                <a:lnTo>
                  <a:pt x="6433" y="4227"/>
                </a:lnTo>
                <a:lnTo>
                  <a:pt x="6433" y="4186"/>
                </a:lnTo>
                <a:lnTo>
                  <a:pt x="6733" y="4186"/>
                </a:lnTo>
                <a:lnTo>
                  <a:pt x="6733" y="4227"/>
                </a:lnTo>
                <a:lnTo>
                  <a:pt x="6607" y="4227"/>
                </a:lnTo>
                <a:close/>
                <a:moveTo>
                  <a:pt x="6792" y="4551"/>
                </a:moveTo>
                <a:lnTo>
                  <a:pt x="6792" y="4186"/>
                </a:lnTo>
                <a:lnTo>
                  <a:pt x="6842" y="4186"/>
                </a:lnTo>
                <a:lnTo>
                  <a:pt x="6842" y="4551"/>
                </a:lnTo>
                <a:lnTo>
                  <a:pt x="6792" y="4551"/>
                </a:lnTo>
                <a:close/>
                <a:moveTo>
                  <a:pt x="7278" y="4366"/>
                </a:moveTo>
                <a:cubicBezTo>
                  <a:pt x="7278" y="4395"/>
                  <a:pt x="7274" y="4421"/>
                  <a:pt x="7265" y="4444"/>
                </a:cubicBezTo>
                <a:cubicBezTo>
                  <a:pt x="7257" y="4467"/>
                  <a:pt x="7245" y="4487"/>
                  <a:pt x="7230" y="4504"/>
                </a:cubicBezTo>
                <a:cubicBezTo>
                  <a:pt x="7214" y="4520"/>
                  <a:pt x="7195" y="4533"/>
                  <a:pt x="7173" y="4542"/>
                </a:cubicBezTo>
                <a:cubicBezTo>
                  <a:pt x="7151" y="4551"/>
                  <a:pt x="7125" y="4555"/>
                  <a:pt x="7097" y="4556"/>
                </a:cubicBezTo>
                <a:cubicBezTo>
                  <a:pt x="7067" y="4555"/>
                  <a:pt x="7041" y="4551"/>
                  <a:pt x="7018" y="4541"/>
                </a:cubicBezTo>
                <a:cubicBezTo>
                  <a:pt x="6996" y="4532"/>
                  <a:pt x="6977" y="4519"/>
                  <a:pt x="6962" y="4502"/>
                </a:cubicBezTo>
                <a:cubicBezTo>
                  <a:pt x="6947" y="4485"/>
                  <a:pt x="6936" y="4465"/>
                  <a:pt x="6928" y="4442"/>
                </a:cubicBezTo>
                <a:cubicBezTo>
                  <a:pt x="6920" y="4419"/>
                  <a:pt x="6917" y="4394"/>
                  <a:pt x="6917" y="4366"/>
                </a:cubicBezTo>
                <a:cubicBezTo>
                  <a:pt x="6917" y="4338"/>
                  <a:pt x="6921" y="4312"/>
                  <a:pt x="6928" y="4289"/>
                </a:cubicBezTo>
                <a:cubicBezTo>
                  <a:pt x="6936" y="4266"/>
                  <a:pt x="6948" y="4247"/>
                  <a:pt x="6963" y="4231"/>
                </a:cubicBezTo>
                <a:cubicBezTo>
                  <a:pt x="6979" y="4215"/>
                  <a:pt x="6998" y="4202"/>
                  <a:pt x="7020" y="4194"/>
                </a:cubicBezTo>
                <a:cubicBezTo>
                  <a:pt x="7042" y="4185"/>
                  <a:pt x="7068" y="4181"/>
                  <a:pt x="7097" y="4181"/>
                </a:cubicBezTo>
                <a:cubicBezTo>
                  <a:pt x="7126" y="4181"/>
                  <a:pt x="7152" y="4185"/>
                  <a:pt x="7174" y="4194"/>
                </a:cubicBezTo>
                <a:cubicBezTo>
                  <a:pt x="7197" y="4203"/>
                  <a:pt x="7216" y="4215"/>
                  <a:pt x="7231" y="4231"/>
                </a:cubicBezTo>
                <a:cubicBezTo>
                  <a:pt x="7246" y="4247"/>
                  <a:pt x="7258" y="4267"/>
                  <a:pt x="7266" y="4290"/>
                </a:cubicBezTo>
                <a:cubicBezTo>
                  <a:pt x="7274" y="4313"/>
                  <a:pt x="7278" y="4338"/>
                  <a:pt x="7278" y="4366"/>
                </a:cubicBezTo>
                <a:close/>
                <a:moveTo>
                  <a:pt x="7227" y="4366"/>
                </a:moveTo>
                <a:cubicBezTo>
                  <a:pt x="7227" y="4345"/>
                  <a:pt x="7225" y="4325"/>
                  <a:pt x="7219" y="4307"/>
                </a:cubicBezTo>
                <a:cubicBezTo>
                  <a:pt x="7213" y="4289"/>
                  <a:pt x="7205" y="4273"/>
                  <a:pt x="7194" y="4261"/>
                </a:cubicBezTo>
                <a:cubicBezTo>
                  <a:pt x="7183" y="4248"/>
                  <a:pt x="7170" y="4238"/>
                  <a:pt x="7153" y="4231"/>
                </a:cubicBezTo>
                <a:cubicBezTo>
                  <a:pt x="7137" y="4224"/>
                  <a:pt x="7119" y="4221"/>
                  <a:pt x="7097" y="4221"/>
                </a:cubicBezTo>
                <a:cubicBezTo>
                  <a:pt x="7076" y="4221"/>
                  <a:pt x="7057" y="4224"/>
                  <a:pt x="7040" y="4231"/>
                </a:cubicBezTo>
                <a:cubicBezTo>
                  <a:pt x="7024" y="4238"/>
                  <a:pt x="7010" y="4248"/>
                  <a:pt x="6999" y="4261"/>
                </a:cubicBezTo>
                <a:cubicBezTo>
                  <a:pt x="6988" y="4273"/>
                  <a:pt x="6980" y="4289"/>
                  <a:pt x="6975" y="4307"/>
                </a:cubicBezTo>
                <a:cubicBezTo>
                  <a:pt x="6969" y="4325"/>
                  <a:pt x="6967" y="4345"/>
                  <a:pt x="6967" y="4366"/>
                </a:cubicBezTo>
                <a:cubicBezTo>
                  <a:pt x="6967" y="4388"/>
                  <a:pt x="6969" y="4408"/>
                  <a:pt x="6975" y="4427"/>
                </a:cubicBezTo>
                <a:cubicBezTo>
                  <a:pt x="6981" y="4445"/>
                  <a:pt x="6989" y="4460"/>
                  <a:pt x="7000" y="4474"/>
                </a:cubicBezTo>
                <a:cubicBezTo>
                  <a:pt x="7011" y="4487"/>
                  <a:pt x="7024" y="4497"/>
                  <a:pt x="7041" y="4504"/>
                </a:cubicBezTo>
                <a:cubicBezTo>
                  <a:pt x="7057" y="4512"/>
                  <a:pt x="7076" y="4515"/>
                  <a:pt x="7097" y="4515"/>
                </a:cubicBezTo>
                <a:cubicBezTo>
                  <a:pt x="7120" y="4515"/>
                  <a:pt x="7139" y="4512"/>
                  <a:pt x="7156" y="4504"/>
                </a:cubicBezTo>
                <a:cubicBezTo>
                  <a:pt x="7172" y="4497"/>
                  <a:pt x="7186" y="4487"/>
                  <a:pt x="7196" y="4473"/>
                </a:cubicBezTo>
                <a:cubicBezTo>
                  <a:pt x="7207" y="4460"/>
                  <a:pt x="7215" y="4444"/>
                  <a:pt x="7220" y="4426"/>
                </a:cubicBezTo>
                <a:cubicBezTo>
                  <a:pt x="7225" y="4408"/>
                  <a:pt x="7227" y="4388"/>
                  <a:pt x="7227" y="4366"/>
                </a:cubicBezTo>
                <a:close/>
                <a:moveTo>
                  <a:pt x="7582" y="4551"/>
                </a:moveTo>
                <a:lnTo>
                  <a:pt x="7387" y="4240"/>
                </a:lnTo>
                <a:cubicBezTo>
                  <a:pt x="7388" y="4249"/>
                  <a:pt x="7388" y="4257"/>
                  <a:pt x="7389" y="4265"/>
                </a:cubicBezTo>
                <a:cubicBezTo>
                  <a:pt x="7389" y="4272"/>
                  <a:pt x="7389" y="4280"/>
                  <a:pt x="7389" y="4288"/>
                </a:cubicBezTo>
                <a:cubicBezTo>
                  <a:pt x="7390" y="4295"/>
                  <a:pt x="7390" y="4302"/>
                  <a:pt x="7390" y="4308"/>
                </a:cubicBezTo>
                <a:lnTo>
                  <a:pt x="7390" y="4551"/>
                </a:lnTo>
                <a:lnTo>
                  <a:pt x="7346" y="4551"/>
                </a:lnTo>
                <a:lnTo>
                  <a:pt x="7346" y="4186"/>
                </a:lnTo>
                <a:lnTo>
                  <a:pt x="7403" y="4186"/>
                </a:lnTo>
                <a:lnTo>
                  <a:pt x="7600" y="4499"/>
                </a:lnTo>
                <a:cubicBezTo>
                  <a:pt x="7600" y="4490"/>
                  <a:pt x="7599" y="4482"/>
                  <a:pt x="7599" y="4473"/>
                </a:cubicBezTo>
                <a:cubicBezTo>
                  <a:pt x="7598" y="4466"/>
                  <a:pt x="7598" y="4458"/>
                  <a:pt x="7597" y="4450"/>
                </a:cubicBezTo>
                <a:cubicBezTo>
                  <a:pt x="7597" y="4441"/>
                  <a:pt x="7597" y="4433"/>
                  <a:pt x="7597" y="4425"/>
                </a:cubicBezTo>
                <a:lnTo>
                  <a:pt x="7597" y="4186"/>
                </a:lnTo>
                <a:lnTo>
                  <a:pt x="7641" y="4186"/>
                </a:lnTo>
                <a:lnTo>
                  <a:pt x="7641" y="4551"/>
                </a:lnTo>
                <a:lnTo>
                  <a:pt x="7582" y="4551"/>
                </a:lnTo>
                <a:close/>
                <a:moveTo>
                  <a:pt x="8259" y="3810"/>
                </a:moveTo>
                <a:cubicBezTo>
                  <a:pt x="8257" y="3810"/>
                  <a:pt x="8255" y="3812"/>
                  <a:pt x="8255" y="3814"/>
                </a:cubicBezTo>
                <a:lnTo>
                  <a:pt x="8255" y="5076"/>
                </a:lnTo>
                <a:cubicBezTo>
                  <a:pt x="8255" y="5078"/>
                  <a:pt x="8257" y="5080"/>
                  <a:pt x="8259" y="5080"/>
                </a:cubicBezTo>
                <a:lnTo>
                  <a:pt x="12467" y="5080"/>
                </a:lnTo>
                <a:cubicBezTo>
                  <a:pt x="12469" y="5080"/>
                  <a:pt x="12471" y="5078"/>
                  <a:pt x="12471" y="5076"/>
                </a:cubicBezTo>
                <a:lnTo>
                  <a:pt x="12471" y="3814"/>
                </a:lnTo>
                <a:cubicBezTo>
                  <a:pt x="12471" y="3812"/>
                  <a:pt x="12469" y="3810"/>
                  <a:pt x="12467" y="3810"/>
                </a:cubicBezTo>
                <a:lnTo>
                  <a:pt x="8259" y="3810"/>
                </a:lnTo>
                <a:close/>
                <a:moveTo>
                  <a:pt x="8255" y="3810"/>
                </a:moveTo>
                <a:lnTo>
                  <a:pt x="8255" y="3810"/>
                </a:lnTo>
                <a:close/>
                <a:moveTo>
                  <a:pt x="12472" y="5081"/>
                </a:moveTo>
                <a:lnTo>
                  <a:pt x="12472" y="5081"/>
                </a:lnTo>
                <a:close/>
                <a:moveTo>
                  <a:pt x="8956" y="4450"/>
                </a:moveTo>
                <a:cubicBezTo>
                  <a:pt x="8956" y="4474"/>
                  <a:pt x="8952" y="4497"/>
                  <a:pt x="8945" y="4517"/>
                </a:cubicBezTo>
                <a:cubicBezTo>
                  <a:pt x="8938" y="4537"/>
                  <a:pt x="8928" y="4554"/>
                  <a:pt x="8914" y="4569"/>
                </a:cubicBezTo>
                <a:cubicBezTo>
                  <a:pt x="8901" y="4583"/>
                  <a:pt x="8884" y="4594"/>
                  <a:pt x="8865" y="4602"/>
                </a:cubicBezTo>
                <a:cubicBezTo>
                  <a:pt x="8845" y="4610"/>
                  <a:pt x="8823" y="4613"/>
                  <a:pt x="8799" y="4614"/>
                </a:cubicBezTo>
                <a:cubicBezTo>
                  <a:pt x="8773" y="4613"/>
                  <a:pt x="8750" y="4609"/>
                  <a:pt x="8730" y="4601"/>
                </a:cubicBezTo>
                <a:cubicBezTo>
                  <a:pt x="8711" y="4593"/>
                  <a:pt x="8694" y="4582"/>
                  <a:pt x="8681" y="4567"/>
                </a:cubicBezTo>
                <a:cubicBezTo>
                  <a:pt x="8668" y="4553"/>
                  <a:pt x="8659" y="4535"/>
                  <a:pt x="8652" y="4515"/>
                </a:cubicBezTo>
                <a:cubicBezTo>
                  <a:pt x="8646" y="4495"/>
                  <a:pt x="8642" y="4473"/>
                  <a:pt x="8642" y="4450"/>
                </a:cubicBezTo>
                <a:cubicBezTo>
                  <a:pt x="8642" y="4425"/>
                  <a:pt x="8646" y="4403"/>
                  <a:pt x="8653" y="4383"/>
                </a:cubicBezTo>
                <a:cubicBezTo>
                  <a:pt x="8659" y="4363"/>
                  <a:pt x="8670" y="4346"/>
                  <a:pt x="8683" y="4332"/>
                </a:cubicBezTo>
                <a:cubicBezTo>
                  <a:pt x="8696" y="4318"/>
                  <a:pt x="8713" y="4307"/>
                  <a:pt x="8732" y="4300"/>
                </a:cubicBezTo>
                <a:cubicBezTo>
                  <a:pt x="8752" y="4292"/>
                  <a:pt x="8774" y="4289"/>
                  <a:pt x="8799" y="4289"/>
                </a:cubicBezTo>
                <a:cubicBezTo>
                  <a:pt x="8824" y="4289"/>
                  <a:pt x="8847" y="4292"/>
                  <a:pt x="8866" y="4300"/>
                </a:cubicBezTo>
                <a:cubicBezTo>
                  <a:pt x="8886" y="4308"/>
                  <a:pt x="8902" y="4318"/>
                  <a:pt x="8915" y="4332"/>
                </a:cubicBezTo>
                <a:cubicBezTo>
                  <a:pt x="8928" y="4346"/>
                  <a:pt x="8938" y="4363"/>
                  <a:pt x="8945" y="4383"/>
                </a:cubicBezTo>
                <a:cubicBezTo>
                  <a:pt x="8952" y="4403"/>
                  <a:pt x="8956" y="4425"/>
                  <a:pt x="8956" y="4450"/>
                </a:cubicBezTo>
                <a:close/>
                <a:moveTo>
                  <a:pt x="8912" y="4450"/>
                </a:moveTo>
                <a:cubicBezTo>
                  <a:pt x="8912" y="4431"/>
                  <a:pt x="8909" y="4413"/>
                  <a:pt x="8905" y="4398"/>
                </a:cubicBezTo>
                <a:cubicBezTo>
                  <a:pt x="8900" y="4382"/>
                  <a:pt x="8893" y="4369"/>
                  <a:pt x="8883" y="4358"/>
                </a:cubicBezTo>
                <a:cubicBezTo>
                  <a:pt x="8874" y="4347"/>
                  <a:pt x="8862" y="4338"/>
                  <a:pt x="8848" y="4332"/>
                </a:cubicBezTo>
                <a:cubicBezTo>
                  <a:pt x="8834" y="4326"/>
                  <a:pt x="8818" y="4323"/>
                  <a:pt x="8799" y="4323"/>
                </a:cubicBezTo>
                <a:cubicBezTo>
                  <a:pt x="8780" y="4323"/>
                  <a:pt x="8764" y="4326"/>
                  <a:pt x="8750" y="4332"/>
                </a:cubicBezTo>
                <a:cubicBezTo>
                  <a:pt x="8735" y="4338"/>
                  <a:pt x="8724" y="4347"/>
                  <a:pt x="8714" y="4358"/>
                </a:cubicBezTo>
                <a:cubicBezTo>
                  <a:pt x="8705" y="4369"/>
                  <a:pt x="8697" y="4382"/>
                  <a:pt x="8693" y="4398"/>
                </a:cubicBezTo>
                <a:cubicBezTo>
                  <a:pt x="8688" y="4413"/>
                  <a:pt x="8686" y="4431"/>
                  <a:pt x="8686" y="4450"/>
                </a:cubicBezTo>
                <a:cubicBezTo>
                  <a:pt x="8686" y="4469"/>
                  <a:pt x="8688" y="4486"/>
                  <a:pt x="8693" y="4502"/>
                </a:cubicBezTo>
                <a:cubicBezTo>
                  <a:pt x="8698" y="4518"/>
                  <a:pt x="8705" y="4531"/>
                  <a:pt x="8715" y="4543"/>
                </a:cubicBezTo>
                <a:cubicBezTo>
                  <a:pt x="8724" y="4554"/>
                  <a:pt x="8736" y="4563"/>
                  <a:pt x="8750" y="4569"/>
                </a:cubicBezTo>
                <a:cubicBezTo>
                  <a:pt x="8764" y="4576"/>
                  <a:pt x="8780" y="4579"/>
                  <a:pt x="8799" y="4579"/>
                </a:cubicBezTo>
                <a:cubicBezTo>
                  <a:pt x="8818" y="4579"/>
                  <a:pt x="8835" y="4576"/>
                  <a:pt x="8850" y="4569"/>
                </a:cubicBezTo>
                <a:cubicBezTo>
                  <a:pt x="8864" y="4563"/>
                  <a:pt x="8876" y="4554"/>
                  <a:pt x="8885" y="4542"/>
                </a:cubicBezTo>
                <a:cubicBezTo>
                  <a:pt x="8894" y="4531"/>
                  <a:pt x="8901" y="4517"/>
                  <a:pt x="8905" y="4501"/>
                </a:cubicBezTo>
                <a:cubicBezTo>
                  <a:pt x="8910" y="4486"/>
                  <a:pt x="8912" y="4468"/>
                  <a:pt x="8912" y="4450"/>
                </a:cubicBezTo>
                <a:close/>
                <a:moveTo>
                  <a:pt x="9237" y="4610"/>
                </a:moveTo>
                <a:lnTo>
                  <a:pt x="9155" y="4479"/>
                </a:lnTo>
                <a:lnTo>
                  <a:pt x="9057" y="4479"/>
                </a:lnTo>
                <a:lnTo>
                  <a:pt x="9057" y="4610"/>
                </a:lnTo>
                <a:lnTo>
                  <a:pt x="9014" y="4610"/>
                </a:lnTo>
                <a:lnTo>
                  <a:pt x="9014" y="4294"/>
                </a:lnTo>
                <a:lnTo>
                  <a:pt x="9163" y="4294"/>
                </a:lnTo>
                <a:cubicBezTo>
                  <a:pt x="9181" y="4294"/>
                  <a:pt x="9197" y="4296"/>
                  <a:pt x="9210" y="4300"/>
                </a:cubicBezTo>
                <a:cubicBezTo>
                  <a:pt x="9224" y="4304"/>
                  <a:pt x="9236" y="4310"/>
                  <a:pt x="9245" y="4318"/>
                </a:cubicBezTo>
                <a:cubicBezTo>
                  <a:pt x="9255" y="4325"/>
                  <a:pt x="9262" y="4335"/>
                  <a:pt x="9267" y="4346"/>
                </a:cubicBezTo>
                <a:cubicBezTo>
                  <a:pt x="9272" y="4357"/>
                  <a:pt x="9274" y="4370"/>
                  <a:pt x="9274" y="4384"/>
                </a:cubicBezTo>
                <a:cubicBezTo>
                  <a:pt x="9274" y="4394"/>
                  <a:pt x="9273" y="4404"/>
                  <a:pt x="9270" y="4414"/>
                </a:cubicBezTo>
                <a:cubicBezTo>
                  <a:pt x="9267" y="4423"/>
                  <a:pt x="9262" y="4432"/>
                  <a:pt x="9256" y="4440"/>
                </a:cubicBezTo>
                <a:cubicBezTo>
                  <a:pt x="9250" y="4448"/>
                  <a:pt x="9242" y="4455"/>
                  <a:pt x="9232" y="4461"/>
                </a:cubicBezTo>
                <a:cubicBezTo>
                  <a:pt x="9222" y="4467"/>
                  <a:pt x="9211" y="4471"/>
                  <a:pt x="9197" y="4474"/>
                </a:cubicBezTo>
                <a:lnTo>
                  <a:pt x="9287" y="4610"/>
                </a:lnTo>
                <a:lnTo>
                  <a:pt x="9237" y="4610"/>
                </a:lnTo>
                <a:close/>
                <a:moveTo>
                  <a:pt x="9231" y="4384"/>
                </a:moveTo>
                <a:cubicBezTo>
                  <a:pt x="9231" y="4375"/>
                  <a:pt x="9229" y="4367"/>
                  <a:pt x="9226" y="4360"/>
                </a:cubicBezTo>
                <a:cubicBezTo>
                  <a:pt x="9223" y="4352"/>
                  <a:pt x="9218" y="4347"/>
                  <a:pt x="9212" y="4342"/>
                </a:cubicBezTo>
                <a:cubicBezTo>
                  <a:pt x="9206" y="4337"/>
                  <a:pt x="9198" y="4334"/>
                  <a:pt x="9189" y="4331"/>
                </a:cubicBezTo>
                <a:cubicBezTo>
                  <a:pt x="9180" y="4329"/>
                  <a:pt x="9170" y="4328"/>
                  <a:pt x="9158" y="4328"/>
                </a:cubicBezTo>
                <a:lnTo>
                  <a:pt x="9057" y="4328"/>
                </a:lnTo>
                <a:lnTo>
                  <a:pt x="9057" y="4445"/>
                </a:lnTo>
                <a:lnTo>
                  <a:pt x="9160" y="4445"/>
                </a:lnTo>
                <a:cubicBezTo>
                  <a:pt x="9173" y="4445"/>
                  <a:pt x="9183" y="4443"/>
                  <a:pt x="9192" y="4440"/>
                </a:cubicBezTo>
                <a:cubicBezTo>
                  <a:pt x="9201" y="4437"/>
                  <a:pt x="9208" y="4433"/>
                  <a:pt x="9214" y="4427"/>
                </a:cubicBezTo>
                <a:cubicBezTo>
                  <a:pt x="9220" y="4422"/>
                  <a:pt x="9224" y="4416"/>
                  <a:pt x="9227" y="4408"/>
                </a:cubicBezTo>
                <a:cubicBezTo>
                  <a:pt x="9230" y="4401"/>
                  <a:pt x="9231" y="4393"/>
                  <a:pt x="9231" y="4384"/>
                </a:cubicBezTo>
                <a:close/>
                <a:moveTo>
                  <a:pt x="9330" y="4450"/>
                </a:moveTo>
                <a:cubicBezTo>
                  <a:pt x="9330" y="4425"/>
                  <a:pt x="9333" y="4403"/>
                  <a:pt x="9340" y="4383"/>
                </a:cubicBezTo>
                <a:cubicBezTo>
                  <a:pt x="9346" y="4363"/>
                  <a:pt x="9356" y="4346"/>
                  <a:pt x="9369" y="4332"/>
                </a:cubicBezTo>
                <a:cubicBezTo>
                  <a:pt x="9383" y="4318"/>
                  <a:pt x="9399" y="4307"/>
                  <a:pt x="9419" y="4300"/>
                </a:cubicBezTo>
                <a:cubicBezTo>
                  <a:pt x="9438" y="4292"/>
                  <a:pt x="9461" y="4289"/>
                  <a:pt x="9487" y="4289"/>
                </a:cubicBezTo>
                <a:cubicBezTo>
                  <a:pt x="9506" y="4289"/>
                  <a:pt x="9523" y="4290"/>
                  <a:pt x="9538" y="4294"/>
                </a:cubicBezTo>
                <a:cubicBezTo>
                  <a:pt x="9552" y="4297"/>
                  <a:pt x="9565" y="4302"/>
                  <a:pt x="9576" y="4308"/>
                </a:cubicBezTo>
                <a:cubicBezTo>
                  <a:pt x="9587" y="4315"/>
                  <a:pt x="9596" y="4323"/>
                  <a:pt x="9603" y="4332"/>
                </a:cubicBezTo>
                <a:cubicBezTo>
                  <a:pt x="9611" y="4341"/>
                  <a:pt x="9617" y="4351"/>
                  <a:pt x="9622" y="4363"/>
                </a:cubicBezTo>
                <a:lnTo>
                  <a:pt x="9582" y="4375"/>
                </a:lnTo>
                <a:cubicBezTo>
                  <a:pt x="9578" y="4367"/>
                  <a:pt x="9573" y="4360"/>
                  <a:pt x="9567" y="4354"/>
                </a:cubicBezTo>
                <a:cubicBezTo>
                  <a:pt x="9562" y="4347"/>
                  <a:pt x="9555" y="4342"/>
                  <a:pt x="9548" y="4338"/>
                </a:cubicBezTo>
                <a:cubicBezTo>
                  <a:pt x="9540" y="4333"/>
                  <a:pt x="9531" y="4330"/>
                  <a:pt x="9521" y="4327"/>
                </a:cubicBezTo>
                <a:cubicBezTo>
                  <a:pt x="9510" y="4325"/>
                  <a:pt x="9499" y="4323"/>
                  <a:pt x="9486" y="4323"/>
                </a:cubicBezTo>
                <a:cubicBezTo>
                  <a:pt x="9466" y="4323"/>
                  <a:pt x="9450" y="4326"/>
                  <a:pt x="9436" y="4332"/>
                </a:cubicBezTo>
                <a:cubicBezTo>
                  <a:pt x="9422" y="4338"/>
                  <a:pt x="9410" y="4347"/>
                  <a:pt x="9401" y="4358"/>
                </a:cubicBezTo>
                <a:cubicBezTo>
                  <a:pt x="9391" y="4369"/>
                  <a:pt x="9384" y="4382"/>
                  <a:pt x="9380" y="4398"/>
                </a:cubicBezTo>
                <a:cubicBezTo>
                  <a:pt x="9375" y="4413"/>
                  <a:pt x="9373" y="4431"/>
                  <a:pt x="9373" y="4450"/>
                </a:cubicBezTo>
                <a:cubicBezTo>
                  <a:pt x="9373" y="4469"/>
                  <a:pt x="9376" y="4486"/>
                  <a:pt x="9380" y="4502"/>
                </a:cubicBezTo>
                <a:cubicBezTo>
                  <a:pt x="9385" y="4518"/>
                  <a:pt x="9393" y="4531"/>
                  <a:pt x="9402" y="4543"/>
                </a:cubicBezTo>
                <a:cubicBezTo>
                  <a:pt x="9412" y="4554"/>
                  <a:pt x="9424" y="4563"/>
                  <a:pt x="9439" y="4569"/>
                </a:cubicBezTo>
                <a:cubicBezTo>
                  <a:pt x="9453" y="4576"/>
                  <a:pt x="9470" y="4579"/>
                  <a:pt x="9489" y="4579"/>
                </a:cubicBezTo>
                <a:cubicBezTo>
                  <a:pt x="9501" y="4579"/>
                  <a:pt x="9513" y="4578"/>
                  <a:pt x="9523" y="4576"/>
                </a:cubicBezTo>
                <a:cubicBezTo>
                  <a:pt x="9533" y="4574"/>
                  <a:pt x="9543" y="4571"/>
                  <a:pt x="9551" y="4567"/>
                </a:cubicBezTo>
                <a:cubicBezTo>
                  <a:pt x="9560" y="4564"/>
                  <a:pt x="9567" y="4560"/>
                  <a:pt x="9574" y="4556"/>
                </a:cubicBezTo>
                <a:cubicBezTo>
                  <a:pt x="9580" y="4552"/>
                  <a:pt x="9585" y="4548"/>
                  <a:pt x="9590" y="4544"/>
                </a:cubicBezTo>
                <a:lnTo>
                  <a:pt x="9590" y="4487"/>
                </a:lnTo>
                <a:lnTo>
                  <a:pt x="9495" y="4487"/>
                </a:lnTo>
                <a:lnTo>
                  <a:pt x="9495" y="4451"/>
                </a:lnTo>
                <a:lnTo>
                  <a:pt x="9629" y="4451"/>
                </a:lnTo>
                <a:lnTo>
                  <a:pt x="9629" y="4560"/>
                </a:lnTo>
                <a:cubicBezTo>
                  <a:pt x="9622" y="4567"/>
                  <a:pt x="9614" y="4574"/>
                  <a:pt x="9604" y="4580"/>
                </a:cubicBezTo>
                <a:cubicBezTo>
                  <a:pt x="9595" y="4587"/>
                  <a:pt x="9584" y="4593"/>
                  <a:pt x="9573" y="4598"/>
                </a:cubicBezTo>
                <a:cubicBezTo>
                  <a:pt x="9561" y="4603"/>
                  <a:pt x="9548" y="4606"/>
                  <a:pt x="9534" y="4609"/>
                </a:cubicBezTo>
                <a:cubicBezTo>
                  <a:pt x="9520" y="4612"/>
                  <a:pt x="9505" y="4613"/>
                  <a:pt x="9489" y="4614"/>
                </a:cubicBezTo>
                <a:cubicBezTo>
                  <a:pt x="9462" y="4613"/>
                  <a:pt x="9439" y="4609"/>
                  <a:pt x="9419" y="4601"/>
                </a:cubicBezTo>
                <a:cubicBezTo>
                  <a:pt x="9399" y="4593"/>
                  <a:pt x="9383" y="4582"/>
                  <a:pt x="9369" y="4567"/>
                </a:cubicBezTo>
                <a:cubicBezTo>
                  <a:pt x="9356" y="4553"/>
                  <a:pt x="9346" y="4535"/>
                  <a:pt x="9340" y="4515"/>
                </a:cubicBezTo>
                <a:cubicBezTo>
                  <a:pt x="9333" y="4495"/>
                  <a:pt x="9330" y="4473"/>
                  <a:pt x="9330" y="4450"/>
                </a:cubicBezTo>
                <a:close/>
                <a:moveTo>
                  <a:pt x="9923" y="4610"/>
                </a:moveTo>
                <a:lnTo>
                  <a:pt x="9887" y="4518"/>
                </a:lnTo>
                <a:lnTo>
                  <a:pt x="9743" y="4518"/>
                </a:lnTo>
                <a:lnTo>
                  <a:pt x="9707" y="4610"/>
                </a:lnTo>
                <a:lnTo>
                  <a:pt x="9662" y="4610"/>
                </a:lnTo>
                <a:lnTo>
                  <a:pt x="9791" y="4294"/>
                </a:lnTo>
                <a:lnTo>
                  <a:pt x="9840" y="4294"/>
                </a:lnTo>
                <a:lnTo>
                  <a:pt x="9967" y="4610"/>
                </a:lnTo>
                <a:lnTo>
                  <a:pt x="9923" y="4610"/>
                </a:lnTo>
                <a:close/>
                <a:moveTo>
                  <a:pt x="9834" y="4380"/>
                </a:moveTo>
                <a:cubicBezTo>
                  <a:pt x="9831" y="4374"/>
                  <a:pt x="9829" y="4368"/>
                  <a:pt x="9827" y="4362"/>
                </a:cubicBezTo>
                <a:cubicBezTo>
                  <a:pt x="9825" y="4356"/>
                  <a:pt x="9823" y="4350"/>
                  <a:pt x="9821" y="4345"/>
                </a:cubicBezTo>
                <a:cubicBezTo>
                  <a:pt x="9819" y="4340"/>
                  <a:pt x="9818" y="4336"/>
                  <a:pt x="9817" y="4332"/>
                </a:cubicBezTo>
                <a:cubicBezTo>
                  <a:pt x="9816" y="4329"/>
                  <a:pt x="9815" y="4327"/>
                  <a:pt x="9815" y="4326"/>
                </a:cubicBezTo>
                <a:cubicBezTo>
                  <a:pt x="9815" y="4327"/>
                  <a:pt x="9814" y="4329"/>
                  <a:pt x="9813" y="4333"/>
                </a:cubicBezTo>
                <a:cubicBezTo>
                  <a:pt x="9812" y="4336"/>
                  <a:pt x="9811" y="4340"/>
                  <a:pt x="9809" y="4345"/>
                </a:cubicBezTo>
                <a:cubicBezTo>
                  <a:pt x="9807" y="4350"/>
                  <a:pt x="9805" y="4356"/>
                  <a:pt x="9803" y="4362"/>
                </a:cubicBezTo>
                <a:cubicBezTo>
                  <a:pt x="9801" y="4368"/>
                  <a:pt x="9799" y="4374"/>
                  <a:pt x="9796" y="4380"/>
                </a:cubicBezTo>
                <a:lnTo>
                  <a:pt x="9756" y="4484"/>
                </a:lnTo>
                <a:lnTo>
                  <a:pt x="9874" y="4484"/>
                </a:lnTo>
                <a:lnTo>
                  <a:pt x="9834" y="4380"/>
                </a:lnTo>
                <a:close/>
                <a:moveTo>
                  <a:pt x="10209" y="4610"/>
                </a:moveTo>
                <a:lnTo>
                  <a:pt x="10040" y="4341"/>
                </a:lnTo>
                <a:cubicBezTo>
                  <a:pt x="10040" y="4348"/>
                  <a:pt x="10041" y="4355"/>
                  <a:pt x="10041" y="4362"/>
                </a:cubicBezTo>
                <a:cubicBezTo>
                  <a:pt x="10041" y="4368"/>
                  <a:pt x="10042" y="4375"/>
                  <a:pt x="10042" y="4382"/>
                </a:cubicBezTo>
                <a:cubicBezTo>
                  <a:pt x="10042" y="4388"/>
                  <a:pt x="10042" y="4394"/>
                  <a:pt x="10042" y="4400"/>
                </a:cubicBezTo>
                <a:lnTo>
                  <a:pt x="10042" y="4610"/>
                </a:lnTo>
                <a:lnTo>
                  <a:pt x="10004" y="4610"/>
                </a:lnTo>
                <a:lnTo>
                  <a:pt x="10004" y="4294"/>
                </a:lnTo>
                <a:lnTo>
                  <a:pt x="10054" y="4294"/>
                </a:lnTo>
                <a:lnTo>
                  <a:pt x="10225" y="4564"/>
                </a:lnTo>
                <a:cubicBezTo>
                  <a:pt x="10224" y="4557"/>
                  <a:pt x="10224" y="4550"/>
                  <a:pt x="10223" y="4542"/>
                </a:cubicBezTo>
                <a:cubicBezTo>
                  <a:pt x="10223" y="4536"/>
                  <a:pt x="10223" y="4529"/>
                  <a:pt x="10222" y="4522"/>
                </a:cubicBezTo>
                <a:cubicBezTo>
                  <a:pt x="10222" y="4515"/>
                  <a:pt x="10222" y="4508"/>
                  <a:pt x="10222" y="4501"/>
                </a:cubicBezTo>
                <a:lnTo>
                  <a:pt x="10222" y="4294"/>
                </a:lnTo>
                <a:lnTo>
                  <a:pt x="10261" y="4294"/>
                </a:lnTo>
                <a:lnTo>
                  <a:pt x="10261" y="4610"/>
                </a:lnTo>
                <a:lnTo>
                  <a:pt x="10209" y="4610"/>
                </a:lnTo>
                <a:close/>
                <a:moveTo>
                  <a:pt x="10339" y="4610"/>
                </a:moveTo>
                <a:lnTo>
                  <a:pt x="10339" y="4294"/>
                </a:lnTo>
                <a:lnTo>
                  <a:pt x="10382" y="4294"/>
                </a:lnTo>
                <a:lnTo>
                  <a:pt x="10382" y="4610"/>
                </a:lnTo>
                <a:lnTo>
                  <a:pt x="10339" y="4610"/>
                </a:lnTo>
                <a:close/>
                <a:moveTo>
                  <a:pt x="10690" y="4610"/>
                </a:moveTo>
                <a:lnTo>
                  <a:pt x="10438" y="4610"/>
                </a:lnTo>
                <a:lnTo>
                  <a:pt x="10438" y="4577"/>
                </a:lnTo>
                <a:lnTo>
                  <a:pt x="10630" y="4329"/>
                </a:lnTo>
                <a:lnTo>
                  <a:pt x="10454" y="4329"/>
                </a:lnTo>
                <a:lnTo>
                  <a:pt x="10454" y="4294"/>
                </a:lnTo>
                <a:lnTo>
                  <a:pt x="10679" y="4294"/>
                </a:lnTo>
                <a:lnTo>
                  <a:pt x="10679" y="4325"/>
                </a:lnTo>
                <a:lnTo>
                  <a:pt x="10487" y="4575"/>
                </a:lnTo>
                <a:lnTo>
                  <a:pt x="10690" y="4575"/>
                </a:lnTo>
                <a:lnTo>
                  <a:pt x="10690" y="4610"/>
                </a:lnTo>
                <a:close/>
                <a:moveTo>
                  <a:pt x="10965" y="4610"/>
                </a:moveTo>
                <a:lnTo>
                  <a:pt x="10929" y="4518"/>
                </a:lnTo>
                <a:lnTo>
                  <a:pt x="10785" y="4518"/>
                </a:lnTo>
                <a:lnTo>
                  <a:pt x="10749" y="4610"/>
                </a:lnTo>
                <a:lnTo>
                  <a:pt x="10704" y="4610"/>
                </a:lnTo>
                <a:lnTo>
                  <a:pt x="10833" y="4294"/>
                </a:lnTo>
                <a:lnTo>
                  <a:pt x="10882" y="4294"/>
                </a:lnTo>
                <a:lnTo>
                  <a:pt x="11009" y="4610"/>
                </a:lnTo>
                <a:lnTo>
                  <a:pt x="10965" y="4610"/>
                </a:lnTo>
                <a:close/>
                <a:moveTo>
                  <a:pt x="10876" y="4380"/>
                </a:moveTo>
                <a:cubicBezTo>
                  <a:pt x="10873" y="4374"/>
                  <a:pt x="10871" y="4368"/>
                  <a:pt x="10869" y="4362"/>
                </a:cubicBezTo>
                <a:cubicBezTo>
                  <a:pt x="10867" y="4356"/>
                  <a:pt x="10865" y="4350"/>
                  <a:pt x="10863" y="4345"/>
                </a:cubicBezTo>
                <a:cubicBezTo>
                  <a:pt x="10861" y="4340"/>
                  <a:pt x="10860" y="4336"/>
                  <a:pt x="10859" y="4332"/>
                </a:cubicBezTo>
                <a:cubicBezTo>
                  <a:pt x="10858" y="4329"/>
                  <a:pt x="10857" y="4327"/>
                  <a:pt x="10857" y="4326"/>
                </a:cubicBezTo>
                <a:cubicBezTo>
                  <a:pt x="10857" y="4327"/>
                  <a:pt x="10856" y="4329"/>
                  <a:pt x="10855" y="4333"/>
                </a:cubicBezTo>
                <a:cubicBezTo>
                  <a:pt x="10854" y="4336"/>
                  <a:pt x="10853" y="4340"/>
                  <a:pt x="10851" y="4345"/>
                </a:cubicBezTo>
                <a:cubicBezTo>
                  <a:pt x="10849" y="4350"/>
                  <a:pt x="10847" y="4356"/>
                  <a:pt x="10845" y="4362"/>
                </a:cubicBezTo>
                <a:cubicBezTo>
                  <a:pt x="10843" y="4368"/>
                  <a:pt x="10841" y="4374"/>
                  <a:pt x="10838" y="4380"/>
                </a:cubicBezTo>
                <a:lnTo>
                  <a:pt x="10798" y="4484"/>
                </a:lnTo>
                <a:lnTo>
                  <a:pt x="10916" y="4484"/>
                </a:lnTo>
                <a:lnTo>
                  <a:pt x="10876" y="4380"/>
                </a:lnTo>
                <a:close/>
                <a:moveTo>
                  <a:pt x="11170" y="4329"/>
                </a:moveTo>
                <a:lnTo>
                  <a:pt x="11170" y="4610"/>
                </a:lnTo>
                <a:lnTo>
                  <a:pt x="11127" y="4610"/>
                </a:lnTo>
                <a:lnTo>
                  <a:pt x="11127" y="4329"/>
                </a:lnTo>
                <a:lnTo>
                  <a:pt x="11019" y="4329"/>
                </a:lnTo>
                <a:lnTo>
                  <a:pt x="11019" y="4294"/>
                </a:lnTo>
                <a:lnTo>
                  <a:pt x="11278" y="4294"/>
                </a:lnTo>
                <a:lnTo>
                  <a:pt x="11278" y="4329"/>
                </a:lnTo>
                <a:lnTo>
                  <a:pt x="11170" y="4329"/>
                </a:lnTo>
                <a:close/>
                <a:moveTo>
                  <a:pt x="11334" y="4610"/>
                </a:moveTo>
                <a:lnTo>
                  <a:pt x="11334" y="4294"/>
                </a:lnTo>
                <a:lnTo>
                  <a:pt x="11377" y="4294"/>
                </a:lnTo>
                <a:lnTo>
                  <a:pt x="11377" y="4610"/>
                </a:lnTo>
                <a:lnTo>
                  <a:pt x="11334" y="4610"/>
                </a:lnTo>
                <a:close/>
                <a:moveTo>
                  <a:pt x="11754" y="4450"/>
                </a:moveTo>
                <a:cubicBezTo>
                  <a:pt x="11754" y="4474"/>
                  <a:pt x="11750" y="4497"/>
                  <a:pt x="11743" y="4517"/>
                </a:cubicBezTo>
                <a:cubicBezTo>
                  <a:pt x="11736" y="4537"/>
                  <a:pt x="11726" y="4554"/>
                  <a:pt x="11712" y="4569"/>
                </a:cubicBezTo>
                <a:cubicBezTo>
                  <a:pt x="11699" y="4583"/>
                  <a:pt x="11682" y="4594"/>
                  <a:pt x="11663" y="4602"/>
                </a:cubicBezTo>
                <a:cubicBezTo>
                  <a:pt x="11643" y="4610"/>
                  <a:pt x="11621" y="4613"/>
                  <a:pt x="11597" y="4614"/>
                </a:cubicBezTo>
                <a:cubicBezTo>
                  <a:pt x="11571" y="4613"/>
                  <a:pt x="11548" y="4609"/>
                  <a:pt x="11528" y="4601"/>
                </a:cubicBezTo>
                <a:cubicBezTo>
                  <a:pt x="11509" y="4593"/>
                  <a:pt x="11492" y="4582"/>
                  <a:pt x="11479" y="4567"/>
                </a:cubicBezTo>
                <a:cubicBezTo>
                  <a:pt x="11466" y="4553"/>
                  <a:pt x="11457" y="4535"/>
                  <a:pt x="11450" y="4515"/>
                </a:cubicBezTo>
                <a:cubicBezTo>
                  <a:pt x="11444" y="4495"/>
                  <a:pt x="11440" y="4473"/>
                  <a:pt x="11440" y="4450"/>
                </a:cubicBezTo>
                <a:cubicBezTo>
                  <a:pt x="11440" y="4425"/>
                  <a:pt x="11444" y="4403"/>
                  <a:pt x="11451" y="4383"/>
                </a:cubicBezTo>
                <a:cubicBezTo>
                  <a:pt x="11457" y="4363"/>
                  <a:pt x="11468" y="4346"/>
                  <a:pt x="11481" y="4332"/>
                </a:cubicBezTo>
                <a:cubicBezTo>
                  <a:pt x="11494" y="4318"/>
                  <a:pt x="11511" y="4307"/>
                  <a:pt x="11530" y="4300"/>
                </a:cubicBezTo>
                <a:cubicBezTo>
                  <a:pt x="11550" y="4292"/>
                  <a:pt x="11572" y="4289"/>
                  <a:pt x="11597" y="4289"/>
                </a:cubicBezTo>
                <a:cubicBezTo>
                  <a:pt x="11622" y="4289"/>
                  <a:pt x="11645" y="4292"/>
                  <a:pt x="11664" y="4300"/>
                </a:cubicBezTo>
                <a:cubicBezTo>
                  <a:pt x="11684" y="4308"/>
                  <a:pt x="11700" y="4318"/>
                  <a:pt x="11713" y="4332"/>
                </a:cubicBezTo>
                <a:cubicBezTo>
                  <a:pt x="11726" y="4346"/>
                  <a:pt x="11736" y="4363"/>
                  <a:pt x="11743" y="4383"/>
                </a:cubicBezTo>
                <a:cubicBezTo>
                  <a:pt x="11750" y="4403"/>
                  <a:pt x="11754" y="4425"/>
                  <a:pt x="11754" y="4450"/>
                </a:cubicBezTo>
                <a:close/>
                <a:moveTo>
                  <a:pt x="11710" y="4450"/>
                </a:moveTo>
                <a:cubicBezTo>
                  <a:pt x="11710" y="4431"/>
                  <a:pt x="11707" y="4413"/>
                  <a:pt x="11703" y="4398"/>
                </a:cubicBezTo>
                <a:cubicBezTo>
                  <a:pt x="11698" y="4382"/>
                  <a:pt x="11691" y="4369"/>
                  <a:pt x="11681" y="4358"/>
                </a:cubicBezTo>
                <a:cubicBezTo>
                  <a:pt x="11672" y="4347"/>
                  <a:pt x="11660" y="4338"/>
                  <a:pt x="11646" y="4332"/>
                </a:cubicBezTo>
                <a:cubicBezTo>
                  <a:pt x="11632" y="4326"/>
                  <a:pt x="11616" y="4323"/>
                  <a:pt x="11597" y="4323"/>
                </a:cubicBezTo>
                <a:cubicBezTo>
                  <a:pt x="11578" y="4323"/>
                  <a:pt x="11562" y="4326"/>
                  <a:pt x="11548" y="4332"/>
                </a:cubicBezTo>
                <a:cubicBezTo>
                  <a:pt x="11533" y="4338"/>
                  <a:pt x="11522" y="4347"/>
                  <a:pt x="11512" y="4358"/>
                </a:cubicBezTo>
                <a:cubicBezTo>
                  <a:pt x="11503" y="4369"/>
                  <a:pt x="11495" y="4382"/>
                  <a:pt x="11491" y="4398"/>
                </a:cubicBezTo>
                <a:cubicBezTo>
                  <a:pt x="11486" y="4413"/>
                  <a:pt x="11484" y="4431"/>
                  <a:pt x="11484" y="4450"/>
                </a:cubicBezTo>
                <a:cubicBezTo>
                  <a:pt x="11484" y="4469"/>
                  <a:pt x="11486" y="4486"/>
                  <a:pt x="11491" y="4502"/>
                </a:cubicBezTo>
                <a:cubicBezTo>
                  <a:pt x="11496" y="4518"/>
                  <a:pt x="11503" y="4531"/>
                  <a:pt x="11513" y="4543"/>
                </a:cubicBezTo>
                <a:cubicBezTo>
                  <a:pt x="11522" y="4554"/>
                  <a:pt x="11534" y="4563"/>
                  <a:pt x="11548" y="4569"/>
                </a:cubicBezTo>
                <a:cubicBezTo>
                  <a:pt x="11562" y="4576"/>
                  <a:pt x="11578" y="4579"/>
                  <a:pt x="11597" y="4579"/>
                </a:cubicBezTo>
                <a:cubicBezTo>
                  <a:pt x="11616" y="4579"/>
                  <a:pt x="11633" y="4576"/>
                  <a:pt x="11648" y="4569"/>
                </a:cubicBezTo>
                <a:cubicBezTo>
                  <a:pt x="11662" y="4563"/>
                  <a:pt x="11674" y="4554"/>
                  <a:pt x="11683" y="4542"/>
                </a:cubicBezTo>
                <a:cubicBezTo>
                  <a:pt x="11692" y="4531"/>
                  <a:pt x="11699" y="4517"/>
                  <a:pt x="11703" y="4501"/>
                </a:cubicBezTo>
                <a:cubicBezTo>
                  <a:pt x="11708" y="4486"/>
                  <a:pt x="11710" y="4468"/>
                  <a:pt x="11710" y="4450"/>
                </a:cubicBezTo>
                <a:close/>
                <a:moveTo>
                  <a:pt x="12017" y="4610"/>
                </a:moveTo>
                <a:lnTo>
                  <a:pt x="11848" y="4341"/>
                </a:lnTo>
                <a:cubicBezTo>
                  <a:pt x="11848" y="4348"/>
                  <a:pt x="11849" y="4355"/>
                  <a:pt x="11849" y="4362"/>
                </a:cubicBezTo>
                <a:cubicBezTo>
                  <a:pt x="11849" y="4368"/>
                  <a:pt x="11850" y="4375"/>
                  <a:pt x="11850" y="4382"/>
                </a:cubicBezTo>
                <a:cubicBezTo>
                  <a:pt x="11850" y="4388"/>
                  <a:pt x="11850" y="4394"/>
                  <a:pt x="11850" y="4400"/>
                </a:cubicBezTo>
                <a:lnTo>
                  <a:pt x="11850" y="4610"/>
                </a:lnTo>
                <a:lnTo>
                  <a:pt x="11812" y="4610"/>
                </a:lnTo>
                <a:lnTo>
                  <a:pt x="11812" y="4294"/>
                </a:lnTo>
                <a:lnTo>
                  <a:pt x="11862" y="4294"/>
                </a:lnTo>
                <a:lnTo>
                  <a:pt x="12033" y="4564"/>
                </a:lnTo>
                <a:cubicBezTo>
                  <a:pt x="12032" y="4557"/>
                  <a:pt x="12032" y="4550"/>
                  <a:pt x="12031" y="4542"/>
                </a:cubicBezTo>
                <a:cubicBezTo>
                  <a:pt x="12031" y="4536"/>
                  <a:pt x="12031" y="4529"/>
                  <a:pt x="12030" y="4522"/>
                </a:cubicBezTo>
                <a:cubicBezTo>
                  <a:pt x="12030" y="4515"/>
                  <a:pt x="12030" y="4508"/>
                  <a:pt x="12030" y="4501"/>
                </a:cubicBezTo>
                <a:lnTo>
                  <a:pt x="12030" y="4294"/>
                </a:lnTo>
                <a:lnTo>
                  <a:pt x="12069" y="4294"/>
                </a:lnTo>
                <a:lnTo>
                  <a:pt x="12069" y="4610"/>
                </a:lnTo>
                <a:lnTo>
                  <a:pt x="12017" y="4610"/>
                </a:lnTo>
                <a:close/>
                <a:moveTo>
                  <a:pt x="13127" y="3810"/>
                </a:moveTo>
                <a:cubicBezTo>
                  <a:pt x="13125" y="3810"/>
                  <a:pt x="13123" y="3812"/>
                  <a:pt x="13123" y="3814"/>
                </a:cubicBezTo>
                <a:lnTo>
                  <a:pt x="13123" y="5076"/>
                </a:lnTo>
                <a:cubicBezTo>
                  <a:pt x="13123" y="5078"/>
                  <a:pt x="13125" y="5080"/>
                  <a:pt x="13127" y="5080"/>
                </a:cubicBezTo>
                <a:lnTo>
                  <a:pt x="16479" y="5080"/>
                </a:lnTo>
                <a:cubicBezTo>
                  <a:pt x="16481" y="5080"/>
                  <a:pt x="16484" y="5078"/>
                  <a:pt x="16484" y="5076"/>
                </a:cubicBezTo>
                <a:lnTo>
                  <a:pt x="16484" y="3814"/>
                </a:lnTo>
                <a:cubicBezTo>
                  <a:pt x="16484" y="3812"/>
                  <a:pt x="16481" y="3810"/>
                  <a:pt x="16479" y="3810"/>
                </a:cubicBezTo>
                <a:lnTo>
                  <a:pt x="13127" y="3810"/>
                </a:lnTo>
                <a:close/>
                <a:moveTo>
                  <a:pt x="13123" y="3810"/>
                </a:moveTo>
                <a:lnTo>
                  <a:pt x="13123" y="3810"/>
                </a:lnTo>
                <a:close/>
                <a:moveTo>
                  <a:pt x="16484" y="5081"/>
                </a:moveTo>
                <a:lnTo>
                  <a:pt x="16484" y="5081"/>
                </a:lnTo>
                <a:close/>
                <a:moveTo>
                  <a:pt x="13486" y="4310"/>
                </a:moveTo>
                <a:lnTo>
                  <a:pt x="13486" y="4446"/>
                </a:lnTo>
                <a:lnTo>
                  <a:pt x="13689" y="4446"/>
                </a:lnTo>
                <a:lnTo>
                  <a:pt x="13689" y="4487"/>
                </a:lnTo>
                <a:lnTo>
                  <a:pt x="13486" y="4487"/>
                </a:lnTo>
                <a:lnTo>
                  <a:pt x="13486" y="4634"/>
                </a:lnTo>
                <a:lnTo>
                  <a:pt x="13436" y="4634"/>
                </a:lnTo>
                <a:lnTo>
                  <a:pt x="13436" y="4270"/>
                </a:lnTo>
                <a:lnTo>
                  <a:pt x="13695" y="4270"/>
                </a:lnTo>
                <a:lnTo>
                  <a:pt x="13695" y="4310"/>
                </a:lnTo>
                <a:lnTo>
                  <a:pt x="13486" y="4310"/>
                </a:lnTo>
                <a:close/>
                <a:moveTo>
                  <a:pt x="14016" y="4634"/>
                </a:moveTo>
                <a:lnTo>
                  <a:pt x="13975" y="4528"/>
                </a:lnTo>
                <a:lnTo>
                  <a:pt x="13809" y="4528"/>
                </a:lnTo>
                <a:lnTo>
                  <a:pt x="13767" y="4634"/>
                </a:lnTo>
                <a:lnTo>
                  <a:pt x="13716" y="4634"/>
                </a:lnTo>
                <a:lnTo>
                  <a:pt x="13865" y="4270"/>
                </a:lnTo>
                <a:lnTo>
                  <a:pt x="13921" y="4270"/>
                </a:lnTo>
                <a:lnTo>
                  <a:pt x="14067" y="4634"/>
                </a:lnTo>
                <a:lnTo>
                  <a:pt x="14016" y="4634"/>
                </a:lnTo>
                <a:close/>
                <a:moveTo>
                  <a:pt x="13913" y="4369"/>
                </a:moveTo>
                <a:cubicBezTo>
                  <a:pt x="13911" y="4362"/>
                  <a:pt x="13908" y="4355"/>
                  <a:pt x="13906" y="4348"/>
                </a:cubicBezTo>
                <a:cubicBezTo>
                  <a:pt x="13903" y="4341"/>
                  <a:pt x="13901" y="4334"/>
                  <a:pt x="13899" y="4328"/>
                </a:cubicBezTo>
                <a:cubicBezTo>
                  <a:pt x="13897" y="4323"/>
                  <a:pt x="13895" y="4318"/>
                  <a:pt x="13894" y="4314"/>
                </a:cubicBezTo>
                <a:cubicBezTo>
                  <a:pt x="13893" y="4310"/>
                  <a:pt x="13892" y="4308"/>
                  <a:pt x="13892" y="4307"/>
                </a:cubicBezTo>
                <a:cubicBezTo>
                  <a:pt x="13892" y="4308"/>
                  <a:pt x="13891" y="4310"/>
                  <a:pt x="13890" y="4314"/>
                </a:cubicBezTo>
                <a:cubicBezTo>
                  <a:pt x="13888" y="4318"/>
                  <a:pt x="13887" y="4323"/>
                  <a:pt x="13885" y="4329"/>
                </a:cubicBezTo>
                <a:cubicBezTo>
                  <a:pt x="13883" y="4335"/>
                  <a:pt x="13881" y="4341"/>
                  <a:pt x="13878" y="4348"/>
                </a:cubicBezTo>
                <a:cubicBezTo>
                  <a:pt x="13876" y="4355"/>
                  <a:pt x="13873" y="4362"/>
                  <a:pt x="13871" y="4369"/>
                </a:cubicBezTo>
                <a:lnTo>
                  <a:pt x="13824" y="4489"/>
                </a:lnTo>
                <a:lnTo>
                  <a:pt x="13960" y="4489"/>
                </a:lnTo>
                <a:lnTo>
                  <a:pt x="13913" y="4369"/>
                </a:lnTo>
                <a:close/>
                <a:moveTo>
                  <a:pt x="14271" y="4305"/>
                </a:moveTo>
                <a:cubicBezTo>
                  <a:pt x="14250" y="4305"/>
                  <a:pt x="14232" y="4308"/>
                  <a:pt x="14216" y="4315"/>
                </a:cubicBezTo>
                <a:cubicBezTo>
                  <a:pt x="14200" y="4322"/>
                  <a:pt x="14186" y="4332"/>
                  <a:pt x="14176" y="4345"/>
                </a:cubicBezTo>
                <a:cubicBezTo>
                  <a:pt x="14165" y="4357"/>
                  <a:pt x="14157" y="4373"/>
                  <a:pt x="14151" y="4391"/>
                </a:cubicBezTo>
                <a:cubicBezTo>
                  <a:pt x="14146" y="4409"/>
                  <a:pt x="14143" y="4429"/>
                  <a:pt x="14143" y="4450"/>
                </a:cubicBezTo>
                <a:cubicBezTo>
                  <a:pt x="14143" y="4472"/>
                  <a:pt x="14146" y="4492"/>
                  <a:pt x="14152" y="4511"/>
                </a:cubicBezTo>
                <a:cubicBezTo>
                  <a:pt x="14158" y="4529"/>
                  <a:pt x="14166" y="4544"/>
                  <a:pt x="14177" y="4558"/>
                </a:cubicBezTo>
                <a:cubicBezTo>
                  <a:pt x="14189" y="4571"/>
                  <a:pt x="14202" y="4581"/>
                  <a:pt x="14218" y="4588"/>
                </a:cubicBezTo>
                <a:cubicBezTo>
                  <a:pt x="14234" y="4595"/>
                  <a:pt x="14253" y="4599"/>
                  <a:pt x="14273" y="4599"/>
                </a:cubicBezTo>
                <a:cubicBezTo>
                  <a:pt x="14287" y="4599"/>
                  <a:pt x="14300" y="4597"/>
                  <a:pt x="14311" y="4593"/>
                </a:cubicBezTo>
                <a:cubicBezTo>
                  <a:pt x="14323" y="4590"/>
                  <a:pt x="14333" y="4584"/>
                  <a:pt x="14343" y="4578"/>
                </a:cubicBezTo>
                <a:cubicBezTo>
                  <a:pt x="14352" y="4571"/>
                  <a:pt x="14361" y="4563"/>
                  <a:pt x="14368" y="4554"/>
                </a:cubicBezTo>
                <a:cubicBezTo>
                  <a:pt x="14375" y="4545"/>
                  <a:pt x="14382" y="4534"/>
                  <a:pt x="14388" y="4523"/>
                </a:cubicBezTo>
                <a:lnTo>
                  <a:pt x="14428" y="4543"/>
                </a:lnTo>
                <a:cubicBezTo>
                  <a:pt x="14421" y="4557"/>
                  <a:pt x="14413" y="4570"/>
                  <a:pt x="14404" y="4581"/>
                </a:cubicBezTo>
                <a:cubicBezTo>
                  <a:pt x="14394" y="4593"/>
                  <a:pt x="14383" y="4603"/>
                  <a:pt x="14370" y="4612"/>
                </a:cubicBezTo>
                <a:cubicBezTo>
                  <a:pt x="14357" y="4620"/>
                  <a:pt x="14342" y="4627"/>
                  <a:pt x="14325" y="4632"/>
                </a:cubicBezTo>
                <a:cubicBezTo>
                  <a:pt x="14309" y="4637"/>
                  <a:pt x="14291" y="4639"/>
                  <a:pt x="14270" y="4640"/>
                </a:cubicBezTo>
                <a:cubicBezTo>
                  <a:pt x="14241" y="4639"/>
                  <a:pt x="14215" y="4635"/>
                  <a:pt x="14193" y="4625"/>
                </a:cubicBezTo>
                <a:cubicBezTo>
                  <a:pt x="14171" y="4616"/>
                  <a:pt x="14152" y="4603"/>
                  <a:pt x="14137" y="4586"/>
                </a:cubicBezTo>
                <a:cubicBezTo>
                  <a:pt x="14123" y="4569"/>
                  <a:pt x="14111" y="4549"/>
                  <a:pt x="14104" y="4526"/>
                </a:cubicBezTo>
                <a:cubicBezTo>
                  <a:pt x="14097" y="4503"/>
                  <a:pt x="14093" y="4478"/>
                  <a:pt x="14093" y="4450"/>
                </a:cubicBezTo>
                <a:cubicBezTo>
                  <a:pt x="14093" y="4422"/>
                  <a:pt x="14097" y="4396"/>
                  <a:pt x="14105" y="4373"/>
                </a:cubicBezTo>
                <a:cubicBezTo>
                  <a:pt x="14112" y="4350"/>
                  <a:pt x="14124" y="4331"/>
                  <a:pt x="14139" y="4315"/>
                </a:cubicBezTo>
                <a:cubicBezTo>
                  <a:pt x="14154" y="4299"/>
                  <a:pt x="14173" y="4286"/>
                  <a:pt x="14195" y="4278"/>
                </a:cubicBezTo>
                <a:cubicBezTo>
                  <a:pt x="14217" y="4269"/>
                  <a:pt x="14242" y="4265"/>
                  <a:pt x="14270" y="4265"/>
                </a:cubicBezTo>
                <a:cubicBezTo>
                  <a:pt x="14309" y="4265"/>
                  <a:pt x="14341" y="4272"/>
                  <a:pt x="14367" y="4287"/>
                </a:cubicBezTo>
                <a:cubicBezTo>
                  <a:pt x="14393" y="4302"/>
                  <a:pt x="14412" y="4325"/>
                  <a:pt x="14425" y="4355"/>
                </a:cubicBezTo>
                <a:lnTo>
                  <a:pt x="14378" y="4370"/>
                </a:lnTo>
                <a:cubicBezTo>
                  <a:pt x="14374" y="4362"/>
                  <a:pt x="14370" y="4353"/>
                  <a:pt x="14364" y="4346"/>
                </a:cubicBezTo>
                <a:cubicBezTo>
                  <a:pt x="14358" y="4338"/>
                  <a:pt x="14351" y="4331"/>
                  <a:pt x="14342" y="4325"/>
                </a:cubicBezTo>
                <a:cubicBezTo>
                  <a:pt x="14333" y="4319"/>
                  <a:pt x="14323" y="4314"/>
                  <a:pt x="14311" y="4310"/>
                </a:cubicBezTo>
                <a:cubicBezTo>
                  <a:pt x="14299" y="4307"/>
                  <a:pt x="14286" y="4305"/>
                  <a:pt x="14271" y="4305"/>
                </a:cubicBezTo>
                <a:close/>
                <a:moveTo>
                  <a:pt x="14496" y="4635"/>
                </a:moveTo>
                <a:lnTo>
                  <a:pt x="14496" y="4270"/>
                </a:lnTo>
                <a:lnTo>
                  <a:pt x="14545" y="4270"/>
                </a:lnTo>
                <a:lnTo>
                  <a:pt x="14545" y="4635"/>
                </a:lnTo>
                <a:lnTo>
                  <a:pt x="14496" y="4635"/>
                </a:lnTo>
                <a:close/>
                <a:moveTo>
                  <a:pt x="14638" y="4635"/>
                </a:moveTo>
                <a:lnTo>
                  <a:pt x="14638" y="4270"/>
                </a:lnTo>
                <a:lnTo>
                  <a:pt x="14688" y="4270"/>
                </a:lnTo>
                <a:lnTo>
                  <a:pt x="14688" y="4594"/>
                </a:lnTo>
                <a:lnTo>
                  <a:pt x="14872" y="4594"/>
                </a:lnTo>
                <a:lnTo>
                  <a:pt x="14872" y="4635"/>
                </a:lnTo>
                <a:lnTo>
                  <a:pt x="14638" y="4635"/>
                </a:lnTo>
                <a:close/>
                <a:moveTo>
                  <a:pt x="14941" y="4635"/>
                </a:moveTo>
                <a:lnTo>
                  <a:pt x="14941" y="4270"/>
                </a:lnTo>
                <a:lnTo>
                  <a:pt x="14990" y="4270"/>
                </a:lnTo>
                <a:lnTo>
                  <a:pt x="14990" y="4635"/>
                </a:lnTo>
                <a:lnTo>
                  <a:pt x="14941" y="4635"/>
                </a:lnTo>
                <a:close/>
                <a:moveTo>
                  <a:pt x="15226" y="4311"/>
                </a:moveTo>
                <a:lnTo>
                  <a:pt x="15226" y="4635"/>
                </a:lnTo>
                <a:lnTo>
                  <a:pt x="15177" y="4635"/>
                </a:lnTo>
                <a:lnTo>
                  <a:pt x="15177" y="4311"/>
                </a:lnTo>
                <a:lnTo>
                  <a:pt x="15052" y="4311"/>
                </a:lnTo>
                <a:lnTo>
                  <a:pt x="15052" y="4270"/>
                </a:lnTo>
                <a:lnTo>
                  <a:pt x="15351" y="4270"/>
                </a:lnTo>
                <a:lnTo>
                  <a:pt x="15351" y="4311"/>
                </a:lnTo>
                <a:lnTo>
                  <a:pt x="15226" y="4311"/>
                </a:lnTo>
                <a:close/>
                <a:moveTo>
                  <a:pt x="15411" y="4635"/>
                </a:moveTo>
                <a:lnTo>
                  <a:pt x="15411" y="4270"/>
                </a:lnTo>
                <a:lnTo>
                  <a:pt x="15460" y="4270"/>
                </a:lnTo>
                <a:lnTo>
                  <a:pt x="15460" y="4635"/>
                </a:lnTo>
                <a:lnTo>
                  <a:pt x="15411" y="4635"/>
                </a:lnTo>
                <a:close/>
                <a:moveTo>
                  <a:pt x="15553" y="4635"/>
                </a:moveTo>
                <a:lnTo>
                  <a:pt x="15553" y="4270"/>
                </a:lnTo>
                <a:lnTo>
                  <a:pt x="15830" y="4270"/>
                </a:lnTo>
                <a:lnTo>
                  <a:pt x="15830" y="4311"/>
                </a:lnTo>
                <a:lnTo>
                  <a:pt x="15603" y="4311"/>
                </a:lnTo>
                <a:lnTo>
                  <a:pt x="15603" y="4428"/>
                </a:lnTo>
                <a:lnTo>
                  <a:pt x="15814" y="4428"/>
                </a:lnTo>
                <a:lnTo>
                  <a:pt x="15814" y="4467"/>
                </a:lnTo>
                <a:lnTo>
                  <a:pt x="15603" y="4467"/>
                </a:lnTo>
                <a:lnTo>
                  <a:pt x="15603" y="4594"/>
                </a:lnTo>
                <a:lnTo>
                  <a:pt x="15840" y="4594"/>
                </a:lnTo>
                <a:lnTo>
                  <a:pt x="15840" y="4635"/>
                </a:lnTo>
                <a:lnTo>
                  <a:pt x="15553" y="4635"/>
                </a:lnTo>
                <a:close/>
                <a:moveTo>
                  <a:pt x="16190" y="4534"/>
                </a:moveTo>
                <a:cubicBezTo>
                  <a:pt x="16190" y="4549"/>
                  <a:pt x="16187" y="4563"/>
                  <a:pt x="16181" y="4576"/>
                </a:cubicBezTo>
                <a:cubicBezTo>
                  <a:pt x="16175" y="4589"/>
                  <a:pt x="16166" y="4600"/>
                  <a:pt x="16153" y="4610"/>
                </a:cubicBezTo>
                <a:cubicBezTo>
                  <a:pt x="16141" y="4619"/>
                  <a:pt x="16125" y="4626"/>
                  <a:pt x="16106" y="4632"/>
                </a:cubicBezTo>
                <a:cubicBezTo>
                  <a:pt x="16087" y="4637"/>
                  <a:pt x="16065" y="4639"/>
                  <a:pt x="16039" y="4640"/>
                </a:cubicBezTo>
                <a:cubicBezTo>
                  <a:pt x="15994" y="4639"/>
                  <a:pt x="15959" y="4632"/>
                  <a:pt x="15933" y="4616"/>
                </a:cubicBezTo>
                <a:cubicBezTo>
                  <a:pt x="15908" y="4600"/>
                  <a:pt x="15892" y="4577"/>
                  <a:pt x="15885" y="4547"/>
                </a:cubicBezTo>
                <a:lnTo>
                  <a:pt x="15933" y="4537"/>
                </a:lnTo>
                <a:cubicBezTo>
                  <a:pt x="15935" y="4547"/>
                  <a:pt x="15939" y="4555"/>
                  <a:pt x="15944" y="4563"/>
                </a:cubicBezTo>
                <a:cubicBezTo>
                  <a:pt x="15949" y="4571"/>
                  <a:pt x="15956" y="4578"/>
                  <a:pt x="15964" y="4583"/>
                </a:cubicBezTo>
                <a:cubicBezTo>
                  <a:pt x="15973" y="4589"/>
                  <a:pt x="15983" y="4593"/>
                  <a:pt x="15996" y="4596"/>
                </a:cubicBezTo>
                <a:cubicBezTo>
                  <a:pt x="16008" y="4599"/>
                  <a:pt x="16023" y="4601"/>
                  <a:pt x="16041" y="4601"/>
                </a:cubicBezTo>
                <a:cubicBezTo>
                  <a:pt x="16056" y="4601"/>
                  <a:pt x="16069" y="4600"/>
                  <a:pt x="16081" y="4597"/>
                </a:cubicBezTo>
                <a:cubicBezTo>
                  <a:pt x="16094" y="4595"/>
                  <a:pt x="16104" y="4591"/>
                  <a:pt x="16113" y="4586"/>
                </a:cubicBezTo>
                <a:cubicBezTo>
                  <a:pt x="16122" y="4581"/>
                  <a:pt x="16128" y="4574"/>
                  <a:pt x="16133" y="4566"/>
                </a:cubicBezTo>
                <a:cubicBezTo>
                  <a:pt x="16138" y="4557"/>
                  <a:pt x="16141" y="4548"/>
                  <a:pt x="16141" y="4536"/>
                </a:cubicBezTo>
                <a:cubicBezTo>
                  <a:pt x="16141" y="4524"/>
                  <a:pt x="16138" y="4515"/>
                  <a:pt x="16133" y="4507"/>
                </a:cubicBezTo>
                <a:cubicBezTo>
                  <a:pt x="16127" y="4500"/>
                  <a:pt x="16120" y="4494"/>
                  <a:pt x="16110" y="4489"/>
                </a:cubicBezTo>
                <a:cubicBezTo>
                  <a:pt x="16100" y="4484"/>
                  <a:pt x="16088" y="4480"/>
                  <a:pt x="16075" y="4477"/>
                </a:cubicBezTo>
                <a:cubicBezTo>
                  <a:pt x="16061" y="4474"/>
                  <a:pt x="16046" y="4470"/>
                  <a:pt x="16029" y="4466"/>
                </a:cubicBezTo>
                <a:cubicBezTo>
                  <a:pt x="16019" y="4464"/>
                  <a:pt x="16009" y="4462"/>
                  <a:pt x="15999" y="4459"/>
                </a:cubicBezTo>
                <a:cubicBezTo>
                  <a:pt x="15989" y="4456"/>
                  <a:pt x="15979" y="4453"/>
                  <a:pt x="15969" y="4449"/>
                </a:cubicBezTo>
                <a:cubicBezTo>
                  <a:pt x="15960" y="4446"/>
                  <a:pt x="15951" y="4441"/>
                  <a:pt x="15943" y="4436"/>
                </a:cubicBezTo>
                <a:cubicBezTo>
                  <a:pt x="15935" y="4431"/>
                  <a:pt x="15927" y="4425"/>
                  <a:pt x="15921" y="4418"/>
                </a:cubicBezTo>
                <a:cubicBezTo>
                  <a:pt x="15915" y="4411"/>
                  <a:pt x="15911" y="4403"/>
                  <a:pt x="15907" y="4394"/>
                </a:cubicBezTo>
                <a:cubicBezTo>
                  <a:pt x="15904" y="4385"/>
                  <a:pt x="15902" y="4374"/>
                  <a:pt x="15902" y="4362"/>
                </a:cubicBezTo>
                <a:cubicBezTo>
                  <a:pt x="15902" y="4345"/>
                  <a:pt x="15906" y="4330"/>
                  <a:pt x="15913" y="4318"/>
                </a:cubicBezTo>
                <a:cubicBezTo>
                  <a:pt x="15920" y="4305"/>
                  <a:pt x="15929" y="4295"/>
                  <a:pt x="15942" y="4287"/>
                </a:cubicBezTo>
                <a:cubicBezTo>
                  <a:pt x="15954" y="4279"/>
                  <a:pt x="15969" y="4274"/>
                  <a:pt x="15986" y="4270"/>
                </a:cubicBezTo>
                <a:cubicBezTo>
                  <a:pt x="16002" y="4266"/>
                  <a:pt x="16021" y="4265"/>
                  <a:pt x="16040" y="4265"/>
                </a:cubicBezTo>
                <a:cubicBezTo>
                  <a:pt x="16063" y="4265"/>
                  <a:pt x="16082" y="4266"/>
                  <a:pt x="16098" y="4270"/>
                </a:cubicBezTo>
                <a:cubicBezTo>
                  <a:pt x="16114" y="4273"/>
                  <a:pt x="16128" y="4279"/>
                  <a:pt x="16139" y="4286"/>
                </a:cubicBezTo>
                <a:cubicBezTo>
                  <a:pt x="16150" y="4293"/>
                  <a:pt x="16159" y="4302"/>
                  <a:pt x="16165" y="4312"/>
                </a:cubicBezTo>
                <a:cubicBezTo>
                  <a:pt x="16172" y="4322"/>
                  <a:pt x="16177" y="4335"/>
                  <a:pt x="16181" y="4348"/>
                </a:cubicBezTo>
                <a:lnTo>
                  <a:pt x="16132" y="4357"/>
                </a:lnTo>
                <a:cubicBezTo>
                  <a:pt x="16130" y="4348"/>
                  <a:pt x="16127" y="4340"/>
                  <a:pt x="16122" y="4333"/>
                </a:cubicBezTo>
                <a:cubicBezTo>
                  <a:pt x="16117" y="4326"/>
                  <a:pt x="16111" y="4321"/>
                  <a:pt x="16104" y="4316"/>
                </a:cubicBezTo>
                <a:cubicBezTo>
                  <a:pt x="16097" y="4311"/>
                  <a:pt x="16088" y="4308"/>
                  <a:pt x="16077" y="4305"/>
                </a:cubicBezTo>
                <a:cubicBezTo>
                  <a:pt x="16066" y="4303"/>
                  <a:pt x="16054" y="4302"/>
                  <a:pt x="16040" y="4302"/>
                </a:cubicBezTo>
                <a:cubicBezTo>
                  <a:pt x="16023" y="4302"/>
                  <a:pt x="16009" y="4303"/>
                  <a:pt x="15997" y="4306"/>
                </a:cubicBezTo>
                <a:cubicBezTo>
                  <a:pt x="15986" y="4309"/>
                  <a:pt x="15977" y="4313"/>
                  <a:pt x="15970" y="4319"/>
                </a:cubicBezTo>
                <a:cubicBezTo>
                  <a:pt x="15963" y="4324"/>
                  <a:pt x="15958" y="4330"/>
                  <a:pt x="15955" y="4337"/>
                </a:cubicBezTo>
                <a:cubicBezTo>
                  <a:pt x="15952" y="4344"/>
                  <a:pt x="15950" y="4351"/>
                  <a:pt x="15950" y="4359"/>
                </a:cubicBezTo>
                <a:cubicBezTo>
                  <a:pt x="15950" y="4370"/>
                  <a:pt x="15953" y="4379"/>
                  <a:pt x="15958" y="4386"/>
                </a:cubicBezTo>
                <a:cubicBezTo>
                  <a:pt x="15964" y="4393"/>
                  <a:pt x="15971" y="4399"/>
                  <a:pt x="15980" y="4404"/>
                </a:cubicBezTo>
                <a:cubicBezTo>
                  <a:pt x="15990" y="4408"/>
                  <a:pt x="16000" y="4412"/>
                  <a:pt x="16013" y="4415"/>
                </a:cubicBezTo>
                <a:cubicBezTo>
                  <a:pt x="16025" y="4418"/>
                  <a:pt x="16038" y="4421"/>
                  <a:pt x="16052" y="4425"/>
                </a:cubicBezTo>
                <a:cubicBezTo>
                  <a:pt x="16063" y="4427"/>
                  <a:pt x="16074" y="4430"/>
                  <a:pt x="16085" y="4433"/>
                </a:cubicBezTo>
                <a:cubicBezTo>
                  <a:pt x="16096" y="4435"/>
                  <a:pt x="16107" y="4438"/>
                  <a:pt x="16117" y="4442"/>
                </a:cubicBezTo>
                <a:cubicBezTo>
                  <a:pt x="16127" y="4446"/>
                  <a:pt x="16137" y="4450"/>
                  <a:pt x="16146" y="4455"/>
                </a:cubicBezTo>
                <a:cubicBezTo>
                  <a:pt x="16154" y="4460"/>
                  <a:pt x="16162" y="4466"/>
                  <a:pt x="16169" y="4473"/>
                </a:cubicBezTo>
                <a:cubicBezTo>
                  <a:pt x="16175" y="4481"/>
                  <a:pt x="16180" y="4489"/>
                  <a:pt x="16184" y="4499"/>
                </a:cubicBezTo>
                <a:cubicBezTo>
                  <a:pt x="16188" y="4509"/>
                  <a:pt x="16190" y="4520"/>
                  <a:pt x="16190" y="4534"/>
                </a:cubicBezTo>
                <a:close/>
                <a:moveTo>
                  <a:pt x="17121" y="3810"/>
                </a:moveTo>
                <a:cubicBezTo>
                  <a:pt x="17119" y="3810"/>
                  <a:pt x="17117" y="3812"/>
                  <a:pt x="17117" y="3814"/>
                </a:cubicBezTo>
                <a:lnTo>
                  <a:pt x="17117" y="5076"/>
                </a:lnTo>
                <a:cubicBezTo>
                  <a:pt x="17117" y="5078"/>
                  <a:pt x="17119" y="5080"/>
                  <a:pt x="17121" y="5080"/>
                </a:cubicBezTo>
                <a:lnTo>
                  <a:pt x="21558" y="5080"/>
                </a:lnTo>
                <a:cubicBezTo>
                  <a:pt x="21560" y="5080"/>
                  <a:pt x="21562" y="5078"/>
                  <a:pt x="21562" y="5076"/>
                </a:cubicBezTo>
                <a:lnTo>
                  <a:pt x="21562" y="3814"/>
                </a:lnTo>
                <a:cubicBezTo>
                  <a:pt x="21562" y="3812"/>
                  <a:pt x="21560" y="3810"/>
                  <a:pt x="21558" y="3810"/>
                </a:cubicBezTo>
                <a:lnTo>
                  <a:pt x="17121" y="3810"/>
                </a:lnTo>
                <a:close/>
                <a:moveTo>
                  <a:pt x="17117" y="3810"/>
                </a:moveTo>
                <a:lnTo>
                  <a:pt x="17117" y="3810"/>
                </a:lnTo>
                <a:close/>
                <a:moveTo>
                  <a:pt x="21563" y="5081"/>
                </a:moveTo>
                <a:lnTo>
                  <a:pt x="21563" y="5081"/>
                </a:lnTo>
                <a:close/>
                <a:moveTo>
                  <a:pt x="17448" y="4635"/>
                </a:moveTo>
                <a:lnTo>
                  <a:pt x="17448" y="4270"/>
                </a:lnTo>
                <a:lnTo>
                  <a:pt x="17497" y="4270"/>
                </a:lnTo>
                <a:lnTo>
                  <a:pt x="17497" y="4594"/>
                </a:lnTo>
                <a:lnTo>
                  <a:pt x="17681" y="4594"/>
                </a:lnTo>
                <a:lnTo>
                  <a:pt x="17681" y="4635"/>
                </a:lnTo>
                <a:lnTo>
                  <a:pt x="17448" y="4635"/>
                </a:lnTo>
                <a:close/>
                <a:moveTo>
                  <a:pt x="18087" y="4450"/>
                </a:moveTo>
                <a:cubicBezTo>
                  <a:pt x="18087" y="4479"/>
                  <a:pt x="18083" y="4505"/>
                  <a:pt x="18074" y="4528"/>
                </a:cubicBezTo>
                <a:cubicBezTo>
                  <a:pt x="18066" y="4551"/>
                  <a:pt x="18054" y="4571"/>
                  <a:pt x="18039" y="4588"/>
                </a:cubicBezTo>
                <a:cubicBezTo>
                  <a:pt x="18023" y="4604"/>
                  <a:pt x="18004" y="4617"/>
                  <a:pt x="17982" y="4626"/>
                </a:cubicBezTo>
                <a:cubicBezTo>
                  <a:pt x="17960" y="4635"/>
                  <a:pt x="17934" y="4639"/>
                  <a:pt x="17906" y="4640"/>
                </a:cubicBezTo>
                <a:cubicBezTo>
                  <a:pt x="17876" y="4639"/>
                  <a:pt x="17850" y="4635"/>
                  <a:pt x="17827" y="4625"/>
                </a:cubicBezTo>
                <a:cubicBezTo>
                  <a:pt x="17805" y="4616"/>
                  <a:pt x="17786" y="4603"/>
                  <a:pt x="17771" y="4586"/>
                </a:cubicBezTo>
                <a:cubicBezTo>
                  <a:pt x="17756" y="4569"/>
                  <a:pt x="17745" y="4549"/>
                  <a:pt x="17737" y="4526"/>
                </a:cubicBezTo>
                <a:cubicBezTo>
                  <a:pt x="17729" y="4503"/>
                  <a:pt x="17726" y="4478"/>
                  <a:pt x="17726" y="4450"/>
                </a:cubicBezTo>
                <a:cubicBezTo>
                  <a:pt x="17726" y="4422"/>
                  <a:pt x="17730" y="4396"/>
                  <a:pt x="17737" y="4373"/>
                </a:cubicBezTo>
                <a:cubicBezTo>
                  <a:pt x="17745" y="4350"/>
                  <a:pt x="17757" y="4331"/>
                  <a:pt x="17772" y="4315"/>
                </a:cubicBezTo>
                <a:cubicBezTo>
                  <a:pt x="17788" y="4299"/>
                  <a:pt x="17807" y="4286"/>
                  <a:pt x="17829" y="4278"/>
                </a:cubicBezTo>
                <a:cubicBezTo>
                  <a:pt x="17851" y="4269"/>
                  <a:pt x="17877" y="4265"/>
                  <a:pt x="17906" y="4265"/>
                </a:cubicBezTo>
                <a:cubicBezTo>
                  <a:pt x="17935" y="4265"/>
                  <a:pt x="17961" y="4269"/>
                  <a:pt x="17983" y="4278"/>
                </a:cubicBezTo>
                <a:cubicBezTo>
                  <a:pt x="18006" y="4287"/>
                  <a:pt x="18025" y="4299"/>
                  <a:pt x="18040" y="4315"/>
                </a:cubicBezTo>
                <a:cubicBezTo>
                  <a:pt x="18055" y="4331"/>
                  <a:pt x="18067" y="4351"/>
                  <a:pt x="18075" y="4374"/>
                </a:cubicBezTo>
                <a:cubicBezTo>
                  <a:pt x="18083" y="4397"/>
                  <a:pt x="18087" y="4422"/>
                  <a:pt x="18087" y="4450"/>
                </a:cubicBezTo>
                <a:close/>
                <a:moveTo>
                  <a:pt x="18036" y="4450"/>
                </a:moveTo>
                <a:cubicBezTo>
                  <a:pt x="18036" y="4429"/>
                  <a:pt x="18034" y="4409"/>
                  <a:pt x="18028" y="4391"/>
                </a:cubicBezTo>
                <a:cubicBezTo>
                  <a:pt x="18022" y="4373"/>
                  <a:pt x="18014" y="4357"/>
                  <a:pt x="18003" y="4345"/>
                </a:cubicBezTo>
                <a:cubicBezTo>
                  <a:pt x="17992" y="4332"/>
                  <a:pt x="17979" y="4322"/>
                  <a:pt x="17962" y="4315"/>
                </a:cubicBezTo>
                <a:cubicBezTo>
                  <a:pt x="17946" y="4308"/>
                  <a:pt x="17928" y="4305"/>
                  <a:pt x="17906" y="4305"/>
                </a:cubicBezTo>
                <a:cubicBezTo>
                  <a:pt x="17885" y="4305"/>
                  <a:pt x="17866" y="4308"/>
                  <a:pt x="17849" y="4315"/>
                </a:cubicBezTo>
                <a:cubicBezTo>
                  <a:pt x="17833" y="4322"/>
                  <a:pt x="17819" y="4332"/>
                  <a:pt x="17808" y="4345"/>
                </a:cubicBezTo>
                <a:cubicBezTo>
                  <a:pt x="17797" y="4357"/>
                  <a:pt x="17789" y="4373"/>
                  <a:pt x="17784" y="4391"/>
                </a:cubicBezTo>
                <a:cubicBezTo>
                  <a:pt x="17778" y="4409"/>
                  <a:pt x="17776" y="4429"/>
                  <a:pt x="17776" y="4450"/>
                </a:cubicBezTo>
                <a:cubicBezTo>
                  <a:pt x="17776" y="4472"/>
                  <a:pt x="17778" y="4492"/>
                  <a:pt x="17784" y="4511"/>
                </a:cubicBezTo>
                <a:cubicBezTo>
                  <a:pt x="17790" y="4529"/>
                  <a:pt x="17798" y="4544"/>
                  <a:pt x="17809" y="4558"/>
                </a:cubicBezTo>
                <a:cubicBezTo>
                  <a:pt x="17820" y="4571"/>
                  <a:pt x="17833" y="4581"/>
                  <a:pt x="17850" y="4588"/>
                </a:cubicBezTo>
                <a:cubicBezTo>
                  <a:pt x="17866" y="4596"/>
                  <a:pt x="17885" y="4599"/>
                  <a:pt x="17906" y="4599"/>
                </a:cubicBezTo>
                <a:cubicBezTo>
                  <a:pt x="17929" y="4599"/>
                  <a:pt x="17948" y="4596"/>
                  <a:pt x="17965" y="4588"/>
                </a:cubicBezTo>
                <a:cubicBezTo>
                  <a:pt x="17981" y="4581"/>
                  <a:pt x="17995" y="4571"/>
                  <a:pt x="18005" y="4557"/>
                </a:cubicBezTo>
                <a:cubicBezTo>
                  <a:pt x="18016" y="4544"/>
                  <a:pt x="18024" y="4528"/>
                  <a:pt x="18029" y="4510"/>
                </a:cubicBezTo>
                <a:cubicBezTo>
                  <a:pt x="18034" y="4492"/>
                  <a:pt x="18036" y="4472"/>
                  <a:pt x="18036" y="4450"/>
                </a:cubicBezTo>
                <a:close/>
                <a:moveTo>
                  <a:pt x="18316" y="4305"/>
                </a:moveTo>
                <a:cubicBezTo>
                  <a:pt x="18295" y="4305"/>
                  <a:pt x="18277" y="4308"/>
                  <a:pt x="18261" y="4315"/>
                </a:cubicBezTo>
                <a:cubicBezTo>
                  <a:pt x="18245" y="4322"/>
                  <a:pt x="18232" y="4332"/>
                  <a:pt x="18221" y="4345"/>
                </a:cubicBezTo>
                <a:cubicBezTo>
                  <a:pt x="18210" y="4357"/>
                  <a:pt x="18202" y="4373"/>
                  <a:pt x="18197" y="4391"/>
                </a:cubicBezTo>
                <a:cubicBezTo>
                  <a:pt x="18191" y="4409"/>
                  <a:pt x="18188" y="4429"/>
                  <a:pt x="18188" y="4450"/>
                </a:cubicBezTo>
                <a:cubicBezTo>
                  <a:pt x="18188" y="4472"/>
                  <a:pt x="18191" y="4492"/>
                  <a:pt x="18197" y="4511"/>
                </a:cubicBezTo>
                <a:cubicBezTo>
                  <a:pt x="18203" y="4529"/>
                  <a:pt x="18212" y="4544"/>
                  <a:pt x="18223" y="4558"/>
                </a:cubicBezTo>
                <a:cubicBezTo>
                  <a:pt x="18234" y="4571"/>
                  <a:pt x="18248" y="4581"/>
                  <a:pt x="18264" y="4588"/>
                </a:cubicBezTo>
                <a:cubicBezTo>
                  <a:pt x="18280" y="4595"/>
                  <a:pt x="18298" y="4599"/>
                  <a:pt x="18318" y="4599"/>
                </a:cubicBezTo>
                <a:cubicBezTo>
                  <a:pt x="18332" y="4599"/>
                  <a:pt x="18345" y="4597"/>
                  <a:pt x="18357" y="4593"/>
                </a:cubicBezTo>
                <a:cubicBezTo>
                  <a:pt x="18368" y="4590"/>
                  <a:pt x="18379" y="4584"/>
                  <a:pt x="18388" y="4578"/>
                </a:cubicBezTo>
                <a:cubicBezTo>
                  <a:pt x="18398" y="4571"/>
                  <a:pt x="18406" y="4563"/>
                  <a:pt x="18413" y="4554"/>
                </a:cubicBezTo>
                <a:cubicBezTo>
                  <a:pt x="18421" y="4545"/>
                  <a:pt x="18427" y="4534"/>
                  <a:pt x="18433" y="4523"/>
                </a:cubicBezTo>
                <a:lnTo>
                  <a:pt x="18473" y="4543"/>
                </a:lnTo>
                <a:cubicBezTo>
                  <a:pt x="18467" y="4557"/>
                  <a:pt x="18459" y="4570"/>
                  <a:pt x="18449" y="4581"/>
                </a:cubicBezTo>
                <a:cubicBezTo>
                  <a:pt x="18439" y="4593"/>
                  <a:pt x="18428" y="4603"/>
                  <a:pt x="18415" y="4612"/>
                </a:cubicBezTo>
                <a:cubicBezTo>
                  <a:pt x="18402" y="4620"/>
                  <a:pt x="18387" y="4627"/>
                  <a:pt x="18371" y="4632"/>
                </a:cubicBezTo>
                <a:cubicBezTo>
                  <a:pt x="18355" y="4637"/>
                  <a:pt x="18336" y="4639"/>
                  <a:pt x="18316" y="4640"/>
                </a:cubicBezTo>
                <a:cubicBezTo>
                  <a:pt x="18286" y="4639"/>
                  <a:pt x="18261" y="4635"/>
                  <a:pt x="18238" y="4625"/>
                </a:cubicBezTo>
                <a:cubicBezTo>
                  <a:pt x="18216" y="4616"/>
                  <a:pt x="18198" y="4603"/>
                  <a:pt x="18183" y="4586"/>
                </a:cubicBezTo>
                <a:cubicBezTo>
                  <a:pt x="18168" y="4569"/>
                  <a:pt x="18157" y="4549"/>
                  <a:pt x="18149" y="4526"/>
                </a:cubicBezTo>
                <a:cubicBezTo>
                  <a:pt x="18142" y="4503"/>
                  <a:pt x="18138" y="4478"/>
                  <a:pt x="18138" y="4450"/>
                </a:cubicBezTo>
                <a:cubicBezTo>
                  <a:pt x="18138" y="4422"/>
                  <a:pt x="18142" y="4396"/>
                  <a:pt x="18150" y="4373"/>
                </a:cubicBezTo>
                <a:cubicBezTo>
                  <a:pt x="18158" y="4350"/>
                  <a:pt x="18169" y="4331"/>
                  <a:pt x="18184" y="4315"/>
                </a:cubicBezTo>
                <a:cubicBezTo>
                  <a:pt x="18200" y="4299"/>
                  <a:pt x="18218" y="4286"/>
                  <a:pt x="18240" y="4278"/>
                </a:cubicBezTo>
                <a:cubicBezTo>
                  <a:pt x="18262" y="4269"/>
                  <a:pt x="18287" y="4265"/>
                  <a:pt x="18316" y="4265"/>
                </a:cubicBezTo>
                <a:cubicBezTo>
                  <a:pt x="18354" y="4265"/>
                  <a:pt x="18387" y="4272"/>
                  <a:pt x="18413" y="4287"/>
                </a:cubicBezTo>
                <a:cubicBezTo>
                  <a:pt x="18439" y="4302"/>
                  <a:pt x="18458" y="4325"/>
                  <a:pt x="18470" y="4355"/>
                </a:cubicBezTo>
                <a:lnTo>
                  <a:pt x="18423" y="4370"/>
                </a:lnTo>
                <a:cubicBezTo>
                  <a:pt x="18420" y="4362"/>
                  <a:pt x="18415" y="4353"/>
                  <a:pt x="18409" y="4346"/>
                </a:cubicBezTo>
                <a:cubicBezTo>
                  <a:pt x="18403" y="4338"/>
                  <a:pt x="18396" y="4331"/>
                  <a:pt x="18387" y="4325"/>
                </a:cubicBezTo>
                <a:cubicBezTo>
                  <a:pt x="18379" y="4319"/>
                  <a:pt x="18368" y="4314"/>
                  <a:pt x="18357" y="4310"/>
                </a:cubicBezTo>
                <a:cubicBezTo>
                  <a:pt x="18345" y="4307"/>
                  <a:pt x="18331" y="4305"/>
                  <a:pt x="18316" y="4305"/>
                </a:cubicBezTo>
                <a:close/>
                <a:moveTo>
                  <a:pt x="18879" y="4450"/>
                </a:moveTo>
                <a:cubicBezTo>
                  <a:pt x="18879" y="4479"/>
                  <a:pt x="18875" y="4505"/>
                  <a:pt x="18866" y="4528"/>
                </a:cubicBezTo>
                <a:cubicBezTo>
                  <a:pt x="18858" y="4551"/>
                  <a:pt x="18846" y="4571"/>
                  <a:pt x="18831" y="4588"/>
                </a:cubicBezTo>
                <a:cubicBezTo>
                  <a:pt x="18815" y="4604"/>
                  <a:pt x="18796" y="4617"/>
                  <a:pt x="18774" y="4626"/>
                </a:cubicBezTo>
                <a:cubicBezTo>
                  <a:pt x="18752" y="4635"/>
                  <a:pt x="18726" y="4639"/>
                  <a:pt x="18698" y="4640"/>
                </a:cubicBezTo>
                <a:cubicBezTo>
                  <a:pt x="18668" y="4639"/>
                  <a:pt x="18642" y="4635"/>
                  <a:pt x="18619" y="4625"/>
                </a:cubicBezTo>
                <a:cubicBezTo>
                  <a:pt x="18597" y="4616"/>
                  <a:pt x="18578" y="4603"/>
                  <a:pt x="18563" y="4586"/>
                </a:cubicBezTo>
                <a:cubicBezTo>
                  <a:pt x="18548" y="4569"/>
                  <a:pt x="18537" y="4549"/>
                  <a:pt x="18529" y="4526"/>
                </a:cubicBezTo>
                <a:cubicBezTo>
                  <a:pt x="18521" y="4503"/>
                  <a:pt x="18518" y="4478"/>
                  <a:pt x="18518" y="4450"/>
                </a:cubicBezTo>
                <a:cubicBezTo>
                  <a:pt x="18518" y="4422"/>
                  <a:pt x="18522" y="4396"/>
                  <a:pt x="18529" y="4373"/>
                </a:cubicBezTo>
                <a:cubicBezTo>
                  <a:pt x="18537" y="4350"/>
                  <a:pt x="18549" y="4331"/>
                  <a:pt x="18564" y="4315"/>
                </a:cubicBezTo>
                <a:cubicBezTo>
                  <a:pt x="18580" y="4299"/>
                  <a:pt x="18599" y="4286"/>
                  <a:pt x="18621" y="4278"/>
                </a:cubicBezTo>
                <a:cubicBezTo>
                  <a:pt x="18643" y="4269"/>
                  <a:pt x="18669" y="4265"/>
                  <a:pt x="18698" y="4265"/>
                </a:cubicBezTo>
                <a:cubicBezTo>
                  <a:pt x="18727" y="4265"/>
                  <a:pt x="18753" y="4269"/>
                  <a:pt x="18775" y="4278"/>
                </a:cubicBezTo>
                <a:cubicBezTo>
                  <a:pt x="18798" y="4287"/>
                  <a:pt x="18817" y="4299"/>
                  <a:pt x="18832" y="4315"/>
                </a:cubicBezTo>
                <a:cubicBezTo>
                  <a:pt x="18847" y="4331"/>
                  <a:pt x="18859" y="4351"/>
                  <a:pt x="18867" y="4374"/>
                </a:cubicBezTo>
                <a:cubicBezTo>
                  <a:pt x="18875" y="4397"/>
                  <a:pt x="18879" y="4422"/>
                  <a:pt x="18879" y="4450"/>
                </a:cubicBezTo>
                <a:close/>
                <a:moveTo>
                  <a:pt x="18828" y="4450"/>
                </a:moveTo>
                <a:cubicBezTo>
                  <a:pt x="18828" y="4429"/>
                  <a:pt x="18826" y="4409"/>
                  <a:pt x="18820" y="4391"/>
                </a:cubicBezTo>
                <a:cubicBezTo>
                  <a:pt x="18814" y="4373"/>
                  <a:pt x="18806" y="4357"/>
                  <a:pt x="18795" y="4345"/>
                </a:cubicBezTo>
                <a:cubicBezTo>
                  <a:pt x="18784" y="4332"/>
                  <a:pt x="18771" y="4322"/>
                  <a:pt x="18754" y="4315"/>
                </a:cubicBezTo>
                <a:cubicBezTo>
                  <a:pt x="18738" y="4308"/>
                  <a:pt x="18720" y="4305"/>
                  <a:pt x="18698" y="4305"/>
                </a:cubicBezTo>
                <a:cubicBezTo>
                  <a:pt x="18677" y="4305"/>
                  <a:pt x="18658" y="4308"/>
                  <a:pt x="18641" y="4315"/>
                </a:cubicBezTo>
                <a:cubicBezTo>
                  <a:pt x="18625" y="4322"/>
                  <a:pt x="18611" y="4332"/>
                  <a:pt x="18600" y="4345"/>
                </a:cubicBezTo>
                <a:cubicBezTo>
                  <a:pt x="18589" y="4357"/>
                  <a:pt x="18581" y="4373"/>
                  <a:pt x="18576" y="4391"/>
                </a:cubicBezTo>
                <a:cubicBezTo>
                  <a:pt x="18570" y="4409"/>
                  <a:pt x="18568" y="4429"/>
                  <a:pt x="18568" y="4450"/>
                </a:cubicBezTo>
                <a:cubicBezTo>
                  <a:pt x="18568" y="4472"/>
                  <a:pt x="18570" y="4492"/>
                  <a:pt x="18576" y="4511"/>
                </a:cubicBezTo>
                <a:cubicBezTo>
                  <a:pt x="18582" y="4529"/>
                  <a:pt x="18590" y="4544"/>
                  <a:pt x="18601" y="4558"/>
                </a:cubicBezTo>
                <a:cubicBezTo>
                  <a:pt x="18612" y="4571"/>
                  <a:pt x="18625" y="4581"/>
                  <a:pt x="18642" y="4588"/>
                </a:cubicBezTo>
                <a:cubicBezTo>
                  <a:pt x="18658" y="4596"/>
                  <a:pt x="18677" y="4599"/>
                  <a:pt x="18698" y="4599"/>
                </a:cubicBezTo>
                <a:cubicBezTo>
                  <a:pt x="18721" y="4599"/>
                  <a:pt x="18740" y="4596"/>
                  <a:pt x="18757" y="4588"/>
                </a:cubicBezTo>
                <a:cubicBezTo>
                  <a:pt x="18773" y="4581"/>
                  <a:pt x="18787" y="4571"/>
                  <a:pt x="18797" y="4557"/>
                </a:cubicBezTo>
                <a:cubicBezTo>
                  <a:pt x="18808" y="4544"/>
                  <a:pt x="18816" y="4528"/>
                  <a:pt x="18821" y="4510"/>
                </a:cubicBezTo>
                <a:cubicBezTo>
                  <a:pt x="18826" y="4492"/>
                  <a:pt x="18828" y="4472"/>
                  <a:pt x="18828" y="4450"/>
                </a:cubicBezTo>
                <a:close/>
                <a:moveTo>
                  <a:pt x="19256" y="4635"/>
                </a:moveTo>
                <a:lnTo>
                  <a:pt x="19256" y="4391"/>
                </a:lnTo>
                <a:cubicBezTo>
                  <a:pt x="19256" y="4383"/>
                  <a:pt x="19256" y="4374"/>
                  <a:pt x="19257" y="4365"/>
                </a:cubicBezTo>
                <a:cubicBezTo>
                  <a:pt x="19257" y="4355"/>
                  <a:pt x="19257" y="4347"/>
                  <a:pt x="19257" y="4339"/>
                </a:cubicBezTo>
                <a:cubicBezTo>
                  <a:pt x="19258" y="4331"/>
                  <a:pt x="19258" y="4322"/>
                  <a:pt x="19259" y="4314"/>
                </a:cubicBezTo>
                <a:cubicBezTo>
                  <a:pt x="19256" y="4323"/>
                  <a:pt x="19254" y="4331"/>
                  <a:pt x="19251" y="4340"/>
                </a:cubicBezTo>
                <a:cubicBezTo>
                  <a:pt x="19249" y="4347"/>
                  <a:pt x="19246" y="4355"/>
                  <a:pt x="19244" y="4364"/>
                </a:cubicBezTo>
                <a:cubicBezTo>
                  <a:pt x="19241" y="4372"/>
                  <a:pt x="19239" y="4379"/>
                  <a:pt x="19236" y="4386"/>
                </a:cubicBezTo>
                <a:lnTo>
                  <a:pt x="19142" y="4635"/>
                </a:lnTo>
                <a:lnTo>
                  <a:pt x="19107" y="4635"/>
                </a:lnTo>
                <a:lnTo>
                  <a:pt x="19012" y="4386"/>
                </a:lnTo>
                <a:cubicBezTo>
                  <a:pt x="19011" y="4384"/>
                  <a:pt x="19010" y="4381"/>
                  <a:pt x="19009" y="4377"/>
                </a:cubicBezTo>
                <a:cubicBezTo>
                  <a:pt x="19008" y="4374"/>
                  <a:pt x="19006" y="4370"/>
                  <a:pt x="19005" y="4366"/>
                </a:cubicBezTo>
                <a:cubicBezTo>
                  <a:pt x="19004" y="4362"/>
                  <a:pt x="19003" y="4358"/>
                  <a:pt x="19001" y="4354"/>
                </a:cubicBezTo>
                <a:cubicBezTo>
                  <a:pt x="19000" y="4350"/>
                  <a:pt x="18999" y="4346"/>
                  <a:pt x="18998" y="4342"/>
                </a:cubicBezTo>
                <a:cubicBezTo>
                  <a:pt x="18995" y="4333"/>
                  <a:pt x="18992" y="4324"/>
                  <a:pt x="18989" y="4314"/>
                </a:cubicBezTo>
                <a:cubicBezTo>
                  <a:pt x="18989" y="4323"/>
                  <a:pt x="18989" y="4333"/>
                  <a:pt x="18990" y="4343"/>
                </a:cubicBezTo>
                <a:cubicBezTo>
                  <a:pt x="18990" y="4351"/>
                  <a:pt x="18990" y="4359"/>
                  <a:pt x="18991" y="4368"/>
                </a:cubicBezTo>
                <a:cubicBezTo>
                  <a:pt x="18991" y="4377"/>
                  <a:pt x="18991" y="4385"/>
                  <a:pt x="18991" y="4391"/>
                </a:cubicBezTo>
                <a:lnTo>
                  <a:pt x="18991" y="4635"/>
                </a:lnTo>
                <a:lnTo>
                  <a:pt x="18947" y="4635"/>
                </a:lnTo>
                <a:lnTo>
                  <a:pt x="18947" y="4270"/>
                </a:lnTo>
                <a:lnTo>
                  <a:pt x="19012" y="4270"/>
                </a:lnTo>
                <a:lnTo>
                  <a:pt x="19109" y="4523"/>
                </a:lnTo>
                <a:cubicBezTo>
                  <a:pt x="19110" y="4526"/>
                  <a:pt x="19111" y="4531"/>
                  <a:pt x="19113" y="4536"/>
                </a:cubicBezTo>
                <a:cubicBezTo>
                  <a:pt x="19115" y="4542"/>
                  <a:pt x="19116" y="4547"/>
                  <a:pt x="19118" y="4553"/>
                </a:cubicBezTo>
                <a:cubicBezTo>
                  <a:pt x="19119" y="4558"/>
                  <a:pt x="19121" y="4564"/>
                  <a:pt x="19122" y="4569"/>
                </a:cubicBezTo>
                <a:cubicBezTo>
                  <a:pt x="19123" y="4574"/>
                  <a:pt x="19124" y="4578"/>
                  <a:pt x="19125" y="4581"/>
                </a:cubicBezTo>
                <a:cubicBezTo>
                  <a:pt x="19125" y="4578"/>
                  <a:pt x="19126" y="4574"/>
                  <a:pt x="19128" y="4569"/>
                </a:cubicBezTo>
                <a:cubicBezTo>
                  <a:pt x="19129" y="4564"/>
                  <a:pt x="19131" y="4558"/>
                  <a:pt x="19132" y="4553"/>
                </a:cubicBezTo>
                <a:cubicBezTo>
                  <a:pt x="19134" y="4547"/>
                  <a:pt x="19136" y="4541"/>
                  <a:pt x="19138" y="4536"/>
                </a:cubicBezTo>
                <a:cubicBezTo>
                  <a:pt x="19140" y="4531"/>
                  <a:pt x="19141" y="4526"/>
                  <a:pt x="19142" y="4523"/>
                </a:cubicBezTo>
                <a:lnTo>
                  <a:pt x="19237" y="4270"/>
                </a:lnTo>
                <a:lnTo>
                  <a:pt x="19301" y="4270"/>
                </a:lnTo>
                <a:lnTo>
                  <a:pt x="19301" y="4635"/>
                </a:lnTo>
                <a:lnTo>
                  <a:pt x="19256" y="4635"/>
                </a:lnTo>
                <a:close/>
                <a:moveTo>
                  <a:pt x="19726" y="4450"/>
                </a:moveTo>
                <a:cubicBezTo>
                  <a:pt x="19726" y="4479"/>
                  <a:pt x="19722" y="4505"/>
                  <a:pt x="19713" y="4528"/>
                </a:cubicBezTo>
                <a:cubicBezTo>
                  <a:pt x="19705" y="4551"/>
                  <a:pt x="19693" y="4571"/>
                  <a:pt x="19678" y="4588"/>
                </a:cubicBezTo>
                <a:cubicBezTo>
                  <a:pt x="19662" y="4604"/>
                  <a:pt x="19643" y="4617"/>
                  <a:pt x="19621" y="4626"/>
                </a:cubicBezTo>
                <a:cubicBezTo>
                  <a:pt x="19599" y="4635"/>
                  <a:pt x="19573" y="4639"/>
                  <a:pt x="19545" y="4640"/>
                </a:cubicBezTo>
                <a:cubicBezTo>
                  <a:pt x="19515" y="4639"/>
                  <a:pt x="19489" y="4635"/>
                  <a:pt x="19466" y="4625"/>
                </a:cubicBezTo>
                <a:cubicBezTo>
                  <a:pt x="19444" y="4616"/>
                  <a:pt x="19425" y="4603"/>
                  <a:pt x="19410" y="4586"/>
                </a:cubicBezTo>
                <a:cubicBezTo>
                  <a:pt x="19395" y="4569"/>
                  <a:pt x="19384" y="4549"/>
                  <a:pt x="19376" y="4526"/>
                </a:cubicBezTo>
                <a:cubicBezTo>
                  <a:pt x="19368" y="4503"/>
                  <a:pt x="19365" y="4478"/>
                  <a:pt x="19365" y="4450"/>
                </a:cubicBezTo>
                <a:cubicBezTo>
                  <a:pt x="19365" y="4422"/>
                  <a:pt x="19369" y="4396"/>
                  <a:pt x="19376" y="4373"/>
                </a:cubicBezTo>
                <a:cubicBezTo>
                  <a:pt x="19384" y="4350"/>
                  <a:pt x="19396" y="4331"/>
                  <a:pt x="19411" y="4315"/>
                </a:cubicBezTo>
                <a:cubicBezTo>
                  <a:pt x="19427" y="4299"/>
                  <a:pt x="19446" y="4286"/>
                  <a:pt x="19468" y="4278"/>
                </a:cubicBezTo>
                <a:cubicBezTo>
                  <a:pt x="19490" y="4269"/>
                  <a:pt x="19516" y="4265"/>
                  <a:pt x="19545" y="4265"/>
                </a:cubicBezTo>
                <a:cubicBezTo>
                  <a:pt x="19574" y="4265"/>
                  <a:pt x="19600" y="4269"/>
                  <a:pt x="19622" y="4278"/>
                </a:cubicBezTo>
                <a:cubicBezTo>
                  <a:pt x="19645" y="4287"/>
                  <a:pt x="19664" y="4299"/>
                  <a:pt x="19679" y="4315"/>
                </a:cubicBezTo>
                <a:cubicBezTo>
                  <a:pt x="19694" y="4331"/>
                  <a:pt x="19706" y="4351"/>
                  <a:pt x="19714" y="4374"/>
                </a:cubicBezTo>
                <a:cubicBezTo>
                  <a:pt x="19722" y="4397"/>
                  <a:pt x="19726" y="4422"/>
                  <a:pt x="19726" y="4450"/>
                </a:cubicBezTo>
                <a:close/>
                <a:moveTo>
                  <a:pt x="19675" y="4450"/>
                </a:moveTo>
                <a:cubicBezTo>
                  <a:pt x="19675" y="4429"/>
                  <a:pt x="19673" y="4409"/>
                  <a:pt x="19667" y="4391"/>
                </a:cubicBezTo>
                <a:cubicBezTo>
                  <a:pt x="19661" y="4373"/>
                  <a:pt x="19653" y="4357"/>
                  <a:pt x="19642" y="4345"/>
                </a:cubicBezTo>
                <a:cubicBezTo>
                  <a:pt x="19631" y="4332"/>
                  <a:pt x="19618" y="4322"/>
                  <a:pt x="19601" y="4315"/>
                </a:cubicBezTo>
                <a:cubicBezTo>
                  <a:pt x="19585" y="4308"/>
                  <a:pt x="19567" y="4305"/>
                  <a:pt x="19545" y="4305"/>
                </a:cubicBezTo>
                <a:cubicBezTo>
                  <a:pt x="19524" y="4305"/>
                  <a:pt x="19505" y="4308"/>
                  <a:pt x="19488" y="4315"/>
                </a:cubicBezTo>
                <a:cubicBezTo>
                  <a:pt x="19472" y="4322"/>
                  <a:pt x="19458" y="4332"/>
                  <a:pt x="19447" y="4345"/>
                </a:cubicBezTo>
                <a:cubicBezTo>
                  <a:pt x="19436" y="4357"/>
                  <a:pt x="19428" y="4373"/>
                  <a:pt x="19423" y="4391"/>
                </a:cubicBezTo>
                <a:cubicBezTo>
                  <a:pt x="19417" y="4409"/>
                  <a:pt x="19415" y="4429"/>
                  <a:pt x="19415" y="4450"/>
                </a:cubicBezTo>
                <a:cubicBezTo>
                  <a:pt x="19415" y="4472"/>
                  <a:pt x="19417" y="4492"/>
                  <a:pt x="19423" y="4511"/>
                </a:cubicBezTo>
                <a:cubicBezTo>
                  <a:pt x="19429" y="4529"/>
                  <a:pt x="19437" y="4544"/>
                  <a:pt x="19448" y="4558"/>
                </a:cubicBezTo>
                <a:cubicBezTo>
                  <a:pt x="19459" y="4571"/>
                  <a:pt x="19472" y="4581"/>
                  <a:pt x="19489" y="4588"/>
                </a:cubicBezTo>
                <a:cubicBezTo>
                  <a:pt x="19505" y="4596"/>
                  <a:pt x="19524" y="4599"/>
                  <a:pt x="19545" y="4599"/>
                </a:cubicBezTo>
                <a:cubicBezTo>
                  <a:pt x="19568" y="4599"/>
                  <a:pt x="19587" y="4596"/>
                  <a:pt x="19604" y="4588"/>
                </a:cubicBezTo>
                <a:cubicBezTo>
                  <a:pt x="19620" y="4581"/>
                  <a:pt x="19634" y="4571"/>
                  <a:pt x="19644" y="4557"/>
                </a:cubicBezTo>
                <a:cubicBezTo>
                  <a:pt x="19655" y="4544"/>
                  <a:pt x="19663" y="4528"/>
                  <a:pt x="19668" y="4510"/>
                </a:cubicBezTo>
                <a:cubicBezTo>
                  <a:pt x="19673" y="4492"/>
                  <a:pt x="19675" y="4472"/>
                  <a:pt x="19675" y="4450"/>
                </a:cubicBezTo>
                <a:close/>
                <a:moveTo>
                  <a:pt x="19935" y="4311"/>
                </a:moveTo>
                <a:lnTo>
                  <a:pt x="19935" y="4635"/>
                </a:lnTo>
                <a:lnTo>
                  <a:pt x="19886" y="4635"/>
                </a:lnTo>
                <a:lnTo>
                  <a:pt x="19886" y="4311"/>
                </a:lnTo>
                <a:lnTo>
                  <a:pt x="19761" y="4311"/>
                </a:lnTo>
                <a:lnTo>
                  <a:pt x="19761" y="4270"/>
                </a:lnTo>
                <a:lnTo>
                  <a:pt x="20061" y="4270"/>
                </a:lnTo>
                <a:lnTo>
                  <a:pt x="20061" y="4311"/>
                </a:lnTo>
                <a:lnTo>
                  <a:pt x="19935" y="4311"/>
                </a:lnTo>
                <a:close/>
                <a:moveTo>
                  <a:pt x="20120" y="4635"/>
                </a:moveTo>
                <a:lnTo>
                  <a:pt x="20120" y="4270"/>
                </a:lnTo>
                <a:lnTo>
                  <a:pt x="20170" y="4270"/>
                </a:lnTo>
                <a:lnTo>
                  <a:pt x="20170" y="4635"/>
                </a:lnTo>
                <a:lnTo>
                  <a:pt x="20120" y="4635"/>
                </a:lnTo>
                <a:close/>
                <a:moveTo>
                  <a:pt x="20421" y="4635"/>
                </a:moveTo>
                <a:lnTo>
                  <a:pt x="20370" y="4635"/>
                </a:lnTo>
                <a:lnTo>
                  <a:pt x="20222" y="4270"/>
                </a:lnTo>
                <a:lnTo>
                  <a:pt x="20274" y="4270"/>
                </a:lnTo>
                <a:lnTo>
                  <a:pt x="20374" y="4527"/>
                </a:lnTo>
                <a:cubicBezTo>
                  <a:pt x="20377" y="4534"/>
                  <a:pt x="20380" y="4542"/>
                  <a:pt x="20382" y="4550"/>
                </a:cubicBezTo>
                <a:cubicBezTo>
                  <a:pt x="20385" y="4557"/>
                  <a:pt x="20387" y="4564"/>
                  <a:pt x="20389" y="4570"/>
                </a:cubicBezTo>
                <a:cubicBezTo>
                  <a:pt x="20392" y="4577"/>
                  <a:pt x="20394" y="4584"/>
                  <a:pt x="20396" y="4591"/>
                </a:cubicBezTo>
                <a:cubicBezTo>
                  <a:pt x="20398" y="4585"/>
                  <a:pt x="20400" y="4578"/>
                  <a:pt x="20403" y="4571"/>
                </a:cubicBezTo>
                <a:cubicBezTo>
                  <a:pt x="20405" y="4565"/>
                  <a:pt x="20407" y="4558"/>
                  <a:pt x="20410" y="4550"/>
                </a:cubicBezTo>
                <a:cubicBezTo>
                  <a:pt x="20412" y="4543"/>
                  <a:pt x="20415" y="4535"/>
                  <a:pt x="20418" y="4527"/>
                </a:cubicBezTo>
                <a:lnTo>
                  <a:pt x="20518" y="4270"/>
                </a:lnTo>
                <a:lnTo>
                  <a:pt x="20570" y="4270"/>
                </a:lnTo>
                <a:lnTo>
                  <a:pt x="20421" y="4635"/>
                </a:lnTo>
                <a:close/>
                <a:moveTo>
                  <a:pt x="20615" y="4635"/>
                </a:moveTo>
                <a:lnTo>
                  <a:pt x="20615" y="4270"/>
                </a:lnTo>
                <a:lnTo>
                  <a:pt x="20891" y="4270"/>
                </a:lnTo>
                <a:lnTo>
                  <a:pt x="20891" y="4311"/>
                </a:lnTo>
                <a:lnTo>
                  <a:pt x="20664" y="4311"/>
                </a:lnTo>
                <a:lnTo>
                  <a:pt x="20664" y="4428"/>
                </a:lnTo>
                <a:lnTo>
                  <a:pt x="20876" y="4428"/>
                </a:lnTo>
                <a:lnTo>
                  <a:pt x="20876" y="4467"/>
                </a:lnTo>
                <a:lnTo>
                  <a:pt x="20664" y="4467"/>
                </a:lnTo>
                <a:lnTo>
                  <a:pt x="20664" y="4594"/>
                </a:lnTo>
                <a:lnTo>
                  <a:pt x="20902" y="4594"/>
                </a:lnTo>
                <a:lnTo>
                  <a:pt x="20902" y="4635"/>
                </a:lnTo>
                <a:lnTo>
                  <a:pt x="20615" y="4635"/>
                </a:lnTo>
                <a:close/>
                <a:moveTo>
                  <a:pt x="21251" y="4534"/>
                </a:moveTo>
                <a:cubicBezTo>
                  <a:pt x="21251" y="4549"/>
                  <a:pt x="21248" y="4563"/>
                  <a:pt x="21242" y="4576"/>
                </a:cubicBezTo>
                <a:cubicBezTo>
                  <a:pt x="21236" y="4589"/>
                  <a:pt x="21227" y="4600"/>
                  <a:pt x="21215" y="4610"/>
                </a:cubicBezTo>
                <a:cubicBezTo>
                  <a:pt x="21202" y="4619"/>
                  <a:pt x="21187" y="4626"/>
                  <a:pt x="21168" y="4632"/>
                </a:cubicBezTo>
                <a:cubicBezTo>
                  <a:pt x="21149" y="4637"/>
                  <a:pt x="21127" y="4639"/>
                  <a:pt x="21101" y="4640"/>
                </a:cubicBezTo>
                <a:cubicBezTo>
                  <a:pt x="21055" y="4639"/>
                  <a:pt x="21020" y="4632"/>
                  <a:pt x="20995" y="4616"/>
                </a:cubicBezTo>
                <a:cubicBezTo>
                  <a:pt x="20970" y="4600"/>
                  <a:pt x="20953" y="4577"/>
                  <a:pt x="20947" y="4547"/>
                </a:cubicBezTo>
                <a:lnTo>
                  <a:pt x="20994" y="4537"/>
                </a:lnTo>
                <a:cubicBezTo>
                  <a:pt x="20997" y="4547"/>
                  <a:pt x="21000" y="4555"/>
                  <a:pt x="21005" y="4563"/>
                </a:cubicBezTo>
                <a:cubicBezTo>
                  <a:pt x="21010" y="4571"/>
                  <a:pt x="21017" y="4578"/>
                  <a:pt x="21026" y="4583"/>
                </a:cubicBezTo>
                <a:cubicBezTo>
                  <a:pt x="21034" y="4589"/>
                  <a:pt x="21045" y="4593"/>
                  <a:pt x="21057" y="4596"/>
                </a:cubicBezTo>
                <a:cubicBezTo>
                  <a:pt x="21070" y="4599"/>
                  <a:pt x="21085" y="4601"/>
                  <a:pt x="21103" y="4601"/>
                </a:cubicBezTo>
                <a:cubicBezTo>
                  <a:pt x="21117" y="4601"/>
                  <a:pt x="21131" y="4600"/>
                  <a:pt x="21143" y="4597"/>
                </a:cubicBezTo>
                <a:cubicBezTo>
                  <a:pt x="21155" y="4595"/>
                  <a:pt x="21166" y="4591"/>
                  <a:pt x="21174" y="4586"/>
                </a:cubicBezTo>
                <a:cubicBezTo>
                  <a:pt x="21183" y="4581"/>
                  <a:pt x="21190" y="4574"/>
                  <a:pt x="21195" y="4566"/>
                </a:cubicBezTo>
                <a:cubicBezTo>
                  <a:pt x="21200" y="4557"/>
                  <a:pt x="21202" y="4548"/>
                  <a:pt x="21202" y="4536"/>
                </a:cubicBezTo>
                <a:cubicBezTo>
                  <a:pt x="21202" y="4524"/>
                  <a:pt x="21200" y="4515"/>
                  <a:pt x="21194" y="4507"/>
                </a:cubicBezTo>
                <a:cubicBezTo>
                  <a:pt x="21189" y="4500"/>
                  <a:pt x="21181" y="4494"/>
                  <a:pt x="21171" y="4489"/>
                </a:cubicBezTo>
                <a:cubicBezTo>
                  <a:pt x="21161" y="4484"/>
                  <a:pt x="21150" y="4480"/>
                  <a:pt x="21136" y="4477"/>
                </a:cubicBezTo>
                <a:cubicBezTo>
                  <a:pt x="21123" y="4474"/>
                  <a:pt x="21107" y="4470"/>
                  <a:pt x="21091" y="4466"/>
                </a:cubicBezTo>
                <a:cubicBezTo>
                  <a:pt x="21081" y="4464"/>
                  <a:pt x="21071" y="4462"/>
                  <a:pt x="21060" y="4459"/>
                </a:cubicBezTo>
                <a:cubicBezTo>
                  <a:pt x="21050" y="4456"/>
                  <a:pt x="21040" y="4453"/>
                  <a:pt x="21031" y="4449"/>
                </a:cubicBezTo>
                <a:cubicBezTo>
                  <a:pt x="21021" y="4446"/>
                  <a:pt x="21013" y="4441"/>
                  <a:pt x="21004" y="4436"/>
                </a:cubicBezTo>
                <a:cubicBezTo>
                  <a:pt x="20996" y="4431"/>
                  <a:pt x="20989" y="4425"/>
                  <a:pt x="20983" y="4418"/>
                </a:cubicBezTo>
                <a:cubicBezTo>
                  <a:pt x="20977" y="4411"/>
                  <a:pt x="20972" y="4403"/>
                  <a:pt x="20969" y="4394"/>
                </a:cubicBezTo>
                <a:cubicBezTo>
                  <a:pt x="20965" y="4385"/>
                  <a:pt x="20964" y="4374"/>
                  <a:pt x="20964" y="4362"/>
                </a:cubicBezTo>
                <a:cubicBezTo>
                  <a:pt x="20964" y="4345"/>
                  <a:pt x="20967" y="4330"/>
                  <a:pt x="20974" y="4318"/>
                </a:cubicBezTo>
                <a:cubicBezTo>
                  <a:pt x="20981" y="4305"/>
                  <a:pt x="20991" y="4295"/>
                  <a:pt x="21003" y="4287"/>
                </a:cubicBezTo>
                <a:cubicBezTo>
                  <a:pt x="21015" y="4279"/>
                  <a:pt x="21030" y="4274"/>
                  <a:pt x="21047" y="4270"/>
                </a:cubicBezTo>
                <a:cubicBezTo>
                  <a:pt x="21064" y="4266"/>
                  <a:pt x="21082" y="4265"/>
                  <a:pt x="21102" y="4265"/>
                </a:cubicBezTo>
                <a:cubicBezTo>
                  <a:pt x="21124" y="4265"/>
                  <a:pt x="21144" y="4266"/>
                  <a:pt x="21160" y="4270"/>
                </a:cubicBezTo>
                <a:cubicBezTo>
                  <a:pt x="21176" y="4273"/>
                  <a:pt x="21189" y="4279"/>
                  <a:pt x="21200" y="4286"/>
                </a:cubicBezTo>
                <a:cubicBezTo>
                  <a:pt x="21211" y="4293"/>
                  <a:pt x="21220" y="4302"/>
                  <a:pt x="21227" y="4312"/>
                </a:cubicBezTo>
                <a:cubicBezTo>
                  <a:pt x="21233" y="4322"/>
                  <a:pt x="21239" y="4335"/>
                  <a:pt x="21243" y="4348"/>
                </a:cubicBezTo>
                <a:lnTo>
                  <a:pt x="21194" y="4357"/>
                </a:lnTo>
                <a:cubicBezTo>
                  <a:pt x="21192" y="4348"/>
                  <a:pt x="21188" y="4340"/>
                  <a:pt x="21184" y="4333"/>
                </a:cubicBezTo>
                <a:cubicBezTo>
                  <a:pt x="21179" y="4326"/>
                  <a:pt x="21173" y="4321"/>
                  <a:pt x="21166" y="4316"/>
                </a:cubicBezTo>
                <a:cubicBezTo>
                  <a:pt x="21158" y="4311"/>
                  <a:pt x="21149" y="4308"/>
                  <a:pt x="21139" y="4305"/>
                </a:cubicBezTo>
                <a:cubicBezTo>
                  <a:pt x="21128" y="4303"/>
                  <a:pt x="21116" y="4302"/>
                  <a:pt x="21101" y="4302"/>
                </a:cubicBezTo>
                <a:cubicBezTo>
                  <a:pt x="21084" y="4302"/>
                  <a:pt x="21070" y="4303"/>
                  <a:pt x="21059" y="4306"/>
                </a:cubicBezTo>
                <a:cubicBezTo>
                  <a:pt x="21047" y="4309"/>
                  <a:pt x="21038" y="4313"/>
                  <a:pt x="21031" y="4319"/>
                </a:cubicBezTo>
                <a:cubicBezTo>
                  <a:pt x="21024" y="4324"/>
                  <a:pt x="21019" y="4330"/>
                  <a:pt x="21016" y="4337"/>
                </a:cubicBezTo>
                <a:cubicBezTo>
                  <a:pt x="21013" y="4344"/>
                  <a:pt x="21012" y="4351"/>
                  <a:pt x="21012" y="4359"/>
                </a:cubicBezTo>
                <a:cubicBezTo>
                  <a:pt x="21012" y="4370"/>
                  <a:pt x="21014" y="4379"/>
                  <a:pt x="21020" y="4386"/>
                </a:cubicBezTo>
                <a:cubicBezTo>
                  <a:pt x="21025" y="4393"/>
                  <a:pt x="21033" y="4399"/>
                  <a:pt x="21042" y="4404"/>
                </a:cubicBezTo>
                <a:cubicBezTo>
                  <a:pt x="21051" y="4408"/>
                  <a:pt x="21062" y="4412"/>
                  <a:pt x="21074" y="4415"/>
                </a:cubicBezTo>
                <a:cubicBezTo>
                  <a:pt x="21086" y="4418"/>
                  <a:pt x="21099" y="4421"/>
                  <a:pt x="21113" y="4425"/>
                </a:cubicBezTo>
                <a:cubicBezTo>
                  <a:pt x="21124" y="4427"/>
                  <a:pt x="21135" y="4430"/>
                  <a:pt x="21147" y="4433"/>
                </a:cubicBezTo>
                <a:cubicBezTo>
                  <a:pt x="21158" y="4435"/>
                  <a:pt x="21168" y="4438"/>
                  <a:pt x="21178" y="4442"/>
                </a:cubicBezTo>
                <a:cubicBezTo>
                  <a:pt x="21189" y="4446"/>
                  <a:pt x="21198" y="4450"/>
                  <a:pt x="21207" y="4455"/>
                </a:cubicBezTo>
                <a:cubicBezTo>
                  <a:pt x="21216" y="4460"/>
                  <a:pt x="21224" y="4466"/>
                  <a:pt x="21230" y="4473"/>
                </a:cubicBezTo>
                <a:cubicBezTo>
                  <a:pt x="21237" y="4481"/>
                  <a:pt x="21242" y="4489"/>
                  <a:pt x="21246" y="4499"/>
                </a:cubicBezTo>
                <a:cubicBezTo>
                  <a:pt x="21249" y="4509"/>
                  <a:pt x="21251" y="4520"/>
                  <a:pt x="21251" y="4534"/>
                </a:cubicBezTo>
                <a:close/>
                <a:moveTo>
                  <a:pt x="21805" y="3810"/>
                </a:moveTo>
                <a:cubicBezTo>
                  <a:pt x="21803" y="3810"/>
                  <a:pt x="21801" y="3812"/>
                  <a:pt x="21801" y="3814"/>
                </a:cubicBezTo>
                <a:lnTo>
                  <a:pt x="21801" y="5076"/>
                </a:lnTo>
                <a:cubicBezTo>
                  <a:pt x="21801" y="5078"/>
                  <a:pt x="21803" y="5080"/>
                  <a:pt x="21805" y="5080"/>
                </a:cubicBezTo>
                <a:lnTo>
                  <a:pt x="25368" y="5080"/>
                </a:lnTo>
                <a:cubicBezTo>
                  <a:pt x="25370" y="5080"/>
                  <a:pt x="25372" y="5078"/>
                  <a:pt x="25372" y="5076"/>
                </a:cubicBezTo>
                <a:lnTo>
                  <a:pt x="25372" y="3814"/>
                </a:lnTo>
                <a:cubicBezTo>
                  <a:pt x="25372" y="3812"/>
                  <a:pt x="25370" y="3810"/>
                  <a:pt x="25368" y="3810"/>
                </a:cubicBezTo>
                <a:lnTo>
                  <a:pt x="21805" y="3810"/>
                </a:lnTo>
                <a:close/>
                <a:moveTo>
                  <a:pt x="21801" y="3810"/>
                </a:moveTo>
                <a:lnTo>
                  <a:pt x="21801" y="3810"/>
                </a:lnTo>
                <a:close/>
                <a:moveTo>
                  <a:pt x="25373" y="5081"/>
                </a:moveTo>
                <a:lnTo>
                  <a:pt x="25373" y="5081"/>
                </a:lnTo>
                <a:close/>
                <a:moveTo>
                  <a:pt x="22423" y="4634"/>
                </a:moveTo>
                <a:lnTo>
                  <a:pt x="22381" y="4528"/>
                </a:lnTo>
                <a:lnTo>
                  <a:pt x="22216" y="4528"/>
                </a:lnTo>
                <a:lnTo>
                  <a:pt x="22174" y="4634"/>
                </a:lnTo>
                <a:lnTo>
                  <a:pt x="22123" y="4634"/>
                </a:lnTo>
                <a:lnTo>
                  <a:pt x="22271" y="4270"/>
                </a:lnTo>
                <a:lnTo>
                  <a:pt x="22327" y="4270"/>
                </a:lnTo>
                <a:lnTo>
                  <a:pt x="22473" y="4634"/>
                </a:lnTo>
                <a:lnTo>
                  <a:pt x="22423" y="4634"/>
                </a:lnTo>
                <a:close/>
                <a:moveTo>
                  <a:pt x="22320" y="4369"/>
                </a:moveTo>
                <a:cubicBezTo>
                  <a:pt x="22317" y="4362"/>
                  <a:pt x="22315" y="4355"/>
                  <a:pt x="22312" y="4348"/>
                </a:cubicBezTo>
                <a:cubicBezTo>
                  <a:pt x="22310" y="4341"/>
                  <a:pt x="22307" y="4334"/>
                  <a:pt x="22305" y="4328"/>
                </a:cubicBezTo>
                <a:cubicBezTo>
                  <a:pt x="22304" y="4323"/>
                  <a:pt x="22302" y="4318"/>
                  <a:pt x="22301" y="4314"/>
                </a:cubicBezTo>
                <a:cubicBezTo>
                  <a:pt x="22299" y="4310"/>
                  <a:pt x="22299" y="4308"/>
                  <a:pt x="22298" y="4307"/>
                </a:cubicBezTo>
                <a:cubicBezTo>
                  <a:pt x="22298" y="4308"/>
                  <a:pt x="22297" y="4310"/>
                  <a:pt x="22296" y="4314"/>
                </a:cubicBezTo>
                <a:cubicBezTo>
                  <a:pt x="22295" y="4318"/>
                  <a:pt x="22293" y="4323"/>
                  <a:pt x="22291" y="4329"/>
                </a:cubicBezTo>
                <a:cubicBezTo>
                  <a:pt x="22289" y="4335"/>
                  <a:pt x="22287" y="4341"/>
                  <a:pt x="22285" y="4348"/>
                </a:cubicBezTo>
                <a:cubicBezTo>
                  <a:pt x="22282" y="4355"/>
                  <a:pt x="22280" y="4362"/>
                  <a:pt x="22277" y="4369"/>
                </a:cubicBezTo>
                <a:lnTo>
                  <a:pt x="22231" y="4489"/>
                </a:lnTo>
                <a:lnTo>
                  <a:pt x="22367" y="4489"/>
                </a:lnTo>
                <a:lnTo>
                  <a:pt x="22320" y="4369"/>
                </a:lnTo>
                <a:close/>
                <a:moveTo>
                  <a:pt x="22773" y="4635"/>
                </a:moveTo>
                <a:lnTo>
                  <a:pt x="22679" y="4484"/>
                </a:lnTo>
                <a:lnTo>
                  <a:pt x="22565" y="4484"/>
                </a:lnTo>
                <a:lnTo>
                  <a:pt x="22565" y="4635"/>
                </a:lnTo>
                <a:lnTo>
                  <a:pt x="22516" y="4635"/>
                </a:lnTo>
                <a:lnTo>
                  <a:pt x="22516" y="4271"/>
                </a:lnTo>
                <a:lnTo>
                  <a:pt x="22687" y="4271"/>
                </a:lnTo>
                <a:cubicBezTo>
                  <a:pt x="22708" y="4271"/>
                  <a:pt x="22726" y="4273"/>
                  <a:pt x="22742" y="4278"/>
                </a:cubicBezTo>
                <a:cubicBezTo>
                  <a:pt x="22758" y="4282"/>
                  <a:pt x="22771" y="4289"/>
                  <a:pt x="22782" y="4298"/>
                </a:cubicBezTo>
                <a:cubicBezTo>
                  <a:pt x="22793" y="4307"/>
                  <a:pt x="22801" y="4318"/>
                  <a:pt x="22807" y="4331"/>
                </a:cubicBezTo>
                <a:cubicBezTo>
                  <a:pt x="22813" y="4344"/>
                  <a:pt x="22816" y="4358"/>
                  <a:pt x="22816" y="4375"/>
                </a:cubicBezTo>
                <a:cubicBezTo>
                  <a:pt x="22816" y="4386"/>
                  <a:pt x="22814" y="4398"/>
                  <a:pt x="22810" y="4409"/>
                </a:cubicBezTo>
                <a:cubicBezTo>
                  <a:pt x="22807" y="4420"/>
                  <a:pt x="22802" y="4430"/>
                  <a:pt x="22795" y="4440"/>
                </a:cubicBezTo>
                <a:cubicBezTo>
                  <a:pt x="22787" y="4449"/>
                  <a:pt x="22778" y="4457"/>
                  <a:pt x="22767" y="4464"/>
                </a:cubicBezTo>
                <a:cubicBezTo>
                  <a:pt x="22756" y="4470"/>
                  <a:pt x="22742" y="4475"/>
                  <a:pt x="22727" y="4478"/>
                </a:cubicBezTo>
                <a:lnTo>
                  <a:pt x="22830" y="4635"/>
                </a:lnTo>
                <a:lnTo>
                  <a:pt x="22773" y="4635"/>
                </a:lnTo>
                <a:close/>
                <a:moveTo>
                  <a:pt x="22766" y="4375"/>
                </a:moveTo>
                <a:cubicBezTo>
                  <a:pt x="22766" y="4364"/>
                  <a:pt x="22764" y="4355"/>
                  <a:pt x="22760" y="4347"/>
                </a:cubicBezTo>
                <a:cubicBezTo>
                  <a:pt x="22756" y="4338"/>
                  <a:pt x="22751" y="4332"/>
                  <a:pt x="22744" y="4326"/>
                </a:cubicBezTo>
                <a:cubicBezTo>
                  <a:pt x="22736" y="4321"/>
                  <a:pt x="22728" y="4317"/>
                  <a:pt x="22717" y="4314"/>
                </a:cubicBezTo>
                <a:cubicBezTo>
                  <a:pt x="22707" y="4311"/>
                  <a:pt x="22695" y="4310"/>
                  <a:pt x="22682" y="4310"/>
                </a:cubicBezTo>
                <a:lnTo>
                  <a:pt x="22565" y="4310"/>
                </a:lnTo>
                <a:lnTo>
                  <a:pt x="22565" y="4444"/>
                </a:lnTo>
                <a:lnTo>
                  <a:pt x="22684" y="4444"/>
                </a:lnTo>
                <a:cubicBezTo>
                  <a:pt x="22698" y="4444"/>
                  <a:pt x="22711" y="4443"/>
                  <a:pt x="22721" y="4439"/>
                </a:cubicBezTo>
                <a:cubicBezTo>
                  <a:pt x="22731" y="4436"/>
                  <a:pt x="22740" y="4431"/>
                  <a:pt x="22746" y="4425"/>
                </a:cubicBezTo>
                <a:cubicBezTo>
                  <a:pt x="22753" y="4418"/>
                  <a:pt x="22758" y="4411"/>
                  <a:pt x="22761" y="4403"/>
                </a:cubicBezTo>
                <a:cubicBezTo>
                  <a:pt x="22764" y="4394"/>
                  <a:pt x="22766" y="4385"/>
                  <a:pt x="22766" y="4375"/>
                </a:cubicBezTo>
                <a:close/>
                <a:moveTo>
                  <a:pt x="23039" y="4311"/>
                </a:moveTo>
                <a:lnTo>
                  <a:pt x="23039" y="4635"/>
                </a:lnTo>
                <a:lnTo>
                  <a:pt x="22990" y="4635"/>
                </a:lnTo>
                <a:lnTo>
                  <a:pt x="22990" y="4311"/>
                </a:lnTo>
                <a:lnTo>
                  <a:pt x="22865" y="4311"/>
                </a:lnTo>
                <a:lnTo>
                  <a:pt x="22865" y="4270"/>
                </a:lnTo>
                <a:lnTo>
                  <a:pt x="23165" y="4270"/>
                </a:lnTo>
                <a:lnTo>
                  <a:pt x="23165" y="4311"/>
                </a:lnTo>
                <a:lnTo>
                  <a:pt x="23039" y="4311"/>
                </a:lnTo>
                <a:close/>
                <a:moveTo>
                  <a:pt x="23224" y="4635"/>
                </a:moveTo>
                <a:lnTo>
                  <a:pt x="23224" y="4270"/>
                </a:lnTo>
                <a:lnTo>
                  <a:pt x="23274" y="4270"/>
                </a:lnTo>
                <a:lnTo>
                  <a:pt x="23274" y="4635"/>
                </a:lnTo>
                <a:lnTo>
                  <a:pt x="23224" y="4635"/>
                </a:lnTo>
                <a:close/>
                <a:moveTo>
                  <a:pt x="23416" y="4310"/>
                </a:moveTo>
                <a:lnTo>
                  <a:pt x="23416" y="4446"/>
                </a:lnTo>
                <a:lnTo>
                  <a:pt x="23619" y="4446"/>
                </a:lnTo>
                <a:lnTo>
                  <a:pt x="23619" y="4487"/>
                </a:lnTo>
                <a:lnTo>
                  <a:pt x="23416" y="4487"/>
                </a:lnTo>
                <a:lnTo>
                  <a:pt x="23416" y="4634"/>
                </a:lnTo>
                <a:lnTo>
                  <a:pt x="23367" y="4634"/>
                </a:lnTo>
                <a:lnTo>
                  <a:pt x="23367" y="4270"/>
                </a:lnTo>
                <a:lnTo>
                  <a:pt x="23625" y="4270"/>
                </a:lnTo>
                <a:lnTo>
                  <a:pt x="23625" y="4310"/>
                </a:lnTo>
                <a:lnTo>
                  <a:pt x="23416" y="4310"/>
                </a:lnTo>
                <a:close/>
                <a:moveTo>
                  <a:pt x="23947" y="4634"/>
                </a:moveTo>
                <a:lnTo>
                  <a:pt x="23905" y="4528"/>
                </a:lnTo>
                <a:lnTo>
                  <a:pt x="23740" y="4528"/>
                </a:lnTo>
                <a:lnTo>
                  <a:pt x="23698" y="4634"/>
                </a:lnTo>
                <a:lnTo>
                  <a:pt x="23647" y="4634"/>
                </a:lnTo>
                <a:lnTo>
                  <a:pt x="23795" y="4270"/>
                </a:lnTo>
                <a:lnTo>
                  <a:pt x="23851" y="4270"/>
                </a:lnTo>
                <a:lnTo>
                  <a:pt x="23997" y="4634"/>
                </a:lnTo>
                <a:lnTo>
                  <a:pt x="23947" y="4634"/>
                </a:lnTo>
                <a:close/>
                <a:moveTo>
                  <a:pt x="23844" y="4369"/>
                </a:moveTo>
                <a:cubicBezTo>
                  <a:pt x="23841" y="4362"/>
                  <a:pt x="23839" y="4355"/>
                  <a:pt x="23836" y="4348"/>
                </a:cubicBezTo>
                <a:cubicBezTo>
                  <a:pt x="23834" y="4341"/>
                  <a:pt x="23831" y="4334"/>
                  <a:pt x="23829" y="4328"/>
                </a:cubicBezTo>
                <a:cubicBezTo>
                  <a:pt x="23828" y="4323"/>
                  <a:pt x="23826" y="4318"/>
                  <a:pt x="23825" y="4314"/>
                </a:cubicBezTo>
                <a:cubicBezTo>
                  <a:pt x="23823" y="4310"/>
                  <a:pt x="23823" y="4308"/>
                  <a:pt x="23822" y="4307"/>
                </a:cubicBezTo>
                <a:cubicBezTo>
                  <a:pt x="23822" y="4308"/>
                  <a:pt x="23821" y="4310"/>
                  <a:pt x="23820" y="4314"/>
                </a:cubicBezTo>
                <a:cubicBezTo>
                  <a:pt x="23819" y="4318"/>
                  <a:pt x="23817" y="4323"/>
                  <a:pt x="23815" y="4329"/>
                </a:cubicBezTo>
                <a:cubicBezTo>
                  <a:pt x="23813" y="4335"/>
                  <a:pt x="23811" y="4341"/>
                  <a:pt x="23809" y="4348"/>
                </a:cubicBezTo>
                <a:cubicBezTo>
                  <a:pt x="23806" y="4355"/>
                  <a:pt x="23804" y="4362"/>
                  <a:pt x="23801" y="4369"/>
                </a:cubicBezTo>
                <a:lnTo>
                  <a:pt x="23755" y="4489"/>
                </a:lnTo>
                <a:lnTo>
                  <a:pt x="23891" y="4489"/>
                </a:lnTo>
                <a:lnTo>
                  <a:pt x="23844" y="4369"/>
                </a:lnTo>
                <a:close/>
                <a:moveTo>
                  <a:pt x="24201" y="4305"/>
                </a:moveTo>
                <a:cubicBezTo>
                  <a:pt x="24180" y="4305"/>
                  <a:pt x="24162" y="4308"/>
                  <a:pt x="24146" y="4315"/>
                </a:cubicBezTo>
                <a:cubicBezTo>
                  <a:pt x="24130" y="4322"/>
                  <a:pt x="24117" y="4332"/>
                  <a:pt x="24106" y="4345"/>
                </a:cubicBezTo>
                <a:cubicBezTo>
                  <a:pt x="24095" y="4357"/>
                  <a:pt x="24087" y="4373"/>
                  <a:pt x="24082" y="4391"/>
                </a:cubicBezTo>
                <a:cubicBezTo>
                  <a:pt x="24076" y="4409"/>
                  <a:pt x="24073" y="4429"/>
                  <a:pt x="24073" y="4450"/>
                </a:cubicBezTo>
                <a:cubicBezTo>
                  <a:pt x="24073" y="4472"/>
                  <a:pt x="24076" y="4492"/>
                  <a:pt x="24082" y="4511"/>
                </a:cubicBezTo>
                <a:cubicBezTo>
                  <a:pt x="24088" y="4529"/>
                  <a:pt x="24097" y="4544"/>
                  <a:pt x="24108" y="4558"/>
                </a:cubicBezTo>
                <a:cubicBezTo>
                  <a:pt x="24119" y="4571"/>
                  <a:pt x="24133" y="4581"/>
                  <a:pt x="24149" y="4588"/>
                </a:cubicBezTo>
                <a:cubicBezTo>
                  <a:pt x="24165" y="4595"/>
                  <a:pt x="24183" y="4599"/>
                  <a:pt x="24203" y="4599"/>
                </a:cubicBezTo>
                <a:cubicBezTo>
                  <a:pt x="24217" y="4599"/>
                  <a:pt x="24230" y="4597"/>
                  <a:pt x="24242" y="4593"/>
                </a:cubicBezTo>
                <a:cubicBezTo>
                  <a:pt x="24253" y="4590"/>
                  <a:pt x="24264" y="4584"/>
                  <a:pt x="24273" y="4578"/>
                </a:cubicBezTo>
                <a:cubicBezTo>
                  <a:pt x="24283" y="4571"/>
                  <a:pt x="24291" y="4563"/>
                  <a:pt x="24298" y="4554"/>
                </a:cubicBezTo>
                <a:cubicBezTo>
                  <a:pt x="24306" y="4545"/>
                  <a:pt x="24312" y="4534"/>
                  <a:pt x="24318" y="4523"/>
                </a:cubicBezTo>
                <a:lnTo>
                  <a:pt x="24358" y="4543"/>
                </a:lnTo>
                <a:cubicBezTo>
                  <a:pt x="24352" y="4557"/>
                  <a:pt x="24344" y="4570"/>
                  <a:pt x="24334" y="4581"/>
                </a:cubicBezTo>
                <a:cubicBezTo>
                  <a:pt x="24324" y="4593"/>
                  <a:pt x="24313" y="4603"/>
                  <a:pt x="24300" y="4612"/>
                </a:cubicBezTo>
                <a:cubicBezTo>
                  <a:pt x="24287" y="4620"/>
                  <a:pt x="24272" y="4627"/>
                  <a:pt x="24256" y="4632"/>
                </a:cubicBezTo>
                <a:cubicBezTo>
                  <a:pt x="24240" y="4637"/>
                  <a:pt x="24221" y="4639"/>
                  <a:pt x="24201" y="4640"/>
                </a:cubicBezTo>
                <a:cubicBezTo>
                  <a:pt x="24171" y="4639"/>
                  <a:pt x="24146" y="4635"/>
                  <a:pt x="24123" y="4625"/>
                </a:cubicBezTo>
                <a:cubicBezTo>
                  <a:pt x="24101" y="4616"/>
                  <a:pt x="24083" y="4603"/>
                  <a:pt x="24068" y="4586"/>
                </a:cubicBezTo>
                <a:cubicBezTo>
                  <a:pt x="24053" y="4569"/>
                  <a:pt x="24042" y="4549"/>
                  <a:pt x="24034" y="4526"/>
                </a:cubicBezTo>
                <a:cubicBezTo>
                  <a:pt x="24027" y="4503"/>
                  <a:pt x="24023" y="4478"/>
                  <a:pt x="24023" y="4450"/>
                </a:cubicBezTo>
                <a:cubicBezTo>
                  <a:pt x="24023" y="4422"/>
                  <a:pt x="24027" y="4396"/>
                  <a:pt x="24035" y="4373"/>
                </a:cubicBezTo>
                <a:cubicBezTo>
                  <a:pt x="24043" y="4350"/>
                  <a:pt x="24054" y="4331"/>
                  <a:pt x="24069" y="4315"/>
                </a:cubicBezTo>
                <a:cubicBezTo>
                  <a:pt x="24085" y="4299"/>
                  <a:pt x="24103" y="4286"/>
                  <a:pt x="24125" y="4278"/>
                </a:cubicBezTo>
                <a:cubicBezTo>
                  <a:pt x="24147" y="4269"/>
                  <a:pt x="24172" y="4265"/>
                  <a:pt x="24201" y="4265"/>
                </a:cubicBezTo>
                <a:cubicBezTo>
                  <a:pt x="24239" y="4265"/>
                  <a:pt x="24272" y="4272"/>
                  <a:pt x="24298" y="4287"/>
                </a:cubicBezTo>
                <a:cubicBezTo>
                  <a:pt x="24324" y="4302"/>
                  <a:pt x="24343" y="4325"/>
                  <a:pt x="24355" y="4355"/>
                </a:cubicBezTo>
                <a:lnTo>
                  <a:pt x="24308" y="4370"/>
                </a:lnTo>
                <a:cubicBezTo>
                  <a:pt x="24305" y="4362"/>
                  <a:pt x="24300" y="4353"/>
                  <a:pt x="24294" y="4346"/>
                </a:cubicBezTo>
                <a:cubicBezTo>
                  <a:pt x="24288" y="4338"/>
                  <a:pt x="24281" y="4331"/>
                  <a:pt x="24272" y="4325"/>
                </a:cubicBezTo>
                <a:cubicBezTo>
                  <a:pt x="24264" y="4319"/>
                  <a:pt x="24253" y="4314"/>
                  <a:pt x="24242" y="4310"/>
                </a:cubicBezTo>
                <a:cubicBezTo>
                  <a:pt x="24230" y="4307"/>
                  <a:pt x="24216" y="4305"/>
                  <a:pt x="24201" y="4305"/>
                </a:cubicBezTo>
                <a:close/>
                <a:moveTo>
                  <a:pt x="24563" y="4311"/>
                </a:moveTo>
                <a:lnTo>
                  <a:pt x="24563" y="4635"/>
                </a:lnTo>
                <a:lnTo>
                  <a:pt x="24514" y="4635"/>
                </a:lnTo>
                <a:lnTo>
                  <a:pt x="24514" y="4311"/>
                </a:lnTo>
                <a:lnTo>
                  <a:pt x="24389" y="4311"/>
                </a:lnTo>
                <a:lnTo>
                  <a:pt x="24389" y="4270"/>
                </a:lnTo>
                <a:lnTo>
                  <a:pt x="24689" y="4270"/>
                </a:lnTo>
                <a:lnTo>
                  <a:pt x="24689" y="4311"/>
                </a:lnTo>
                <a:lnTo>
                  <a:pt x="24563" y="4311"/>
                </a:lnTo>
                <a:close/>
                <a:moveTo>
                  <a:pt x="25028" y="4534"/>
                </a:moveTo>
                <a:cubicBezTo>
                  <a:pt x="25028" y="4549"/>
                  <a:pt x="25025" y="4563"/>
                  <a:pt x="25019" y="4576"/>
                </a:cubicBezTo>
                <a:cubicBezTo>
                  <a:pt x="25013" y="4589"/>
                  <a:pt x="25004" y="4600"/>
                  <a:pt x="24992" y="4610"/>
                </a:cubicBezTo>
                <a:cubicBezTo>
                  <a:pt x="24979" y="4619"/>
                  <a:pt x="24964" y="4626"/>
                  <a:pt x="24945" y="4632"/>
                </a:cubicBezTo>
                <a:cubicBezTo>
                  <a:pt x="24926" y="4637"/>
                  <a:pt x="24904" y="4639"/>
                  <a:pt x="24878" y="4640"/>
                </a:cubicBezTo>
                <a:cubicBezTo>
                  <a:pt x="24832" y="4639"/>
                  <a:pt x="24797" y="4632"/>
                  <a:pt x="24772" y="4616"/>
                </a:cubicBezTo>
                <a:cubicBezTo>
                  <a:pt x="24747" y="4600"/>
                  <a:pt x="24730" y="4577"/>
                  <a:pt x="24724" y="4547"/>
                </a:cubicBezTo>
                <a:lnTo>
                  <a:pt x="24771" y="4537"/>
                </a:lnTo>
                <a:cubicBezTo>
                  <a:pt x="24774" y="4547"/>
                  <a:pt x="24777" y="4555"/>
                  <a:pt x="24782" y="4563"/>
                </a:cubicBezTo>
                <a:cubicBezTo>
                  <a:pt x="24787" y="4571"/>
                  <a:pt x="24794" y="4578"/>
                  <a:pt x="24803" y="4583"/>
                </a:cubicBezTo>
                <a:cubicBezTo>
                  <a:pt x="24811" y="4589"/>
                  <a:pt x="24822" y="4593"/>
                  <a:pt x="24834" y="4596"/>
                </a:cubicBezTo>
                <a:cubicBezTo>
                  <a:pt x="24847" y="4599"/>
                  <a:pt x="24862" y="4601"/>
                  <a:pt x="24880" y="4601"/>
                </a:cubicBezTo>
                <a:cubicBezTo>
                  <a:pt x="24894" y="4601"/>
                  <a:pt x="24908" y="4600"/>
                  <a:pt x="24920" y="4597"/>
                </a:cubicBezTo>
                <a:cubicBezTo>
                  <a:pt x="24932" y="4595"/>
                  <a:pt x="24943" y="4591"/>
                  <a:pt x="24951" y="4586"/>
                </a:cubicBezTo>
                <a:cubicBezTo>
                  <a:pt x="24960" y="4581"/>
                  <a:pt x="24967" y="4574"/>
                  <a:pt x="24972" y="4566"/>
                </a:cubicBezTo>
                <a:cubicBezTo>
                  <a:pt x="24977" y="4557"/>
                  <a:pt x="24979" y="4548"/>
                  <a:pt x="24979" y="4536"/>
                </a:cubicBezTo>
                <a:cubicBezTo>
                  <a:pt x="24979" y="4524"/>
                  <a:pt x="24977" y="4515"/>
                  <a:pt x="24971" y="4507"/>
                </a:cubicBezTo>
                <a:cubicBezTo>
                  <a:pt x="24966" y="4500"/>
                  <a:pt x="24958" y="4494"/>
                  <a:pt x="24948" y="4489"/>
                </a:cubicBezTo>
                <a:cubicBezTo>
                  <a:pt x="24938" y="4484"/>
                  <a:pt x="24927" y="4480"/>
                  <a:pt x="24913" y="4477"/>
                </a:cubicBezTo>
                <a:cubicBezTo>
                  <a:pt x="24900" y="4474"/>
                  <a:pt x="24884" y="4470"/>
                  <a:pt x="24868" y="4466"/>
                </a:cubicBezTo>
                <a:cubicBezTo>
                  <a:pt x="24858" y="4464"/>
                  <a:pt x="24848" y="4462"/>
                  <a:pt x="24837" y="4459"/>
                </a:cubicBezTo>
                <a:cubicBezTo>
                  <a:pt x="24827" y="4456"/>
                  <a:pt x="24817" y="4453"/>
                  <a:pt x="24808" y="4449"/>
                </a:cubicBezTo>
                <a:cubicBezTo>
                  <a:pt x="24798" y="4446"/>
                  <a:pt x="24790" y="4441"/>
                  <a:pt x="24781" y="4436"/>
                </a:cubicBezTo>
                <a:cubicBezTo>
                  <a:pt x="24773" y="4431"/>
                  <a:pt x="24766" y="4425"/>
                  <a:pt x="24760" y="4418"/>
                </a:cubicBezTo>
                <a:cubicBezTo>
                  <a:pt x="24754" y="4411"/>
                  <a:pt x="24749" y="4403"/>
                  <a:pt x="24746" y="4394"/>
                </a:cubicBezTo>
                <a:cubicBezTo>
                  <a:pt x="24742" y="4385"/>
                  <a:pt x="24741" y="4374"/>
                  <a:pt x="24741" y="4362"/>
                </a:cubicBezTo>
                <a:cubicBezTo>
                  <a:pt x="24741" y="4345"/>
                  <a:pt x="24744" y="4330"/>
                  <a:pt x="24751" y="4318"/>
                </a:cubicBezTo>
                <a:cubicBezTo>
                  <a:pt x="24758" y="4305"/>
                  <a:pt x="24768" y="4295"/>
                  <a:pt x="24780" y="4287"/>
                </a:cubicBezTo>
                <a:cubicBezTo>
                  <a:pt x="24792" y="4279"/>
                  <a:pt x="24807" y="4274"/>
                  <a:pt x="24824" y="4270"/>
                </a:cubicBezTo>
                <a:cubicBezTo>
                  <a:pt x="24841" y="4266"/>
                  <a:pt x="24859" y="4265"/>
                  <a:pt x="24879" y="4265"/>
                </a:cubicBezTo>
                <a:cubicBezTo>
                  <a:pt x="24901" y="4265"/>
                  <a:pt x="24921" y="4266"/>
                  <a:pt x="24937" y="4270"/>
                </a:cubicBezTo>
                <a:cubicBezTo>
                  <a:pt x="24953" y="4273"/>
                  <a:pt x="24966" y="4279"/>
                  <a:pt x="24977" y="4286"/>
                </a:cubicBezTo>
                <a:cubicBezTo>
                  <a:pt x="24988" y="4293"/>
                  <a:pt x="24997" y="4302"/>
                  <a:pt x="25004" y="4312"/>
                </a:cubicBezTo>
                <a:cubicBezTo>
                  <a:pt x="25010" y="4322"/>
                  <a:pt x="25016" y="4335"/>
                  <a:pt x="25020" y="4348"/>
                </a:cubicBezTo>
                <a:lnTo>
                  <a:pt x="24971" y="4357"/>
                </a:lnTo>
                <a:cubicBezTo>
                  <a:pt x="24969" y="4348"/>
                  <a:pt x="24965" y="4340"/>
                  <a:pt x="24961" y="4333"/>
                </a:cubicBezTo>
                <a:cubicBezTo>
                  <a:pt x="24956" y="4326"/>
                  <a:pt x="24950" y="4321"/>
                  <a:pt x="24943" y="4316"/>
                </a:cubicBezTo>
                <a:cubicBezTo>
                  <a:pt x="24935" y="4311"/>
                  <a:pt x="24926" y="4308"/>
                  <a:pt x="24916" y="4305"/>
                </a:cubicBezTo>
                <a:cubicBezTo>
                  <a:pt x="24905" y="4303"/>
                  <a:pt x="24893" y="4302"/>
                  <a:pt x="24878" y="4302"/>
                </a:cubicBezTo>
                <a:cubicBezTo>
                  <a:pt x="24861" y="4302"/>
                  <a:pt x="24847" y="4303"/>
                  <a:pt x="24836" y="4306"/>
                </a:cubicBezTo>
                <a:cubicBezTo>
                  <a:pt x="24824" y="4309"/>
                  <a:pt x="24815" y="4313"/>
                  <a:pt x="24808" y="4319"/>
                </a:cubicBezTo>
                <a:cubicBezTo>
                  <a:pt x="24801" y="4324"/>
                  <a:pt x="24796" y="4330"/>
                  <a:pt x="24793" y="4337"/>
                </a:cubicBezTo>
                <a:cubicBezTo>
                  <a:pt x="24790" y="4344"/>
                  <a:pt x="24789" y="4351"/>
                  <a:pt x="24789" y="4359"/>
                </a:cubicBezTo>
                <a:cubicBezTo>
                  <a:pt x="24789" y="4370"/>
                  <a:pt x="24791" y="4379"/>
                  <a:pt x="24797" y="4386"/>
                </a:cubicBezTo>
                <a:cubicBezTo>
                  <a:pt x="24802" y="4393"/>
                  <a:pt x="24810" y="4399"/>
                  <a:pt x="24819" y="4404"/>
                </a:cubicBezTo>
                <a:cubicBezTo>
                  <a:pt x="24828" y="4408"/>
                  <a:pt x="24839" y="4412"/>
                  <a:pt x="24851" y="4415"/>
                </a:cubicBezTo>
                <a:cubicBezTo>
                  <a:pt x="24863" y="4418"/>
                  <a:pt x="24876" y="4421"/>
                  <a:pt x="24890" y="4425"/>
                </a:cubicBezTo>
                <a:cubicBezTo>
                  <a:pt x="24901" y="4427"/>
                  <a:pt x="24912" y="4430"/>
                  <a:pt x="24924" y="4433"/>
                </a:cubicBezTo>
                <a:cubicBezTo>
                  <a:pt x="24935" y="4435"/>
                  <a:pt x="24945" y="4438"/>
                  <a:pt x="24955" y="4442"/>
                </a:cubicBezTo>
                <a:cubicBezTo>
                  <a:pt x="24966" y="4446"/>
                  <a:pt x="24975" y="4450"/>
                  <a:pt x="24984" y="4455"/>
                </a:cubicBezTo>
                <a:cubicBezTo>
                  <a:pt x="24993" y="4460"/>
                  <a:pt x="25001" y="4466"/>
                  <a:pt x="25007" y="4473"/>
                </a:cubicBezTo>
                <a:cubicBezTo>
                  <a:pt x="25014" y="4481"/>
                  <a:pt x="25019" y="4489"/>
                  <a:pt x="25023" y="4499"/>
                </a:cubicBezTo>
                <a:cubicBezTo>
                  <a:pt x="25026" y="4509"/>
                  <a:pt x="25028" y="4520"/>
                  <a:pt x="25028" y="4534"/>
                </a:cubicBezTo>
                <a:close/>
                <a:moveTo>
                  <a:pt x="4" y="7620"/>
                </a:moveTo>
                <a:cubicBezTo>
                  <a:pt x="2" y="7620"/>
                  <a:pt x="0" y="7622"/>
                  <a:pt x="0" y="7624"/>
                </a:cubicBezTo>
                <a:lnTo>
                  <a:pt x="0" y="8886"/>
                </a:lnTo>
                <a:cubicBezTo>
                  <a:pt x="0" y="8888"/>
                  <a:pt x="2" y="8890"/>
                  <a:pt x="4" y="8890"/>
                </a:cubicBezTo>
                <a:lnTo>
                  <a:pt x="5076" y="8890"/>
                </a:lnTo>
                <a:cubicBezTo>
                  <a:pt x="5078" y="8890"/>
                  <a:pt x="5081" y="8888"/>
                  <a:pt x="5081" y="8886"/>
                </a:cubicBezTo>
                <a:lnTo>
                  <a:pt x="5081" y="7624"/>
                </a:lnTo>
                <a:cubicBezTo>
                  <a:pt x="5081" y="7622"/>
                  <a:pt x="5078" y="7620"/>
                  <a:pt x="5076" y="7620"/>
                </a:cubicBezTo>
                <a:lnTo>
                  <a:pt x="4" y="7620"/>
                </a:lnTo>
                <a:close/>
                <a:moveTo>
                  <a:pt x="0" y="7620"/>
                </a:moveTo>
                <a:lnTo>
                  <a:pt x="0" y="7620"/>
                </a:lnTo>
                <a:close/>
                <a:moveTo>
                  <a:pt x="5081" y="8891"/>
                </a:moveTo>
                <a:lnTo>
                  <a:pt x="5081" y="8891"/>
                </a:lnTo>
                <a:close/>
                <a:moveTo>
                  <a:pt x="343" y="8445"/>
                </a:moveTo>
                <a:lnTo>
                  <a:pt x="343" y="8080"/>
                </a:lnTo>
                <a:lnTo>
                  <a:pt x="620" y="8080"/>
                </a:lnTo>
                <a:lnTo>
                  <a:pt x="620" y="8121"/>
                </a:lnTo>
                <a:lnTo>
                  <a:pt x="393" y="8121"/>
                </a:lnTo>
                <a:lnTo>
                  <a:pt x="393" y="8238"/>
                </a:lnTo>
                <a:lnTo>
                  <a:pt x="604" y="8238"/>
                </a:lnTo>
                <a:lnTo>
                  <a:pt x="604" y="8277"/>
                </a:lnTo>
                <a:lnTo>
                  <a:pt x="393" y="8277"/>
                </a:lnTo>
                <a:lnTo>
                  <a:pt x="393" y="8404"/>
                </a:lnTo>
                <a:lnTo>
                  <a:pt x="630" y="8404"/>
                </a:lnTo>
                <a:lnTo>
                  <a:pt x="630" y="8445"/>
                </a:lnTo>
                <a:lnTo>
                  <a:pt x="343" y="8445"/>
                </a:lnTo>
                <a:close/>
                <a:moveTo>
                  <a:pt x="930" y="8445"/>
                </a:moveTo>
                <a:lnTo>
                  <a:pt x="736" y="8134"/>
                </a:lnTo>
                <a:cubicBezTo>
                  <a:pt x="736" y="8143"/>
                  <a:pt x="737" y="8151"/>
                  <a:pt x="737" y="8159"/>
                </a:cubicBezTo>
                <a:cubicBezTo>
                  <a:pt x="737" y="8166"/>
                  <a:pt x="738" y="8174"/>
                  <a:pt x="738" y="8182"/>
                </a:cubicBezTo>
                <a:cubicBezTo>
                  <a:pt x="738" y="8189"/>
                  <a:pt x="738" y="8196"/>
                  <a:pt x="738" y="8202"/>
                </a:cubicBezTo>
                <a:lnTo>
                  <a:pt x="738" y="8445"/>
                </a:lnTo>
                <a:lnTo>
                  <a:pt x="694" y="8445"/>
                </a:lnTo>
                <a:lnTo>
                  <a:pt x="694" y="8080"/>
                </a:lnTo>
                <a:lnTo>
                  <a:pt x="752" y="8080"/>
                </a:lnTo>
                <a:lnTo>
                  <a:pt x="949" y="8393"/>
                </a:lnTo>
                <a:cubicBezTo>
                  <a:pt x="948" y="8384"/>
                  <a:pt x="948" y="8376"/>
                  <a:pt x="947" y="8367"/>
                </a:cubicBezTo>
                <a:cubicBezTo>
                  <a:pt x="947" y="8360"/>
                  <a:pt x="946" y="8352"/>
                  <a:pt x="946" y="8344"/>
                </a:cubicBezTo>
                <a:cubicBezTo>
                  <a:pt x="946" y="8335"/>
                  <a:pt x="945" y="8327"/>
                  <a:pt x="945" y="8319"/>
                </a:cubicBezTo>
                <a:lnTo>
                  <a:pt x="945" y="8080"/>
                </a:lnTo>
                <a:lnTo>
                  <a:pt x="990" y="8080"/>
                </a:lnTo>
                <a:lnTo>
                  <a:pt x="990" y="8445"/>
                </a:lnTo>
                <a:lnTo>
                  <a:pt x="930" y="8445"/>
                </a:lnTo>
                <a:close/>
                <a:moveTo>
                  <a:pt x="1218" y="8121"/>
                </a:moveTo>
                <a:lnTo>
                  <a:pt x="1218" y="8445"/>
                </a:lnTo>
                <a:lnTo>
                  <a:pt x="1169" y="8445"/>
                </a:lnTo>
                <a:lnTo>
                  <a:pt x="1169" y="8121"/>
                </a:lnTo>
                <a:lnTo>
                  <a:pt x="1044" y="8121"/>
                </a:lnTo>
                <a:lnTo>
                  <a:pt x="1044" y="8080"/>
                </a:lnTo>
                <a:lnTo>
                  <a:pt x="1343" y="8080"/>
                </a:lnTo>
                <a:lnTo>
                  <a:pt x="1343" y="8121"/>
                </a:lnTo>
                <a:lnTo>
                  <a:pt x="1218" y="8121"/>
                </a:lnTo>
                <a:close/>
                <a:moveTo>
                  <a:pt x="1397" y="8445"/>
                </a:moveTo>
                <a:lnTo>
                  <a:pt x="1397" y="8080"/>
                </a:lnTo>
                <a:lnTo>
                  <a:pt x="1674" y="8080"/>
                </a:lnTo>
                <a:lnTo>
                  <a:pt x="1674" y="8121"/>
                </a:lnTo>
                <a:lnTo>
                  <a:pt x="1447" y="8121"/>
                </a:lnTo>
                <a:lnTo>
                  <a:pt x="1447" y="8238"/>
                </a:lnTo>
                <a:lnTo>
                  <a:pt x="1658" y="8238"/>
                </a:lnTo>
                <a:lnTo>
                  <a:pt x="1658" y="8277"/>
                </a:lnTo>
                <a:lnTo>
                  <a:pt x="1447" y="8277"/>
                </a:lnTo>
                <a:lnTo>
                  <a:pt x="1447" y="8404"/>
                </a:lnTo>
                <a:lnTo>
                  <a:pt x="1684" y="8404"/>
                </a:lnTo>
                <a:lnTo>
                  <a:pt x="1684" y="8445"/>
                </a:lnTo>
                <a:lnTo>
                  <a:pt x="1397" y="8445"/>
                </a:lnTo>
                <a:close/>
                <a:moveTo>
                  <a:pt x="2006" y="8445"/>
                </a:moveTo>
                <a:lnTo>
                  <a:pt x="1911" y="8294"/>
                </a:lnTo>
                <a:lnTo>
                  <a:pt x="1798" y="8294"/>
                </a:lnTo>
                <a:lnTo>
                  <a:pt x="1798" y="8445"/>
                </a:lnTo>
                <a:lnTo>
                  <a:pt x="1748" y="8445"/>
                </a:lnTo>
                <a:lnTo>
                  <a:pt x="1748" y="8081"/>
                </a:lnTo>
                <a:lnTo>
                  <a:pt x="1920" y="8081"/>
                </a:lnTo>
                <a:cubicBezTo>
                  <a:pt x="1940" y="8081"/>
                  <a:pt x="1959" y="8083"/>
                  <a:pt x="1975" y="8088"/>
                </a:cubicBezTo>
                <a:cubicBezTo>
                  <a:pt x="1990" y="8092"/>
                  <a:pt x="2004" y="8099"/>
                  <a:pt x="2015" y="8108"/>
                </a:cubicBezTo>
                <a:cubicBezTo>
                  <a:pt x="2026" y="8117"/>
                  <a:pt x="2034" y="8128"/>
                  <a:pt x="2040" y="8141"/>
                </a:cubicBezTo>
                <a:cubicBezTo>
                  <a:pt x="2045" y="8154"/>
                  <a:pt x="2048" y="8168"/>
                  <a:pt x="2048" y="8185"/>
                </a:cubicBezTo>
                <a:cubicBezTo>
                  <a:pt x="2048" y="8196"/>
                  <a:pt x="2046" y="8208"/>
                  <a:pt x="2043" y="8219"/>
                </a:cubicBezTo>
                <a:cubicBezTo>
                  <a:pt x="2040" y="8230"/>
                  <a:pt x="2034" y="8240"/>
                  <a:pt x="2027" y="8250"/>
                </a:cubicBezTo>
                <a:cubicBezTo>
                  <a:pt x="2020" y="8259"/>
                  <a:pt x="2011" y="8267"/>
                  <a:pt x="1999" y="8274"/>
                </a:cubicBezTo>
                <a:cubicBezTo>
                  <a:pt x="1988" y="8280"/>
                  <a:pt x="1975" y="8285"/>
                  <a:pt x="1959" y="8288"/>
                </a:cubicBezTo>
                <a:lnTo>
                  <a:pt x="2062" y="8445"/>
                </a:lnTo>
                <a:lnTo>
                  <a:pt x="2006" y="8445"/>
                </a:lnTo>
                <a:close/>
                <a:moveTo>
                  <a:pt x="1998" y="8185"/>
                </a:moveTo>
                <a:cubicBezTo>
                  <a:pt x="1998" y="8174"/>
                  <a:pt x="1997" y="8165"/>
                  <a:pt x="1993" y="8157"/>
                </a:cubicBezTo>
                <a:cubicBezTo>
                  <a:pt x="1989" y="8148"/>
                  <a:pt x="1983" y="8142"/>
                  <a:pt x="1976" y="8136"/>
                </a:cubicBezTo>
                <a:cubicBezTo>
                  <a:pt x="1969" y="8131"/>
                  <a:pt x="1960" y="8127"/>
                  <a:pt x="1950" y="8124"/>
                </a:cubicBezTo>
                <a:cubicBezTo>
                  <a:pt x="1940" y="8121"/>
                  <a:pt x="1928" y="8120"/>
                  <a:pt x="1915" y="8120"/>
                </a:cubicBezTo>
                <a:lnTo>
                  <a:pt x="1798" y="8120"/>
                </a:lnTo>
                <a:lnTo>
                  <a:pt x="1798" y="8254"/>
                </a:lnTo>
                <a:lnTo>
                  <a:pt x="1917" y="8254"/>
                </a:lnTo>
                <a:cubicBezTo>
                  <a:pt x="1931" y="8254"/>
                  <a:pt x="1943" y="8253"/>
                  <a:pt x="1953" y="8249"/>
                </a:cubicBezTo>
                <a:cubicBezTo>
                  <a:pt x="1964" y="8246"/>
                  <a:pt x="1972" y="8241"/>
                  <a:pt x="1979" y="8235"/>
                </a:cubicBezTo>
                <a:cubicBezTo>
                  <a:pt x="1986" y="8228"/>
                  <a:pt x="1990" y="8221"/>
                  <a:pt x="1994" y="8213"/>
                </a:cubicBezTo>
                <a:cubicBezTo>
                  <a:pt x="1997" y="8204"/>
                  <a:pt x="1998" y="8195"/>
                  <a:pt x="1998" y="8185"/>
                </a:cubicBezTo>
                <a:close/>
                <a:moveTo>
                  <a:pt x="2272" y="8121"/>
                </a:moveTo>
                <a:lnTo>
                  <a:pt x="2272" y="8445"/>
                </a:lnTo>
                <a:lnTo>
                  <a:pt x="2223" y="8445"/>
                </a:lnTo>
                <a:lnTo>
                  <a:pt x="2223" y="8121"/>
                </a:lnTo>
                <a:lnTo>
                  <a:pt x="2098" y="8121"/>
                </a:lnTo>
                <a:lnTo>
                  <a:pt x="2098" y="8080"/>
                </a:lnTo>
                <a:lnTo>
                  <a:pt x="2397" y="8080"/>
                </a:lnTo>
                <a:lnTo>
                  <a:pt x="2397" y="8121"/>
                </a:lnTo>
                <a:lnTo>
                  <a:pt x="2272" y="8121"/>
                </a:lnTo>
                <a:close/>
                <a:moveTo>
                  <a:pt x="2709" y="8444"/>
                </a:moveTo>
                <a:lnTo>
                  <a:pt x="2668" y="8338"/>
                </a:lnTo>
                <a:lnTo>
                  <a:pt x="2502" y="8338"/>
                </a:lnTo>
                <a:lnTo>
                  <a:pt x="2460" y="8444"/>
                </a:lnTo>
                <a:lnTo>
                  <a:pt x="2409" y="8444"/>
                </a:lnTo>
                <a:lnTo>
                  <a:pt x="2558" y="8080"/>
                </a:lnTo>
                <a:lnTo>
                  <a:pt x="2614" y="8080"/>
                </a:lnTo>
                <a:lnTo>
                  <a:pt x="2760" y="8444"/>
                </a:lnTo>
                <a:lnTo>
                  <a:pt x="2709" y="8444"/>
                </a:lnTo>
                <a:close/>
                <a:moveTo>
                  <a:pt x="2606" y="8179"/>
                </a:moveTo>
                <a:cubicBezTo>
                  <a:pt x="2604" y="8172"/>
                  <a:pt x="2601" y="8165"/>
                  <a:pt x="2599" y="8158"/>
                </a:cubicBezTo>
                <a:cubicBezTo>
                  <a:pt x="2596" y="8151"/>
                  <a:pt x="2594" y="8144"/>
                  <a:pt x="2592" y="8138"/>
                </a:cubicBezTo>
                <a:cubicBezTo>
                  <a:pt x="2590" y="8133"/>
                  <a:pt x="2588" y="8128"/>
                  <a:pt x="2587" y="8124"/>
                </a:cubicBezTo>
                <a:cubicBezTo>
                  <a:pt x="2586" y="8120"/>
                  <a:pt x="2585" y="8118"/>
                  <a:pt x="2585" y="8117"/>
                </a:cubicBezTo>
                <a:cubicBezTo>
                  <a:pt x="2585" y="8118"/>
                  <a:pt x="2584" y="8120"/>
                  <a:pt x="2583" y="8124"/>
                </a:cubicBezTo>
                <a:cubicBezTo>
                  <a:pt x="2581" y="8128"/>
                  <a:pt x="2580" y="8133"/>
                  <a:pt x="2578" y="8139"/>
                </a:cubicBezTo>
                <a:cubicBezTo>
                  <a:pt x="2576" y="8145"/>
                  <a:pt x="2574" y="8151"/>
                  <a:pt x="2571" y="8158"/>
                </a:cubicBezTo>
                <a:cubicBezTo>
                  <a:pt x="2569" y="8165"/>
                  <a:pt x="2566" y="8172"/>
                  <a:pt x="2564" y="8179"/>
                </a:cubicBezTo>
                <a:lnTo>
                  <a:pt x="2517" y="8299"/>
                </a:lnTo>
                <a:lnTo>
                  <a:pt x="2653" y="8299"/>
                </a:lnTo>
                <a:lnTo>
                  <a:pt x="2606" y="8179"/>
                </a:lnTo>
                <a:close/>
                <a:moveTo>
                  <a:pt x="2809" y="8445"/>
                </a:moveTo>
                <a:lnTo>
                  <a:pt x="2809" y="8080"/>
                </a:lnTo>
                <a:lnTo>
                  <a:pt x="2858" y="8080"/>
                </a:lnTo>
                <a:lnTo>
                  <a:pt x="2858" y="8445"/>
                </a:lnTo>
                <a:lnTo>
                  <a:pt x="2809" y="8445"/>
                </a:lnTo>
                <a:close/>
                <a:moveTo>
                  <a:pt x="3187" y="8445"/>
                </a:moveTo>
                <a:lnTo>
                  <a:pt x="2993" y="8134"/>
                </a:lnTo>
                <a:cubicBezTo>
                  <a:pt x="2993" y="8143"/>
                  <a:pt x="2994" y="8151"/>
                  <a:pt x="2994" y="8159"/>
                </a:cubicBezTo>
                <a:cubicBezTo>
                  <a:pt x="2994" y="8166"/>
                  <a:pt x="2995" y="8174"/>
                  <a:pt x="2995" y="8182"/>
                </a:cubicBezTo>
                <a:cubicBezTo>
                  <a:pt x="2995" y="8189"/>
                  <a:pt x="2995" y="8196"/>
                  <a:pt x="2995" y="8202"/>
                </a:cubicBezTo>
                <a:lnTo>
                  <a:pt x="2995" y="8445"/>
                </a:lnTo>
                <a:lnTo>
                  <a:pt x="2951" y="8445"/>
                </a:lnTo>
                <a:lnTo>
                  <a:pt x="2951" y="8080"/>
                </a:lnTo>
                <a:lnTo>
                  <a:pt x="3009" y="8080"/>
                </a:lnTo>
                <a:lnTo>
                  <a:pt x="3206" y="8393"/>
                </a:lnTo>
                <a:cubicBezTo>
                  <a:pt x="3205" y="8384"/>
                  <a:pt x="3205" y="8376"/>
                  <a:pt x="3204" y="8367"/>
                </a:cubicBezTo>
                <a:cubicBezTo>
                  <a:pt x="3204" y="8360"/>
                  <a:pt x="3203" y="8352"/>
                  <a:pt x="3203" y="8344"/>
                </a:cubicBezTo>
                <a:cubicBezTo>
                  <a:pt x="3203" y="8335"/>
                  <a:pt x="3202" y="8327"/>
                  <a:pt x="3202" y="8319"/>
                </a:cubicBezTo>
                <a:lnTo>
                  <a:pt x="3202" y="8080"/>
                </a:lnTo>
                <a:lnTo>
                  <a:pt x="3247" y="8080"/>
                </a:lnTo>
                <a:lnTo>
                  <a:pt x="3247" y="8445"/>
                </a:lnTo>
                <a:lnTo>
                  <a:pt x="3187" y="8445"/>
                </a:lnTo>
                <a:close/>
                <a:moveTo>
                  <a:pt x="3642" y="8445"/>
                </a:moveTo>
                <a:lnTo>
                  <a:pt x="3642" y="8201"/>
                </a:lnTo>
                <a:cubicBezTo>
                  <a:pt x="3642" y="8193"/>
                  <a:pt x="3642" y="8184"/>
                  <a:pt x="3642" y="8175"/>
                </a:cubicBezTo>
                <a:cubicBezTo>
                  <a:pt x="3642" y="8165"/>
                  <a:pt x="3643" y="8157"/>
                  <a:pt x="3643" y="8149"/>
                </a:cubicBezTo>
                <a:cubicBezTo>
                  <a:pt x="3643" y="8141"/>
                  <a:pt x="3644" y="8132"/>
                  <a:pt x="3644" y="8124"/>
                </a:cubicBezTo>
                <a:cubicBezTo>
                  <a:pt x="3642" y="8133"/>
                  <a:pt x="3639" y="8141"/>
                  <a:pt x="3637" y="8150"/>
                </a:cubicBezTo>
                <a:cubicBezTo>
                  <a:pt x="3634" y="8157"/>
                  <a:pt x="3632" y="8165"/>
                  <a:pt x="3629" y="8174"/>
                </a:cubicBezTo>
                <a:cubicBezTo>
                  <a:pt x="3627" y="8182"/>
                  <a:pt x="3624" y="8189"/>
                  <a:pt x="3621" y="8196"/>
                </a:cubicBezTo>
                <a:lnTo>
                  <a:pt x="3527" y="8445"/>
                </a:lnTo>
                <a:lnTo>
                  <a:pt x="3493" y="8445"/>
                </a:lnTo>
                <a:lnTo>
                  <a:pt x="3397" y="8196"/>
                </a:lnTo>
                <a:cubicBezTo>
                  <a:pt x="3396" y="8194"/>
                  <a:pt x="3395" y="8191"/>
                  <a:pt x="3394" y="8187"/>
                </a:cubicBezTo>
                <a:cubicBezTo>
                  <a:pt x="3393" y="8184"/>
                  <a:pt x="3392" y="8180"/>
                  <a:pt x="3391" y="8176"/>
                </a:cubicBezTo>
                <a:cubicBezTo>
                  <a:pt x="3389" y="8172"/>
                  <a:pt x="3388" y="8168"/>
                  <a:pt x="3387" y="8164"/>
                </a:cubicBezTo>
                <a:cubicBezTo>
                  <a:pt x="3385" y="8160"/>
                  <a:pt x="3384" y="8156"/>
                  <a:pt x="3383" y="8152"/>
                </a:cubicBezTo>
                <a:cubicBezTo>
                  <a:pt x="3380" y="8143"/>
                  <a:pt x="3377" y="8134"/>
                  <a:pt x="3375" y="8124"/>
                </a:cubicBezTo>
                <a:cubicBezTo>
                  <a:pt x="3375" y="8133"/>
                  <a:pt x="3375" y="8143"/>
                  <a:pt x="3375" y="8153"/>
                </a:cubicBezTo>
                <a:cubicBezTo>
                  <a:pt x="3376" y="8161"/>
                  <a:pt x="3376" y="8169"/>
                  <a:pt x="3376" y="8178"/>
                </a:cubicBezTo>
                <a:cubicBezTo>
                  <a:pt x="3376" y="8187"/>
                  <a:pt x="3376" y="8195"/>
                  <a:pt x="3376" y="8201"/>
                </a:cubicBezTo>
                <a:lnTo>
                  <a:pt x="3376" y="8445"/>
                </a:lnTo>
                <a:lnTo>
                  <a:pt x="3332" y="8445"/>
                </a:lnTo>
                <a:lnTo>
                  <a:pt x="3332" y="8080"/>
                </a:lnTo>
                <a:lnTo>
                  <a:pt x="3397" y="8080"/>
                </a:lnTo>
                <a:lnTo>
                  <a:pt x="3494" y="8333"/>
                </a:lnTo>
                <a:cubicBezTo>
                  <a:pt x="3495" y="8336"/>
                  <a:pt x="3497" y="8341"/>
                  <a:pt x="3498" y="8346"/>
                </a:cubicBezTo>
                <a:cubicBezTo>
                  <a:pt x="3500" y="8352"/>
                  <a:pt x="3502" y="8357"/>
                  <a:pt x="3503" y="8363"/>
                </a:cubicBezTo>
                <a:cubicBezTo>
                  <a:pt x="3505" y="8368"/>
                  <a:pt x="3506" y="8374"/>
                  <a:pt x="3508" y="8379"/>
                </a:cubicBezTo>
                <a:cubicBezTo>
                  <a:pt x="3509" y="8384"/>
                  <a:pt x="3510" y="8388"/>
                  <a:pt x="3510" y="8391"/>
                </a:cubicBezTo>
                <a:cubicBezTo>
                  <a:pt x="3511" y="8388"/>
                  <a:pt x="3512" y="8384"/>
                  <a:pt x="3513" y="8379"/>
                </a:cubicBezTo>
                <a:cubicBezTo>
                  <a:pt x="3515" y="8374"/>
                  <a:pt x="3516" y="8368"/>
                  <a:pt x="3518" y="8363"/>
                </a:cubicBezTo>
                <a:cubicBezTo>
                  <a:pt x="3520" y="8357"/>
                  <a:pt x="3522" y="8351"/>
                  <a:pt x="3523" y="8346"/>
                </a:cubicBezTo>
                <a:cubicBezTo>
                  <a:pt x="3525" y="8341"/>
                  <a:pt x="3527" y="8336"/>
                  <a:pt x="3528" y="8333"/>
                </a:cubicBezTo>
                <a:lnTo>
                  <a:pt x="3623" y="8080"/>
                </a:lnTo>
                <a:lnTo>
                  <a:pt x="3686" y="8080"/>
                </a:lnTo>
                <a:lnTo>
                  <a:pt x="3686" y="8445"/>
                </a:lnTo>
                <a:lnTo>
                  <a:pt x="3642" y="8445"/>
                </a:lnTo>
                <a:close/>
                <a:moveTo>
                  <a:pt x="3768" y="8445"/>
                </a:moveTo>
                <a:lnTo>
                  <a:pt x="3768" y="8080"/>
                </a:lnTo>
                <a:lnTo>
                  <a:pt x="4045" y="8080"/>
                </a:lnTo>
                <a:lnTo>
                  <a:pt x="4045" y="8121"/>
                </a:lnTo>
                <a:lnTo>
                  <a:pt x="3818" y="8121"/>
                </a:lnTo>
                <a:lnTo>
                  <a:pt x="3818" y="8238"/>
                </a:lnTo>
                <a:lnTo>
                  <a:pt x="4029" y="8238"/>
                </a:lnTo>
                <a:lnTo>
                  <a:pt x="4029" y="8277"/>
                </a:lnTo>
                <a:lnTo>
                  <a:pt x="3818" y="8277"/>
                </a:lnTo>
                <a:lnTo>
                  <a:pt x="3818" y="8404"/>
                </a:lnTo>
                <a:lnTo>
                  <a:pt x="4055" y="8404"/>
                </a:lnTo>
                <a:lnTo>
                  <a:pt x="4055" y="8445"/>
                </a:lnTo>
                <a:lnTo>
                  <a:pt x="3768" y="8445"/>
                </a:lnTo>
                <a:close/>
                <a:moveTo>
                  <a:pt x="4355" y="8445"/>
                </a:moveTo>
                <a:lnTo>
                  <a:pt x="4161" y="8134"/>
                </a:lnTo>
                <a:cubicBezTo>
                  <a:pt x="4161" y="8143"/>
                  <a:pt x="4162" y="8151"/>
                  <a:pt x="4162" y="8159"/>
                </a:cubicBezTo>
                <a:cubicBezTo>
                  <a:pt x="4162" y="8166"/>
                  <a:pt x="4163" y="8174"/>
                  <a:pt x="4163" y="8182"/>
                </a:cubicBezTo>
                <a:cubicBezTo>
                  <a:pt x="4163" y="8189"/>
                  <a:pt x="4163" y="8196"/>
                  <a:pt x="4163" y="8202"/>
                </a:cubicBezTo>
                <a:lnTo>
                  <a:pt x="4163" y="8445"/>
                </a:lnTo>
                <a:lnTo>
                  <a:pt x="4119" y="8445"/>
                </a:lnTo>
                <a:lnTo>
                  <a:pt x="4119" y="8080"/>
                </a:lnTo>
                <a:lnTo>
                  <a:pt x="4177" y="8080"/>
                </a:lnTo>
                <a:lnTo>
                  <a:pt x="4374" y="8393"/>
                </a:lnTo>
                <a:cubicBezTo>
                  <a:pt x="4373" y="8384"/>
                  <a:pt x="4373" y="8376"/>
                  <a:pt x="4372" y="8367"/>
                </a:cubicBezTo>
                <a:cubicBezTo>
                  <a:pt x="4372" y="8360"/>
                  <a:pt x="4371" y="8352"/>
                  <a:pt x="4371" y="8344"/>
                </a:cubicBezTo>
                <a:cubicBezTo>
                  <a:pt x="4371" y="8335"/>
                  <a:pt x="4370" y="8327"/>
                  <a:pt x="4370" y="8319"/>
                </a:cubicBezTo>
                <a:lnTo>
                  <a:pt x="4370" y="8080"/>
                </a:lnTo>
                <a:lnTo>
                  <a:pt x="4415" y="8080"/>
                </a:lnTo>
                <a:lnTo>
                  <a:pt x="4415" y="8445"/>
                </a:lnTo>
                <a:lnTo>
                  <a:pt x="4355" y="8445"/>
                </a:lnTo>
                <a:close/>
                <a:moveTo>
                  <a:pt x="4643" y="8121"/>
                </a:moveTo>
                <a:lnTo>
                  <a:pt x="4643" y="8445"/>
                </a:lnTo>
                <a:lnTo>
                  <a:pt x="4594" y="8445"/>
                </a:lnTo>
                <a:lnTo>
                  <a:pt x="4594" y="8121"/>
                </a:lnTo>
                <a:lnTo>
                  <a:pt x="4469" y="8121"/>
                </a:lnTo>
                <a:lnTo>
                  <a:pt x="4469" y="8080"/>
                </a:lnTo>
                <a:lnTo>
                  <a:pt x="4768" y="8080"/>
                </a:lnTo>
                <a:lnTo>
                  <a:pt x="4768" y="8121"/>
                </a:lnTo>
                <a:lnTo>
                  <a:pt x="4643" y="8121"/>
                </a:lnTo>
                <a:close/>
                <a:moveTo>
                  <a:pt x="6322" y="7620"/>
                </a:moveTo>
                <a:cubicBezTo>
                  <a:pt x="6320" y="7620"/>
                  <a:pt x="6318" y="7622"/>
                  <a:pt x="6318" y="7624"/>
                </a:cubicBezTo>
                <a:lnTo>
                  <a:pt x="6318" y="8886"/>
                </a:lnTo>
                <a:cubicBezTo>
                  <a:pt x="6318" y="8888"/>
                  <a:pt x="6320" y="8890"/>
                  <a:pt x="6322" y="8890"/>
                </a:cubicBezTo>
                <a:lnTo>
                  <a:pt x="9489" y="8890"/>
                </a:lnTo>
                <a:cubicBezTo>
                  <a:pt x="9491" y="8890"/>
                  <a:pt x="9494" y="8888"/>
                  <a:pt x="9494" y="8886"/>
                </a:cubicBezTo>
                <a:lnTo>
                  <a:pt x="9494" y="7624"/>
                </a:lnTo>
                <a:cubicBezTo>
                  <a:pt x="9494" y="7622"/>
                  <a:pt x="9491" y="7620"/>
                  <a:pt x="9489" y="7620"/>
                </a:cubicBezTo>
                <a:lnTo>
                  <a:pt x="6322" y="7620"/>
                </a:lnTo>
                <a:close/>
                <a:moveTo>
                  <a:pt x="6318" y="7620"/>
                </a:moveTo>
                <a:lnTo>
                  <a:pt x="6318" y="7620"/>
                </a:lnTo>
                <a:close/>
                <a:moveTo>
                  <a:pt x="9494" y="8891"/>
                </a:moveTo>
                <a:lnTo>
                  <a:pt x="9494" y="8891"/>
                </a:lnTo>
                <a:close/>
                <a:moveTo>
                  <a:pt x="6863" y="8115"/>
                </a:moveTo>
                <a:cubicBezTo>
                  <a:pt x="6842" y="8115"/>
                  <a:pt x="6824" y="8118"/>
                  <a:pt x="6808" y="8125"/>
                </a:cubicBezTo>
                <a:cubicBezTo>
                  <a:pt x="6792" y="8132"/>
                  <a:pt x="6779" y="8142"/>
                  <a:pt x="6768" y="8155"/>
                </a:cubicBezTo>
                <a:cubicBezTo>
                  <a:pt x="6757" y="8167"/>
                  <a:pt x="6749" y="8183"/>
                  <a:pt x="6744" y="8201"/>
                </a:cubicBezTo>
                <a:cubicBezTo>
                  <a:pt x="6738" y="8219"/>
                  <a:pt x="6735" y="8239"/>
                  <a:pt x="6735" y="8260"/>
                </a:cubicBezTo>
                <a:cubicBezTo>
                  <a:pt x="6735" y="8282"/>
                  <a:pt x="6738" y="8302"/>
                  <a:pt x="6744" y="8321"/>
                </a:cubicBezTo>
                <a:cubicBezTo>
                  <a:pt x="6750" y="8339"/>
                  <a:pt x="6759" y="8354"/>
                  <a:pt x="6770" y="8368"/>
                </a:cubicBezTo>
                <a:cubicBezTo>
                  <a:pt x="6781" y="8381"/>
                  <a:pt x="6795" y="8391"/>
                  <a:pt x="6811" y="8398"/>
                </a:cubicBezTo>
                <a:cubicBezTo>
                  <a:pt x="6827" y="8405"/>
                  <a:pt x="6845" y="8409"/>
                  <a:pt x="6865" y="8409"/>
                </a:cubicBezTo>
                <a:cubicBezTo>
                  <a:pt x="6879" y="8409"/>
                  <a:pt x="6892" y="8407"/>
                  <a:pt x="6904" y="8403"/>
                </a:cubicBezTo>
                <a:cubicBezTo>
                  <a:pt x="6915" y="8400"/>
                  <a:pt x="6926" y="8394"/>
                  <a:pt x="6935" y="8388"/>
                </a:cubicBezTo>
                <a:cubicBezTo>
                  <a:pt x="6945" y="8381"/>
                  <a:pt x="6953" y="8373"/>
                  <a:pt x="6960" y="8364"/>
                </a:cubicBezTo>
                <a:cubicBezTo>
                  <a:pt x="6968" y="8355"/>
                  <a:pt x="6974" y="8344"/>
                  <a:pt x="6980" y="8333"/>
                </a:cubicBezTo>
                <a:lnTo>
                  <a:pt x="7020" y="8353"/>
                </a:lnTo>
                <a:cubicBezTo>
                  <a:pt x="7014" y="8367"/>
                  <a:pt x="7006" y="8380"/>
                  <a:pt x="6996" y="8391"/>
                </a:cubicBezTo>
                <a:cubicBezTo>
                  <a:pt x="6986" y="8403"/>
                  <a:pt x="6975" y="8413"/>
                  <a:pt x="6962" y="8422"/>
                </a:cubicBezTo>
                <a:cubicBezTo>
                  <a:pt x="6949" y="8430"/>
                  <a:pt x="6934" y="8437"/>
                  <a:pt x="6918" y="8442"/>
                </a:cubicBezTo>
                <a:cubicBezTo>
                  <a:pt x="6902" y="8447"/>
                  <a:pt x="6883" y="8449"/>
                  <a:pt x="6863" y="8450"/>
                </a:cubicBezTo>
                <a:cubicBezTo>
                  <a:pt x="6833" y="8449"/>
                  <a:pt x="6808" y="8445"/>
                  <a:pt x="6785" y="8435"/>
                </a:cubicBezTo>
                <a:cubicBezTo>
                  <a:pt x="6763" y="8426"/>
                  <a:pt x="6745" y="8413"/>
                  <a:pt x="6730" y="8396"/>
                </a:cubicBezTo>
                <a:cubicBezTo>
                  <a:pt x="6715" y="8379"/>
                  <a:pt x="6704" y="8359"/>
                  <a:pt x="6696" y="8336"/>
                </a:cubicBezTo>
                <a:cubicBezTo>
                  <a:pt x="6689" y="8313"/>
                  <a:pt x="6685" y="8288"/>
                  <a:pt x="6685" y="8260"/>
                </a:cubicBezTo>
                <a:cubicBezTo>
                  <a:pt x="6685" y="8232"/>
                  <a:pt x="6689" y="8206"/>
                  <a:pt x="6697" y="8183"/>
                </a:cubicBezTo>
                <a:cubicBezTo>
                  <a:pt x="6705" y="8160"/>
                  <a:pt x="6716" y="8141"/>
                  <a:pt x="6731" y="8125"/>
                </a:cubicBezTo>
                <a:cubicBezTo>
                  <a:pt x="6747" y="8109"/>
                  <a:pt x="6765" y="8096"/>
                  <a:pt x="6787" y="8088"/>
                </a:cubicBezTo>
                <a:cubicBezTo>
                  <a:pt x="6809" y="8079"/>
                  <a:pt x="6834" y="8075"/>
                  <a:pt x="6863" y="8075"/>
                </a:cubicBezTo>
                <a:cubicBezTo>
                  <a:pt x="6901" y="8075"/>
                  <a:pt x="6934" y="8082"/>
                  <a:pt x="6960" y="8097"/>
                </a:cubicBezTo>
                <a:cubicBezTo>
                  <a:pt x="6986" y="8112"/>
                  <a:pt x="7005" y="8135"/>
                  <a:pt x="7017" y="8165"/>
                </a:cubicBezTo>
                <a:lnTo>
                  <a:pt x="6970" y="8180"/>
                </a:lnTo>
                <a:cubicBezTo>
                  <a:pt x="6967" y="8172"/>
                  <a:pt x="6962" y="8163"/>
                  <a:pt x="6956" y="8156"/>
                </a:cubicBezTo>
                <a:cubicBezTo>
                  <a:pt x="6950" y="8148"/>
                  <a:pt x="6943" y="8141"/>
                  <a:pt x="6934" y="8135"/>
                </a:cubicBezTo>
                <a:cubicBezTo>
                  <a:pt x="6926" y="8129"/>
                  <a:pt x="6915" y="8124"/>
                  <a:pt x="6904" y="8120"/>
                </a:cubicBezTo>
                <a:cubicBezTo>
                  <a:pt x="6892" y="8117"/>
                  <a:pt x="6878" y="8115"/>
                  <a:pt x="6863" y="8115"/>
                </a:cubicBezTo>
                <a:close/>
                <a:moveTo>
                  <a:pt x="7228" y="8450"/>
                </a:moveTo>
                <a:cubicBezTo>
                  <a:pt x="7208" y="8449"/>
                  <a:pt x="7189" y="8447"/>
                  <a:pt x="7171" y="8441"/>
                </a:cubicBezTo>
                <a:cubicBezTo>
                  <a:pt x="7154" y="8436"/>
                  <a:pt x="7138" y="8428"/>
                  <a:pt x="7124" y="8417"/>
                </a:cubicBezTo>
                <a:cubicBezTo>
                  <a:pt x="7111" y="8405"/>
                  <a:pt x="7100" y="8391"/>
                  <a:pt x="7092" y="8374"/>
                </a:cubicBezTo>
                <a:cubicBezTo>
                  <a:pt x="7084" y="8356"/>
                  <a:pt x="7080" y="8336"/>
                  <a:pt x="7080" y="8312"/>
                </a:cubicBezTo>
                <a:lnTo>
                  <a:pt x="7080" y="8080"/>
                </a:lnTo>
                <a:lnTo>
                  <a:pt x="7130" y="8080"/>
                </a:lnTo>
                <a:lnTo>
                  <a:pt x="7130" y="8308"/>
                </a:lnTo>
                <a:cubicBezTo>
                  <a:pt x="7130" y="8326"/>
                  <a:pt x="7132" y="8342"/>
                  <a:pt x="7137" y="8355"/>
                </a:cubicBezTo>
                <a:cubicBezTo>
                  <a:pt x="7142" y="8368"/>
                  <a:pt x="7149" y="8378"/>
                  <a:pt x="7158" y="8386"/>
                </a:cubicBezTo>
                <a:cubicBezTo>
                  <a:pt x="7166" y="8394"/>
                  <a:pt x="7177" y="8400"/>
                  <a:pt x="7189" y="8404"/>
                </a:cubicBezTo>
                <a:cubicBezTo>
                  <a:pt x="7201" y="8408"/>
                  <a:pt x="7214" y="8409"/>
                  <a:pt x="7228" y="8409"/>
                </a:cubicBezTo>
                <a:cubicBezTo>
                  <a:pt x="7242" y="8409"/>
                  <a:pt x="7256" y="8408"/>
                  <a:pt x="7268" y="8404"/>
                </a:cubicBezTo>
                <a:cubicBezTo>
                  <a:pt x="7281" y="8400"/>
                  <a:pt x="7292" y="8394"/>
                  <a:pt x="7301" y="8386"/>
                </a:cubicBezTo>
                <a:cubicBezTo>
                  <a:pt x="7311" y="8377"/>
                  <a:pt x="7318" y="8367"/>
                  <a:pt x="7324" y="8353"/>
                </a:cubicBezTo>
                <a:cubicBezTo>
                  <a:pt x="7329" y="8340"/>
                  <a:pt x="7332" y="8324"/>
                  <a:pt x="7332" y="8304"/>
                </a:cubicBezTo>
                <a:lnTo>
                  <a:pt x="7332" y="8080"/>
                </a:lnTo>
                <a:lnTo>
                  <a:pt x="7381" y="8080"/>
                </a:lnTo>
                <a:lnTo>
                  <a:pt x="7381" y="8307"/>
                </a:lnTo>
                <a:cubicBezTo>
                  <a:pt x="7381" y="8332"/>
                  <a:pt x="7377" y="8353"/>
                  <a:pt x="7369" y="8371"/>
                </a:cubicBezTo>
                <a:cubicBezTo>
                  <a:pt x="7361" y="8388"/>
                  <a:pt x="7350" y="8403"/>
                  <a:pt x="7336" y="8415"/>
                </a:cubicBezTo>
                <a:cubicBezTo>
                  <a:pt x="7322" y="8427"/>
                  <a:pt x="7306" y="8435"/>
                  <a:pt x="7288" y="8441"/>
                </a:cubicBezTo>
                <a:cubicBezTo>
                  <a:pt x="7269" y="8447"/>
                  <a:pt x="7249" y="8449"/>
                  <a:pt x="7228" y="8450"/>
                </a:cubicBezTo>
                <a:close/>
                <a:moveTo>
                  <a:pt x="7749" y="8344"/>
                </a:moveTo>
                <a:cubicBezTo>
                  <a:pt x="7749" y="8359"/>
                  <a:pt x="7746" y="8373"/>
                  <a:pt x="7740" y="8386"/>
                </a:cubicBezTo>
                <a:cubicBezTo>
                  <a:pt x="7734" y="8399"/>
                  <a:pt x="7725" y="8410"/>
                  <a:pt x="7713" y="8420"/>
                </a:cubicBezTo>
                <a:cubicBezTo>
                  <a:pt x="7700" y="8429"/>
                  <a:pt x="7685" y="8436"/>
                  <a:pt x="7666" y="8442"/>
                </a:cubicBezTo>
                <a:cubicBezTo>
                  <a:pt x="7647" y="8447"/>
                  <a:pt x="7625" y="8449"/>
                  <a:pt x="7599" y="8450"/>
                </a:cubicBezTo>
                <a:cubicBezTo>
                  <a:pt x="7553" y="8449"/>
                  <a:pt x="7518" y="8442"/>
                  <a:pt x="7493" y="8426"/>
                </a:cubicBezTo>
                <a:cubicBezTo>
                  <a:pt x="7468" y="8410"/>
                  <a:pt x="7451" y="8387"/>
                  <a:pt x="7445" y="8357"/>
                </a:cubicBezTo>
                <a:lnTo>
                  <a:pt x="7492" y="8347"/>
                </a:lnTo>
                <a:cubicBezTo>
                  <a:pt x="7495" y="8357"/>
                  <a:pt x="7498" y="8365"/>
                  <a:pt x="7503" y="8373"/>
                </a:cubicBezTo>
                <a:cubicBezTo>
                  <a:pt x="7508" y="8381"/>
                  <a:pt x="7515" y="8388"/>
                  <a:pt x="7524" y="8393"/>
                </a:cubicBezTo>
                <a:cubicBezTo>
                  <a:pt x="7532" y="8399"/>
                  <a:pt x="7543" y="8403"/>
                  <a:pt x="7555" y="8406"/>
                </a:cubicBezTo>
                <a:cubicBezTo>
                  <a:pt x="7568" y="8409"/>
                  <a:pt x="7583" y="8411"/>
                  <a:pt x="7601" y="8411"/>
                </a:cubicBezTo>
                <a:cubicBezTo>
                  <a:pt x="7615" y="8411"/>
                  <a:pt x="7629" y="8410"/>
                  <a:pt x="7641" y="8407"/>
                </a:cubicBezTo>
                <a:cubicBezTo>
                  <a:pt x="7653" y="8405"/>
                  <a:pt x="7664" y="8401"/>
                  <a:pt x="7672" y="8396"/>
                </a:cubicBezTo>
                <a:cubicBezTo>
                  <a:pt x="7681" y="8391"/>
                  <a:pt x="7688" y="8384"/>
                  <a:pt x="7693" y="8376"/>
                </a:cubicBezTo>
                <a:cubicBezTo>
                  <a:pt x="7698" y="8367"/>
                  <a:pt x="7700" y="8358"/>
                  <a:pt x="7700" y="8346"/>
                </a:cubicBezTo>
                <a:cubicBezTo>
                  <a:pt x="7700" y="8334"/>
                  <a:pt x="7698" y="8325"/>
                  <a:pt x="7692" y="8317"/>
                </a:cubicBezTo>
                <a:cubicBezTo>
                  <a:pt x="7687" y="8310"/>
                  <a:pt x="7679" y="8304"/>
                  <a:pt x="7669" y="8299"/>
                </a:cubicBezTo>
                <a:cubicBezTo>
                  <a:pt x="7659" y="8294"/>
                  <a:pt x="7648" y="8290"/>
                  <a:pt x="7634" y="8287"/>
                </a:cubicBezTo>
                <a:cubicBezTo>
                  <a:pt x="7621" y="8284"/>
                  <a:pt x="7605" y="8280"/>
                  <a:pt x="7589" y="8276"/>
                </a:cubicBezTo>
                <a:cubicBezTo>
                  <a:pt x="7579" y="8274"/>
                  <a:pt x="7569" y="8272"/>
                  <a:pt x="7558" y="8269"/>
                </a:cubicBezTo>
                <a:cubicBezTo>
                  <a:pt x="7548" y="8266"/>
                  <a:pt x="7538" y="8263"/>
                  <a:pt x="7529" y="8259"/>
                </a:cubicBezTo>
                <a:cubicBezTo>
                  <a:pt x="7519" y="8256"/>
                  <a:pt x="7511" y="8251"/>
                  <a:pt x="7502" y="8246"/>
                </a:cubicBezTo>
                <a:cubicBezTo>
                  <a:pt x="7494" y="8241"/>
                  <a:pt x="7487" y="8235"/>
                  <a:pt x="7481" y="8228"/>
                </a:cubicBezTo>
                <a:cubicBezTo>
                  <a:pt x="7475" y="8221"/>
                  <a:pt x="7470" y="8213"/>
                  <a:pt x="7467" y="8204"/>
                </a:cubicBezTo>
                <a:cubicBezTo>
                  <a:pt x="7463" y="8195"/>
                  <a:pt x="7462" y="8184"/>
                  <a:pt x="7462" y="8172"/>
                </a:cubicBezTo>
                <a:cubicBezTo>
                  <a:pt x="7462" y="8155"/>
                  <a:pt x="7465" y="8140"/>
                  <a:pt x="7472" y="8128"/>
                </a:cubicBezTo>
                <a:cubicBezTo>
                  <a:pt x="7479" y="8115"/>
                  <a:pt x="7489" y="8105"/>
                  <a:pt x="7501" y="8097"/>
                </a:cubicBezTo>
                <a:cubicBezTo>
                  <a:pt x="7513" y="8089"/>
                  <a:pt x="7528" y="8084"/>
                  <a:pt x="7545" y="8080"/>
                </a:cubicBezTo>
                <a:cubicBezTo>
                  <a:pt x="7562" y="8076"/>
                  <a:pt x="7580" y="8075"/>
                  <a:pt x="7600" y="8075"/>
                </a:cubicBezTo>
                <a:cubicBezTo>
                  <a:pt x="7622" y="8075"/>
                  <a:pt x="7642" y="8076"/>
                  <a:pt x="7658" y="8080"/>
                </a:cubicBezTo>
                <a:cubicBezTo>
                  <a:pt x="7674" y="8083"/>
                  <a:pt x="7687" y="8089"/>
                  <a:pt x="7698" y="8096"/>
                </a:cubicBezTo>
                <a:cubicBezTo>
                  <a:pt x="7709" y="8103"/>
                  <a:pt x="7718" y="8112"/>
                  <a:pt x="7725" y="8122"/>
                </a:cubicBezTo>
                <a:cubicBezTo>
                  <a:pt x="7731" y="8132"/>
                  <a:pt x="7737" y="8145"/>
                  <a:pt x="7741" y="8158"/>
                </a:cubicBezTo>
                <a:lnTo>
                  <a:pt x="7692" y="8167"/>
                </a:lnTo>
                <a:cubicBezTo>
                  <a:pt x="7690" y="8158"/>
                  <a:pt x="7686" y="8150"/>
                  <a:pt x="7682" y="8143"/>
                </a:cubicBezTo>
                <a:cubicBezTo>
                  <a:pt x="7677" y="8136"/>
                  <a:pt x="7671" y="8131"/>
                  <a:pt x="7664" y="8126"/>
                </a:cubicBezTo>
                <a:cubicBezTo>
                  <a:pt x="7656" y="8121"/>
                  <a:pt x="7647" y="8118"/>
                  <a:pt x="7637" y="8115"/>
                </a:cubicBezTo>
                <a:cubicBezTo>
                  <a:pt x="7626" y="8113"/>
                  <a:pt x="7614" y="8112"/>
                  <a:pt x="7599" y="8112"/>
                </a:cubicBezTo>
                <a:cubicBezTo>
                  <a:pt x="7582" y="8112"/>
                  <a:pt x="7568" y="8113"/>
                  <a:pt x="7557" y="8116"/>
                </a:cubicBezTo>
                <a:cubicBezTo>
                  <a:pt x="7545" y="8119"/>
                  <a:pt x="7536" y="8123"/>
                  <a:pt x="7529" y="8129"/>
                </a:cubicBezTo>
                <a:cubicBezTo>
                  <a:pt x="7522" y="8134"/>
                  <a:pt x="7517" y="8140"/>
                  <a:pt x="7514" y="8147"/>
                </a:cubicBezTo>
                <a:cubicBezTo>
                  <a:pt x="7511" y="8154"/>
                  <a:pt x="7510" y="8161"/>
                  <a:pt x="7510" y="8169"/>
                </a:cubicBezTo>
                <a:cubicBezTo>
                  <a:pt x="7510" y="8180"/>
                  <a:pt x="7512" y="8189"/>
                  <a:pt x="7518" y="8196"/>
                </a:cubicBezTo>
                <a:cubicBezTo>
                  <a:pt x="7523" y="8203"/>
                  <a:pt x="7531" y="8209"/>
                  <a:pt x="7540" y="8214"/>
                </a:cubicBezTo>
                <a:cubicBezTo>
                  <a:pt x="7549" y="8218"/>
                  <a:pt x="7560" y="8222"/>
                  <a:pt x="7572" y="8225"/>
                </a:cubicBezTo>
                <a:cubicBezTo>
                  <a:pt x="7584" y="8228"/>
                  <a:pt x="7597" y="8231"/>
                  <a:pt x="7611" y="8235"/>
                </a:cubicBezTo>
                <a:cubicBezTo>
                  <a:pt x="7622" y="8237"/>
                  <a:pt x="7633" y="8240"/>
                  <a:pt x="7645" y="8243"/>
                </a:cubicBezTo>
                <a:cubicBezTo>
                  <a:pt x="7656" y="8245"/>
                  <a:pt x="7666" y="8248"/>
                  <a:pt x="7676" y="8252"/>
                </a:cubicBezTo>
                <a:cubicBezTo>
                  <a:pt x="7687" y="8256"/>
                  <a:pt x="7696" y="8260"/>
                  <a:pt x="7705" y="8265"/>
                </a:cubicBezTo>
                <a:cubicBezTo>
                  <a:pt x="7714" y="8270"/>
                  <a:pt x="7722" y="8276"/>
                  <a:pt x="7728" y="8283"/>
                </a:cubicBezTo>
                <a:cubicBezTo>
                  <a:pt x="7735" y="8291"/>
                  <a:pt x="7740" y="8299"/>
                  <a:pt x="7744" y="8309"/>
                </a:cubicBezTo>
                <a:cubicBezTo>
                  <a:pt x="7747" y="8319"/>
                  <a:pt x="7749" y="8330"/>
                  <a:pt x="7749" y="8344"/>
                </a:cubicBezTo>
                <a:close/>
                <a:moveTo>
                  <a:pt x="7820" y="8445"/>
                </a:moveTo>
                <a:lnTo>
                  <a:pt x="7820" y="8080"/>
                </a:lnTo>
                <a:lnTo>
                  <a:pt x="7870" y="8080"/>
                </a:lnTo>
                <a:lnTo>
                  <a:pt x="7870" y="8445"/>
                </a:lnTo>
                <a:lnTo>
                  <a:pt x="7820" y="8445"/>
                </a:lnTo>
                <a:close/>
                <a:moveTo>
                  <a:pt x="8200" y="8445"/>
                </a:moveTo>
                <a:lnTo>
                  <a:pt x="8005" y="8134"/>
                </a:lnTo>
                <a:cubicBezTo>
                  <a:pt x="8006" y="8143"/>
                  <a:pt x="8006" y="8151"/>
                  <a:pt x="8007" y="8159"/>
                </a:cubicBezTo>
                <a:cubicBezTo>
                  <a:pt x="8007" y="8166"/>
                  <a:pt x="8007" y="8174"/>
                  <a:pt x="8007" y="8182"/>
                </a:cubicBezTo>
                <a:cubicBezTo>
                  <a:pt x="8008" y="8189"/>
                  <a:pt x="8008" y="8196"/>
                  <a:pt x="8008" y="8202"/>
                </a:cubicBezTo>
                <a:lnTo>
                  <a:pt x="8008" y="8445"/>
                </a:lnTo>
                <a:lnTo>
                  <a:pt x="7964" y="8445"/>
                </a:lnTo>
                <a:lnTo>
                  <a:pt x="7964" y="8080"/>
                </a:lnTo>
                <a:lnTo>
                  <a:pt x="8021" y="8080"/>
                </a:lnTo>
                <a:lnTo>
                  <a:pt x="8218" y="8393"/>
                </a:lnTo>
                <a:cubicBezTo>
                  <a:pt x="8218" y="8384"/>
                  <a:pt x="8217" y="8376"/>
                  <a:pt x="8217" y="8367"/>
                </a:cubicBezTo>
                <a:cubicBezTo>
                  <a:pt x="8216" y="8360"/>
                  <a:pt x="8216" y="8352"/>
                  <a:pt x="8215" y="8344"/>
                </a:cubicBezTo>
                <a:cubicBezTo>
                  <a:pt x="8215" y="8335"/>
                  <a:pt x="8215" y="8327"/>
                  <a:pt x="8215" y="8319"/>
                </a:cubicBezTo>
                <a:lnTo>
                  <a:pt x="8215" y="8080"/>
                </a:lnTo>
                <a:lnTo>
                  <a:pt x="8259" y="8080"/>
                </a:lnTo>
                <a:lnTo>
                  <a:pt x="8259" y="8445"/>
                </a:lnTo>
                <a:lnTo>
                  <a:pt x="8200" y="8445"/>
                </a:lnTo>
                <a:close/>
                <a:moveTo>
                  <a:pt x="8350" y="8445"/>
                </a:moveTo>
                <a:lnTo>
                  <a:pt x="8350" y="8080"/>
                </a:lnTo>
                <a:lnTo>
                  <a:pt x="8400" y="8080"/>
                </a:lnTo>
                <a:lnTo>
                  <a:pt x="8400" y="8445"/>
                </a:lnTo>
                <a:lnTo>
                  <a:pt x="8350" y="8445"/>
                </a:lnTo>
                <a:close/>
                <a:moveTo>
                  <a:pt x="8493" y="8445"/>
                </a:moveTo>
                <a:lnTo>
                  <a:pt x="8493" y="8080"/>
                </a:lnTo>
                <a:lnTo>
                  <a:pt x="8769" y="8080"/>
                </a:lnTo>
                <a:lnTo>
                  <a:pt x="8769" y="8121"/>
                </a:lnTo>
                <a:lnTo>
                  <a:pt x="8542" y="8121"/>
                </a:lnTo>
                <a:lnTo>
                  <a:pt x="8542" y="8238"/>
                </a:lnTo>
                <a:lnTo>
                  <a:pt x="8754" y="8238"/>
                </a:lnTo>
                <a:lnTo>
                  <a:pt x="8754" y="8277"/>
                </a:lnTo>
                <a:lnTo>
                  <a:pt x="8542" y="8277"/>
                </a:lnTo>
                <a:lnTo>
                  <a:pt x="8542" y="8404"/>
                </a:lnTo>
                <a:lnTo>
                  <a:pt x="8780" y="8404"/>
                </a:lnTo>
                <a:lnTo>
                  <a:pt x="8780" y="8445"/>
                </a:lnTo>
                <a:lnTo>
                  <a:pt x="8493" y="8445"/>
                </a:lnTo>
                <a:close/>
                <a:moveTo>
                  <a:pt x="9129" y="8344"/>
                </a:moveTo>
                <a:cubicBezTo>
                  <a:pt x="9129" y="8359"/>
                  <a:pt x="9126" y="8373"/>
                  <a:pt x="9120" y="8386"/>
                </a:cubicBezTo>
                <a:cubicBezTo>
                  <a:pt x="9114" y="8399"/>
                  <a:pt x="9105" y="8410"/>
                  <a:pt x="9093" y="8420"/>
                </a:cubicBezTo>
                <a:cubicBezTo>
                  <a:pt x="9080" y="8429"/>
                  <a:pt x="9065" y="8436"/>
                  <a:pt x="9046" y="8442"/>
                </a:cubicBezTo>
                <a:cubicBezTo>
                  <a:pt x="9027" y="8447"/>
                  <a:pt x="9005" y="8449"/>
                  <a:pt x="8979" y="8450"/>
                </a:cubicBezTo>
                <a:cubicBezTo>
                  <a:pt x="8933" y="8449"/>
                  <a:pt x="8898" y="8442"/>
                  <a:pt x="8873" y="8426"/>
                </a:cubicBezTo>
                <a:cubicBezTo>
                  <a:pt x="8848" y="8410"/>
                  <a:pt x="8831" y="8387"/>
                  <a:pt x="8825" y="8357"/>
                </a:cubicBezTo>
                <a:lnTo>
                  <a:pt x="8872" y="8347"/>
                </a:lnTo>
                <a:cubicBezTo>
                  <a:pt x="8875" y="8357"/>
                  <a:pt x="8878" y="8365"/>
                  <a:pt x="8883" y="8373"/>
                </a:cubicBezTo>
                <a:cubicBezTo>
                  <a:pt x="8888" y="8381"/>
                  <a:pt x="8895" y="8388"/>
                  <a:pt x="8904" y="8393"/>
                </a:cubicBezTo>
                <a:cubicBezTo>
                  <a:pt x="8912" y="8399"/>
                  <a:pt x="8923" y="8403"/>
                  <a:pt x="8935" y="8406"/>
                </a:cubicBezTo>
                <a:cubicBezTo>
                  <a:pt x="8948" y="8409"/>
                  <a:pt x="8963" y="8411"/>
                  <a:pt x="8981" y="8411"/>
                </a:cubicBezTo>
                <a:cubicBezTo>
                  <a:pt x="8995" y="8411"/>
                  <a:pt x="9009" y="8410"/>
                  <a:pt x="9021" y="8407"/>
                </a:cubicBezTo>
                <a:cubicBezTo>
                  <a:pt x="9033" y="8405"/>
                  <a:pt x="9044" y="8401"/>
                  <a:pt x="9052" y="8396"/>
                </a:cubicBezTo>
                <a:cubicBezTo>
                  <a:pt x="9061" y="8391"/>
                  <a:pt x="9068" y="8384"/>
                  <a:pt x="9073" y="8376"/>
                </a:cubicBezTo>
                <a:cubicBezTo>
                  <a:pt x="9078" y="8367"/>
                  <a:pt x="9080" y="8358"/>
                  <a:pt x="9080" y="8346"/>
                </a:cubicBezTo>
                <a:cubicBezTo>
                  <a:pt x="9080" y="8334"/>
                  <a:pt x="9078" y="8325"/>
                  <a:pt x="9072" y="8317"/>
                </a:cubicBezTo>
                <a:cubicBezTo>
                  <a:pt x="9067" y="8310"/>
                  <a:pt x="9059" y="8304"/>
                  <a:pt x="9049" y="8299"/>
                </a:cubicBezTo>
                <a:cubicBezTo>
                  <a:pt x="9039" y="8294"/>
                  <a:pt x="9028" y="8290"/>
                  <a:pt x="9014" y="8287"/>
                </a:cubicBezTo>
                <a:cubicBezTo>
                  <a:pt x="9001" y="8284"/>
                  <a:pt x="8985" y="8280"/>
                  <a:pt x="8969" y="8276"/>
                </a:cubicBezTo>
                <a:cubicBezTo>
                  <a:pt x="8959" y="8274"/>
                  <a:pt x="8949" y="8272"/>
                  <a:pt x="8938" y="8269"/>
                </a:cubicBezTo>
                <a:cubicBezTo>
                  <a:pt x="8928" y="8266"/>
                  <a:pt x="8918" y="8263"/>
                  <a:pt x="8909" y="8259"/>
                </a:cubicBezTo>
                <a:cubicBezTo>
                  <a:pt x="8899" y="8256"/>
                  <a:pt x="8891" y="8251"/>
                  <a:pt x="8882" y="8246"/>
                </a:cubicBezTo>
                <a:cubicBezTo>
                  <a:pt x="8874" y="8241"/>
                  <a:pt x="8867" y="8235"/>
                  <a:pt x="8861" y="8228"/>
                </a:cubicBezTo>
                <a:cubicBezTo>
                  <a:pt x="8855" y="8221"/>
                  <a:pt x="8850" y="8213"/>
                  <a:pt x="8847" y="8204"/>
                </a:cubicBezTo>
                <a:cubicBezTo>
                  <a:pt x="8843" y="8195"/>
                  <a:pt x="8842" y="8184"/>
                  <a:pt x="8842" y="8172"/>
                </a:cubicBezTo>
                <a:cubicBezTo>
                  <a:pt x="8842" y="8155"/>
                  <a:pt x="8845" y="8140"/>
                  <a:pt x="8852" y="8128"/>
                </a:cubicBezTo>
                <a:cubicBezTo>
                  <a:pt x="8859" y="8115"/>
                  <a:pt x="8869" y="8105"/>
                  <a:pt x="8881" y="8097"/>
                </a:cubicBezTo>
                <a:cubicBezTo>
                  <a:pt x="8893" y="8089"/>
                  <a:pt x="8908" y="8084"/>
                  <a:pt x="8925" y="8080"/>
                </a:cubicBezTo>
                <a:cubicBezTo>
                  <a:pt x="8942" y="8076"/>
                  <a:pt x="8960" y="8075"/>
                  <a:pt x="8980" y="8075"/>
                </a:cubicBezTo>
                <a:cubicBezTo>
                  <a:pt x="9002" y="8075"/>
                  <a:pt x="9022" y="8076"/>
                  <a:pt x="9038" y="8080"/>
                </a:cubicBezTo>
                <a:cubicBezTo>
                  <a:pt x="9054" y="8083"/>
                  <a:pt x="9067" y="8089"/>
                  <a:pt x="9078" y="8096"/>
                </a:cubicBezTo>
                <a:cubicBezTo>
                  <a:pt x="9089" y="8103"/>
                  <a:pt x="9098" y="8112"/>
                  <a:pt x="9105" y="8122"/>
                </a:cubicBezTo>
                <a:cubicBezTo>
                  <a:pt x="9111" y="8132"/>
                  <a:pt x="9117" y="8145"/>
                  <a:pt x="9121" y="8158"/>
                </a:cubicBezTo>
                <a:lnTo>
                  <a:pt x="9072" y="8167"/>
                </a:lnTo>
                <a:cubicBezTo>
                  <a:pt x="9070" y="8158"/>
                  <a:pt x="9066" y="8150"/>
                  <a:pt x="9062" y="8143"/>
                </a:cubicBezTo>
                <a:cubicBezTo>
                  <a:pt x="9057" y="8136"/>
                  <a:pt x="9051" y="8131"/>
                  <a:pt x="9044" y="8126"/>
                </a:cubicBezTo>
                <a:cubicBezTo>
                  <a:pt x="9036" y="8121"/>
                  <a:pt x="9027" y="8118"/>
                  <a:pt x="9017" y="8115"/>
                </a:cubicBezTo>
                <a:cubicBezTo>
                  <a:pt x="9006" y="8113"/>
                  <a:pt x="8994" y="8112"/>
                  <a:pt x="8979" y="8112"/>
                </a:cubicBezTo>
                <a:cubicBezTo>
                  <a:pt x="8962" y="8112"/>
                  <a:pt x="8948" y="8113"/>
                  <a:pt x="8937" y="8116"/>
                </a:cubicBezTo>
                <a:cubicBezTo>
                  <a:pt x="8925" y="8119"/>
                  <a:pt x="8916" y="8123"/>
                  <a:pt x="8909" y="8129"/>
                </a:cubicBezTo>
                <a:cubicBezTo>
                  <a:pt x="8902" y="8134"/>
                  <a:pt x="8897" y="8140"/>
                  <a:pt x="8894" y="8147"/>
                </a:cubicBezTo>
                <a:cubicBezTo>
                  <a:pt x="8891" y="8154"/>
                  <a:pt x="8890" y="8161"/>
                  <a:pt x="8890" y="8169"/>
                </a:cubicBezTo>
                <a:cubicBezTo>
                  <a:pt x="8890" y="8180"/>
                  <a:pt x="8892" y="8189"/>
                  <a:pt x="8898" y="8196"/>
                </a:cubicBezTo>
                <a:cubicBezTo>
                  <a:pt x="8903" y="8203"/>
                  <a:pt x="8911" y="8209"/>
                  <a:pt x="8920" y="8214"/>
                </a:cubicBezTo>
                <a:cubicBezTo>
                  <a:pt x="8929" y="8218"/>
                  <a:pt x="8940" y="8222"/>
                  <a:pt x="8952" y="8225"/>
                </a:cubicBezTo>
                <a:cubicBezTo>
                  <a:pt x="8964" y="8228"/>
                  <a:pt x="8977" y="8231"/>
                  <a:pt x="8991" y="8235"/>
                </a:cubicBezTo>
                <a:cubicBezTo>
                  <a:pt x="9002" y="8237"/>
                  <a:pt x="9013" y="8240"/>
                  <a:pt x="9025" y="8243"/>
                </a:cubicBezTo>
                <a:cubicBezTo>
                  <a:pt x="9036" y="8245"/>
                  <a:pt x="9046" y="8248"/>
                  <a:pt x="9056" y="8252"/>
                </a:cubicBezTo>
                <a:cubicBezTo>
                  <a:pt x="9067" y="8256"/>
                  <a:pt x="9076" y="8260"/>
                  <a:pt x="9085" y="8265"/>
                </a:cubicBezTo>
                <a:cubicBezTo>
                  <a:pt x="9094" y="8270"/>
                  <a:pt x="9102" y="8276"/>
                  <a:pt x="9108" y="8283"/>
                </a:cubicBezTo>
                <a:cubicBezTo>
                  <a:pt x="9115" y="8291"/>
                  <a:pt x="9120" y="8299"/>
                  <a:pt x="9124" y="8309"/>
                </a:cubicBezTo>
                <a:cubicBezTo>
                  <a:pt x="9127" y="8319"/>
                  <a:pt x="9129" y="8330"/>
                  <a:pt x="9129" y="8344"/>
                </a:cubicBezTo>
                <a:close/>
                <a:moveTo>
                  <a:pt x="10613" y="7620"/>
                </a:moveTo>
                <a:cubicBezTo>
                  <a:pt x="10611" y="7620"/>
                  <a:pt x="10609" y="7622"/>
                  <a:pt x="10609" y="7624"/>
                </a:cubicBezTo>
                <a:lnTo>
                  <a:pt x="10609" y="8886"/>
                </a:lnTo>
                <a:cubicBezTo>
                  <a:pt x="10609" y="8888"/>
                  <a:pt x="10611" y="8890"/>
                  <a:pt x="10613" y="8890"/>
                </a:cubicBezTo>
                <a:lnTo>
                  <a:pt x="14388" y="8890"/>
                </a:lnTo>
                <a:cubicBezTo>
                  <a:pt x="14390" y="8890"/>
                  <a:pt x="14392" y="8888"/>
                  <a:pt x="14392" y="8886"/>
                </a:cubicBezTo>
                <a:lnTo>
                  <a:pt x="14392" y="7624"/>
                </a:lnTo>
                <a:cubicBezTo>
                  <a:pt x="14392" y="7622"/>
                  <a:pt x="14390" y="7620"/>
                  <a:pt x="14388" y="7620"/>
                </a:cubicBezTo>
                <a:lnTo>
                  <a:pt x="10613" y="7620"/>
                </a:lnTo>
                <a:close/>
                <a:moveTo>
                  <a:pt x="10609" y="7620"/>
                </a:moveTo>
                <a:lnTo>
                  <a:pt x="10609" y="7620"/>
                </a:lnTo>
                <a:close/>
                <a:moveTo>
                  <a:pt x="14393" y="8891"/>
                </a:moveTo>
                <a:lnTo>
                  <a:pt x="14393" y="8891"/>
                </a:lnTo>
                <a:close/>
                <a:moveTo>
                  <a:pt x="11275" y="8260"/>
                </a:moveTo>
                <a:cubicBezTo>
                  <a:pt x="11275" y="8289"/>
                  <a:pt x="11271" y="8315"/>
                  <a:pt x="11263" y="8338"/>
                </a:cubicBezTo>
                <a:cubicBezTo>
                  <a:pt x="11255" y="8361"/>
                  <a:pt x="11243" y="8381"/>
                  <a:pt x="11227" y="8398"/>
                </a:cubicBezTo>
                <a:cubicBezTo>
                  <a:pt x="11212" y="8414"/>
                  <a:pt x="11193" y="8427"/>
                  <a:pt x="11171" y="8436"/>
                </a:cubicBezTo>
                <a:cubicBezTo>
                  <a:pt x="11148" y="8445"/>
                  <a:pt x="11123" y="8449"/>
                  <a:pt x="11094" y="8450"/>
                </a:cubicBezTo>
                <a:cubicBezTo>
                  <a:pt x="11064" y="8449"/>
                  <a:pt x="11038" y="8445"/>
                  <a:pt x="11016" y="8435"/>
                </a:cubicBezTo>
                <a:cubicBezTo>
                  <a:pt x="10993" y="8426"/>
                  <a:pt x="10974" y="8413"/>
                  <a:pt x="10959" y="8396"/>
                </a:cubicBezTo>
                <a:cubicBezTo>
                  <a:pt x="10944" y="8379"/>
                  <a:pt x="10933" y="8359"/>
                  <a:pt x="10925" y="8336"/>
                </a:cubicBezTo>
                <a:cubicBezTo>
                  <a:pt x="10918" y="8313"/>
                  <a:pt x="10914" y="8288"/>
                  <a:pt x="10914" y="8260"/>
                </a:cubicBezTo>
                <a:cubicBezTo>
                  <a:pt x="10914" y="8232"/>
                  <a:pt x="10918" y="8206"/>
                  <a:pt x="10926" y="8183"/>
                </a:cubicBezTo>
                <a:cubicBezTo>
                  <a:pt x="10934" y="8160"/>
                  <a:pt x="10945" y="8141"/>
                  <a:pt x="10961" y="8125"/>
                </a:cubicBezTo>
                <a:cubicBezTo>
                  <a:pt x="10976" y="8109"/>
                  <a:pt x="10995" y="8096"/>
                  <a:pt x="11018" y="8088"/>
                </a:cubicBezTo>
                <a:cubicBezTo>
                  <a:pt x="11040" y="8079"/>
                  <a:pt x="11066" y="8075"/>
                  <a:pt x="11095" y="8075"/>
                </a:cubicBezTo>
                <a:cubicBezTo>
                  <a:pt x="11124" y="8075"/>
                  <a:pt x="11150" y="8079"/>
                  <a:pt x="11172" y="8088"/>
                </a:cubicBezTo>
                <a:cubicBezTo>
                  <a:pt x="11194" y="8097"/>
                  <a:pt x="11213" y="8109"/>
                  <a:pt x="11229" y="8125"/>
                </a:cubicBezTo>
                <a:cubicBezTo>
                  <a:pt x="11244" y="8141"/>
                  <a:pt x="11255" y="8161"/>
                  <a:pt x="11263" y="8184"/>
                </a:cubicBezTo>
                <a:cubicBezTo>
                  <a:pt x="11271" y="8207"/>
                  <a:pt x="11275" y="8232"/>
                  <a:pt x="11275" y="8260"/>
                </a:cubicBezTo>
                <a:close/>
                <a:moveTo>
                  <a:pt x="11225" y="8260"/>
                </a:moveTo>
                <a:cubicBezTo>
                  <a:pt x="11225" y="8239"/>
                  <a:pt x="11222" y="8219"/>
                  <a:pt x="11216" y="8201"/>
                </a:cubicBezTo>
                <a:cubicBezTo>
                  <a:pt x="11211" y="8183"/>
                  <a:pt x="11203" y="8167"/>
                  <a:pt x="11192" y="8155"/>
                </a:cubicBezTo>
                <a:cubicBezTo>
                  <a:pt x="11181" y="8142"/>
                  <a:pt x="11167" y="8132"/>
                  <a:pt x="11151" y="8125"/>
                </a:cubicBezTo>
                <a:cubicBezTo>
                  <a:pt x="11135" y="8118"/>
                  <a:pt x="11116" y="8115"/>
                  <a:pt x="11095" y="8115"/>
                </a:cubicBezTo>
                <a:cubicBezTo>
                  <a:pt x="11073" y="8115"/>
                  <a:pt x="11054" y="8118"/>
                  <a:pt x="11038" y="8125"/>
                </a:cubicBezTo>
                <a:cubicBezTo>
                  <a:pt x="11021" y="8132"/>
                  <a:pt x="11008" y="8142"/>
                  <a:pt x="10997" y="8155"/>
                </a:cubicBezTo>
                <a:cubicBezTo>
                  <a:pt x="10986" y="8167"/>
                  <a:pt x="10978" y="8183"/>
                  <a:pt x="10972" y="8201"/>
                </a:cubicBezTo>
                <a:cubicBezTo>
                  <a:pt x="10967" y="8219"/>
                  <a:pt x="10964" y="8239"/>
                  <a:pt x="10964" y="8260"/>
                </a:cubicBezTo>
                <a:cubicBezTo>
                  <a:pt x="10964" y="8282"/>
                  <a:pt x="10967" y="8302"/>
                  <a:pt x="10973" y="8321"/>
                </a:cubicBezTo>
                <a:cubicBezTo>
                  <a:pt x="10978" y="8339"/>
                  <a:pt x="10986" y="8354"/>
                  <a:pt x="10997" y="8368"/>
                </a:cubicBezTo>
                <a:cubicBezTo>
                  <a:pt x="11008" y="8381"/>
                  <a:pt x="11022" y="8391"/>
                  <a:pt x="11038" y="8398"/>
                </a:cubicBezTo>
                <a:cubicBezTo>
                  <a:pt x="11054" y="8406"/>
                  <a:pt x="11073" y="8409"/>
                  <a:pt x="11094" y="8409"/>
                </a:cubicBezTo>
                <a:cubicBezTo>
                  <a:pt x="11117" y="8409"/>
                  <a:pt x="11137" y="8406"/>
                  <a:pt x="11153" y="8398"/>
                </a:cubicBezTo>
                <a:cubicBezTo>
                  <a:pt x="11170" y="8391"/>
                  <a:pt x="11183" y="8381"/>
                  <a:pt x="11194" y="8367"/>
                </a:cubicBezTo>
                <a:cubicBezTo>
                  <a:pt x="11204" y="8354"/>
                  <a:pt x="11212" y="8338"/>
                  <a:pt x="11217" y="8320"/>
                </a:cubicBezTo>
                <a:cubicBezTo>
                  <a:pt x="11222" y="8302"/>
                  <a:pt x="11225" y="8282"/>
                  <a:pt x="11225" y="8260"/>
                </a:cubicBezTo>
                <a:close/>
                <a:moveTo>
                  <a:pt x="11601" y="8445"/>
                </a:moveTo>
                <a:lnTo>
                  <a:pt x="11506" y="8294"/>
                </a:lnTo>
                <a:lnTo>
                  <a:pt x="11393" y="8294"/>
                </a:lnTo>
                <a:lnTo>
                  <a:pt x="11393" y="8445"/>
                </a:lnTo>
                <a:lnTo>
                  <a:pt x="11343" y="8445"/>
                </a:lnTo>
                <a:lnTo>
                  <a:pt x="11343" y="8081"/>
                </a:lnTo>
                <a:lnTo>
                  <a:pt x="11515" y="8081"/>
                </a:lnTo>
                <a:cubicBezTo>
                  <a:pt x="11535" y="8081"/>
                  <a:pt x="11554" y="8083"/>
                  <a:pt x="11570" y="8088"/>
                </a:cubicBezTo>
                <a:cubicBezTo>
                  <a:pt x="11585" y="8092"/>
                  <a:pt x="11599" y="8099"/>
                  <a:pt x="11610" y="8108"/>
                </a:cubicBezTo>
                <a:cubicBezTo>
                  <a:pt x="11621" y="8117"/>
                  <a:pt x="11629" y="8128"/>
                  <a:pt x="11635" y="8141"/>
                </a:cubicBezTo>
                <a:cubicBezTo>
                  <a:pt x="11640" y="8154"/>
                  <a:pt x="11643" y="8168"/>
                  <a:pt x="11643" y="8185"/>
                </a:cubicBezTo>
                <a:cubicBezTo>
                  <a:pt x="11643" y="8196"/>
                  <a:pt x="11641" y="8208"/>
                  <a:pt x="11638" y="8219"/>
                </a:cubicBezTo>
                <a:cubicBezTo>
                  <a:pt x="11635" y="8230"/>
                  <a:pt x="11629" y="8240"/>
                  <a:pt x="11622" y="8250"/>
                </a:cubicBezTo>
                <a:cubicBezTo>
                  <a:pt x="11615" y="8259"/>
                  <a:pt x="11606" y="8267"/>
                  <a:pt x="11594" y="8274"/>
                </a:cubicBezTo>
                <a:cubicBezTo>
                  <a:pt x="11583" y="8280"/>
                  <a:pt x="11570" y="8285"/>
                  <a:pt x="11554" y="8288"/>
                </a:cubicBezTo>
                <a:lnTo>
                  <a:pt x="11657" y="8445"/>
                </a:lnTo>
                <a:lnTo>
                  <a:pt x="11601" y="8445"/>
                </a:lnTo>
                <a:close/>
                <a:moveTo>
                  <a:pt x="11593" y="8185"/>
                </a:moveTo>
                <a:cubicBezTo>
                  <a:pt x="11593" y="8174"/>
                  <a:pt x="11592" y="8165"/>
                  <a:pt x="11588" y="8157"/>
                </a:cubicBezTo>
                <a:cubicBezTo>
                  <a:pt x="11584" y="8148"/>
                  <a:pt x="11578" y="8142"/>
                  <a:pt x="11571" y="8136"/>
                </a:cubicBezTo>
                <a:cubicBezTo>
                  <a:pt x="11564" y="8131"/>
                  <a:pt x="11555" y="8127"/>
                  <a:pt x="11545" y="8124"/>
                </a:cubicBezTo>
                <a:cubicBezTo>
                  <a:pt x="11535" y="8121"/>
                  <a:pt x="11523" y="8120"/>
                  <a:pt x="11510" y="8120"/>
                </a:cubicBezTo>
                <a:lnTo>
                  <a:pt x="11393" y="8120"/>
                </a:lnTo>
                <a:lnTo>
                  <a:pt x="11393" y="8254"/>
                </a:lnTo>
                <a:lnTo>
                  <a:pt x="11512" y="8254"/>
                </a:lnTo>
                <a:cubicBezTo>
                  <a:pt x="11526" y="8254"/>
                  <a:pt x="11538" y="8253"/>
                  <a:pt x="11548" y="8249"/>
                </a:cubicBezTo>
                <a:cubicBezTo>
                  <a:pt x="11559" y="8246"/>
                  <a:pt x="11567" y="8241"/>
                  <a:pt x="11574" y="8235"/>
                </a:cubicBezTo>
                <a:cubicBezTo>
                  <a:pt x="11581" y="8228"/>
                  <a:pt x="11585" y="8221"/>
                  <a:pt x="11589" y="8213"/>
                </a:cubicBezTo>
                <a:cubicBezTo>
                  <a:pt x="11592" y="8204"/>
                  <a:pt x="11593" y="8195"/>
                  <a:pt x="11593" y="8185"/>
                </a:cubicBezTo>
                <a:close/>
                <a:moveTo>
                  <a:pt x="11708" y="8260"/>
                </a:moveTo>
                <a:cubicBezTo>
                  <a:pt x="11708" y="8232"/>
                  <a:pt x="11711" y="8206"/>
                  <a:pt x="11719" y="8183"/>
                </a:cubicBezTo>
                <a:cubicBezTo>
                  <a:pt x="11727" y="8160"/>
                  <a:pt x="11738" y="8141"/>
                  <a:pt x="11753" y="8125"/>
                </a:cubicBezTo>
                <a:cubicBezTo>
                  <a:pt x="11769" y="8109"/>
                  <a:pt x="11788" y="8096"/>
                  <a:pt x="11810" y="8088"/>
                </a:cubicBezTo>
                <a:cubicBezTo>
                  <a:pt x="11833" y="8079"/>
                  <a:pt x="11859" y="8075"/>
                  <a:pt x="11889" y="8075"/>
                </a:cubicBezTo>
                <a:cubicBezTo>
                  <a:pt x="11911" y="8075"/>
                  <a:pt x="11931" y="8076"/>
                  <a:pt x="11948" y="8080"/>
                </a:cubicBezTo>
                <a:cubicBezTo>
                  <a:pt x="11964" y="8084"/>
                  <a:pt x="11979" y="8090"/>
                  <a:pt x="11991" y="8098"/>
                </a:cubicBezTo>
                <a:cubicBezTo>
                  <a:pt x="12004" y="8105"/>
                  <a:pt x="12014" y="8114"/>
                  <a:pt x="12023" y="8125"/>
                </a:cubicBezTo>
                <a:cubicBezTo>
                  <a:pt x="12032" y="8135"/>
                  <a:pt x="12039" y="8147"/>
                  <a:pt x="12045" y="8160"/>
                </a:cubicBezTo>
                <a:lnTo>
                  <a:pt x="11998" y="8174"/>
                </a:lnTo>
                <a:cubicBezTo>
                  <a:pt x="11993" y="8165"/>
                  <a:pt x="11988" y="8157"/>
                  <a:pt x="11982" y="8150"/>
                </a:cubicBezTo>
                <a:cubicBezTo>
                  <a:pt x="11976" y="8143"/>
                  <a:pt x="11968" y="8136"/>
                  <a:pt x="11959" y="8131"/>
                </a:cubicBezTo>
                <a:cubicBezTo>
                  <a:pt x="11950" y="8126"/>
                  <a:pt x="11940" y="8122"/>
                  <a:pt x="11928" y="8119"/>
                </a:cubicBezTo>
                <a:cubicBezTo>
                  <a:pt x="11916" y="8116"/>
                  <a:pt x="11903" y="8115"/>
                  <a:pt x="11887" y="8115"/>
                </a:cubicBezTo>
                <a:cubicBezTo>
                  <a:pt x="11865" y="8115"/>
                  <a:pt x="11846" y="8118"/>
                  <a:pt x="11830" y="8125"/>
                </a:cubicBezTo>
                <a:cubicBezTo>
                  <a:pt x="11814" y="8132"/>
                  <a:pt x="11800" y="8142"/>
                  <a:pt x="11789" y="8155"/>
                </a:cubicBezTo>
                <a:cubicBezTo>
                  <a:pt x="11779" y="8167"/>
                  <a:pt x="11771" y="8183"/>
                  <a:pt x="11766" y="8201"/>
                </a:cubicBezTo>
                <a:cubicBezTo>
                  <a:pt x="11760" y="8219"/>
                  <a:pt x="11758" y="8239"/>
                  <a:pt x="11758" y="8260"/>
                </a:cubicBezTo>
                <a:cubicBezTo>
                  <a:pt x="11758" y="8282"/>
                  <a:pt x="11761" y="8302"/>
                  <a:pt x="11766" y="8321"/>
                </a:cubicBezTo>
                <a:cubicBezTo>
                  <a:pt x="11772" y="8339"/>
                  <a:pt x="11780" y="8354"/>
                  <a:pt x="11792" y="8368"/>
                </a:cubicBezTo>
                <a:cubicBezTo>
                  <a:pt x="11803" y="8381"/>
                  <a:pt x="11817" y="8391"/>
                  <a:pt x="11833" y="8398"/>
                </a:cubicBezTo>
                <a:cubicBezTo>
                  <a:pt x="11850" y="8406"/>
                  <a:pt x="11869" y="8409"/>
                  <a:pt x="11891" y="8409"/>
                </a:cubicBezTo>
                <a:cubicBezTo>
                  <a:pt x="11905" y="8409"/>
                  <a:pt x="11918" y="8408"/>
                  <a:pt x="11931" y="8406"/>
                </a:cubicBezTo>
                <a:cubicBezTo>
                  <a:pt x="11943" y="8403"/>
                  <a:pt x="11953" y="8400"/>
                  <a:pt x="11963" y="8396"/>
                </a:cubicBezTo>
                <a:cubicBezTo>
                  <a:pt x="11973" y="8392"/>
                  <a:pt x="11981" y="8388"/>
                  <a:pt x="11989" y="8383"/>
                </a:cubicBezTo>
                <a:cubicBezTo>
                  <a:pt x="11996" y="8379"/>
                  <a:pt x="12003" y="8374"/>
                  <a:pt x="12008" y="8369"/>
                </a:cubicBezTo>
                <a:lnTo>
                  <a:pt x="12008" y="8304"/>
                </a:lnTo>
                <a:lnTo>
                  <a:pt x="11899" y="8304"/>
                </a:lnTo>
                <a:lnTo>
                  <a:pt x="11899" y="8262"/>
                </a:lnTo>
                <a:lnTo>
                  <a:pt x="12053" y="8262"/>
                </a:lnTo>
                <a:lnTo>
                  <a:pt x="12053" y="8388"/>
                </a:lnTo>
                <a:cubicBezTo>
                  <a:pt x="12045" y="8396"/>
                  <a:pt x="12035" y="8404"/>
                  <a:pt x="12024" y="8411"/>
                </a:cubicBezTo>
                <a:cubicBezTo>
                  <a:pt x="12013" y="8419"/>
                  <a:pt x="12001" y="8425"/>
                  <a:pt x="11988" y="8431"/>
                </a:cubicBezTo>
                <a:cubicBezTo>
                  <a:pt x="11974" y="8437"/>
                  <a:pt x="11959" y="8441"/>
                  <a:pt x="11943" y="8445"/>
                </a:cubicBezTo>
                <a:cubicBezTo>
                  <a:pt x="11927" y="8448"/>
                  <a:pt x="11909" y="8449"/>
                  <a:pt x="11891" y="8450"/>
                </a:cubicBezTo>
                <a:cubicBezTo>
                  <a:pt x="11860" y="8449"/>
                  <a:pt x="11834" y="8445"/>
                  <a:pt x="11811" y="8435"/>
                </a:cubicBezTo>
                <a:cubicBezTo>
                  <a:pt x="11788" y="8426"/>
                  <a:pt x="11769" y="8413"/>
                  <a:pt x="11753" y="8396"/>
                </a:cubicBezTo>
                <a:cubicBezTo>
                  <a:pt x="11738" y="8379"/>
                  <a:pt x="11727" y="8359"/>
                  <a:pt x="11719" y="8336"/>
                </a:cubicBezTo>
                <a:cubicBezTo>
                  <a:pt x="11711" y="8313"/>
                  <a:pt x="11708" y="8288"/>
                  <a:pt x="11708" y="8260"/>
                </a:cubicBezTo>
                <a:close/>
                <a:moveTo>
                  <a:pt x="12392" y="8444"/>
                </a:moveTo>
                <a:lnTo>
                  <a:pt x="12351" y="8338"/>
                </a:lnTo>
                <a:lnTo>
                  <a:pt x="12185" y="8338"/>
                </a:lnTo>
                <a:lnTo>
                  <a:pt x="12143" y="8444"/>
                </a:lnTo>
                <a:lnTo>
                  <a:pt x="12092" y="8444"/>
                </a:lnTo>
                <a:lnTo>
                  <a:pt x="12241" y="8080"/>
                </a:lnTo>
                <a:lnTo>
                  <a:pt x="12297" y="8080"/>
                </a:lnTo>
                <a:lnTo>
                  <a:pt x="12443" y="8444"/>
                </a:lnTo>
                <a:lnTo>
                  <a:pt x="12392" y="8444"/>
                </a:lnTo>
                <a:close/>
                <a:moveTo>
                  <a:pt x="12289" y="8179"/>
                </a:moveTo>
                <a:cubicBezTo>
                  <a:pt x="12287" y="8172"/>
                  <a:pt x="12284" y="8165"/>
                  <a:pt x="12282" y="8158"/>
                </a:cubicBezTo>
                <a:cubicBezTo>
                  <a:pt x="12279" y="8151"/>
                  <a:pt x="12277" y="8144"/>
                  <a:pt x="12275" y="8138"/>
                </a:cubicBezTo>
                <a:cubicBezTo>
                  <a:pt x="12273" y="8133"/>
                  <a:pt x="12271" y="8128"/>
                  <a:pt x="12270" y="8124"/>
                </a:cubicBezTo>
                <a:cubicBezTo>
                  <a:pt x="12269" y="8120"/>
                  <a:pt x="12268" y="8118"/>
                  <a:pt x="12268" y="8117"/>
                </a:cubicBezTo>
                <a:cubicBezTo>
                  <a:pt x="12268" y="8118"/>
                  <a:pt x="12267" y="8120"/>
                  <a:pt x="12266" y="8124"/>
                </a:cubicBezTo>
                <a:cubicBezTo>
                  <a:pt x="12264" y="8128"/>
                  <a:pt x="12263" y="8133"/>
                  <a:pt x="12261" y="8139"/>
                </a:cubicBezTo>
                <a:cubicBezTo>
                  <a:pt x="12259" y="8145"/>
                  <a:pt x="12257" y="8151"/>
                  <a:pt x="12254" y="8158"/>
                </a:cubicBezTo>
                <a:cubicBezTo>
                  <a:pt x="12252" y="8165"/>
                  <a:pt x="12249" y="8172"/>
                  <a:pt x="12247" y="8179"/>
                </a:cubicBezTo>
                <a:lnTo>
                  <a:pt x="12200" y="8299"/>
                </a:lnTo>
                <a:lnTo>
                  <a:pt x="12336" y="8299"/>
                </a:lnTo>
                <a:lnTo>
                  <a:pt x="12289" y="8179"/>
                </a:lnTo>
                <a:close/>
                <a:moveTo>
                  <a:pt x="12722" y="8445"/>
                </a:moveTo>
                <a:lnTo>
                  <a:pt x="12528" y="8134"/>
                </a:lnTo>
                <a:cubicBezTo>
                  <a:pt x="12528" y="8143"/>
                  <a:pt x="12529" y="8151"/>
                  <a:pt x="12529" y="8159"/>
                </a:cubicBezTo>
                <a:cubicBezTo>
                  <a:pt x="12529" y="8166"/>
                  <a:pt x="12530" y="8174"/>
                  <a:pt x="12530" y="8182"/>
                </a:cubicBezTo>
                <a:cubicBezTo>
                  <a:pt x="12530" y="8189"/>
                  <a:pt x="12530" y="8196"/>
                  <a:pt x="12530" y="8202"/>
                </a:cubicBezTo>
                <a:lnTo>
                  <a:pt x="12530" y="8445"/>
                </a:lnTo>
                <a:lnTo>
                  <a:pt x="12486" y="8445"/>
                </a:lnTo>
                <a:lnTo>
                  <a:pt x="12486" y="8080"/>
                </a:lnTo>
                <a:lnTo>
                  <a:pt x="12544" y="8080"/>
                </a:lnTo>
                <a:lnTo>
                  <a:pt x="12741" y="8393"/>
                </a:lnTo>
                <a:cubicBezTo>
                  <a:pt x="12740" y="8384"/>
                  <a:pt x="12740" y="8376"/>
                  <a:pt x="12739" y="8367"/>
                </a:cubicBezTo>
                <a:cubicBezTo>
                  <a:pt x="12739" y="8360"/>
                  <a:pt x="12738" y="8352"/>
                  <a:pt x="12738" y="8344"/>
                </a:cubicBezTo>
                <a:cubicBezTo>
                  <a:pt x="12738" y="8335"/>
                  <a:pt x="12737" y="8327"/>
                  <a:pt x="12737" y="8319"/>
                </a:cubicBezTo>
                <a:lnTo>
                  <a:pt x="12737" y="8080"/>
                </a:lnTo>
                <a:lnTo>
                  <a:pt x="12782" y="8080"/>
                </a:lnTo>
                <a:lnTo>
                  <a:pt x="12782" y="8445"/>
                </a:lnTo>
                <a:lnTo>
                  <a:pt x="12722" y="8445"/>
                </a:lnTo>
                <a:close/>
                <a:moveTo>
                  <a:pt x="12873" y="8445"/>
                </a:moveTo>
                <a:lnTo>
                  <a:pt x="12873" y="8080"/>
                </a:lnTo>
                <a:lnTo>
                  <a:pt x="12922" y="8080"/>
                </a:lnTo>
                <a:lnTo>
                  <a:pt x="12922" y="8445"/>
                </a:lnTo>
                <a:lnTo>
                  <a:pt x="12873" y="8445"/>
                </a:lnTo>
                <a:close/>
                <a:moveTo>
                  <a:pt x="13301" y="8344"/>
                </a:moveTo>
                <a:cubicBezTo>
                  <a:pt x="13301" y="8359"/>
                  <a:pt x="13298" y="8373"/>
                  <a:pt x="13292" y="8386"/>
                </a:cubicBezTo>
                <a:cubicBezTo>
                  <a:pt x="13286" y="8399"/>
                  <a:pt x="13277" y="8410"/>
                  <a:pt x="13264" y="8420"/>
                </a:cubicBezTo>
                <a:cubicBezTo>
                  <a:pt x="13252" y="8429"/>
                  <a:pt x="13236" y="8436"/>
                  <a:pt x="13217" y="8442"/>
                </a:cubicBezTo>
                <a:cubicBezTo>
                  <a:pt x="13198" y="8447"/>
                  <a:pt x="13176" y="8449"/>
                  <a:pt x="13150" y="8450"/>
                </a:cubicBezTo>
                <a:cubicBezTo>
                  <a:pt x="13105" y="8449"/>
                  <a:pt x="13070" y="8442"/>
                  <a:pt x="13044" y="8426"/>
                </a:cubicBezTo>
                <a:cubicBezTo>
                  <a:pt x="13019" y="8410"/>
                  <a:pt x="13003" y="8387"/>
                  <a:pt x="12996" y="8357"/>
                </a:cubicBezTo>
                <a:lnTo>
                  <a:pt x="13044" y="8347"/>
                </a:lnTo>
                <a:cubicBezTo>
                  <a:pt x="13046" y="8357"/>
                  <a:pt x="13050" y="8365"/>
                  <a:pt x="13055" y="8373"/>
                </a:cubicBezTo>
                <a:cubicBezTo>
                  <a:pt x="13060" y="8381"/>
                  <a:pt x="13067" y="8388"/>
                  <a:pt x="13075" y="8393"/>
                </a:cubicBezTo>
                <a:cubicBezTo>
                  <a:pt x="13084" y="8399"/>
                  <a:pt x="13094" y="8403"/>
                  <a:pt x="13107" y="8406"/>
                </a:cubicBezTo>
                <a:cubicBezTo>
                  <a:pt x="13119" y="8409"/>
                  <a:pt x="13134" y="8411"/>
                  <a:pt x="13152" y="8411"/>
                </a:cubicBezTo>
                <a:cubicBezTo>
                  <a:pt x="13167" y="8411"/>
                  <a:pt x="13180" y="8410"/>
                  <a:pt x="13192" y="8407"/>
                </a:cubicBezTo>
                <a:cubicBezTo>
                  <a:pt x="13205" y="8405"/>
                  <a:pt x="13215" y="8401"/>
                  <a:pt x="13224" y="8396"/>
                </a:cubicBezTo>
                <a:cubicBezTo>
                  <a:pt x="13233" y="8391"/>
                  <a:pt x="13239" y="8384"/>
                  <a:pt x="13244" y="8376"/>
                </a:cubicBezTo>
                <a:cubicBezTo>
                  <a:pt x="13249" y="8367"/>
                  <a:pt x="13252" y="8358"/>
                  <a:pt x="13252" y="8346"/>
                </a:cubicBezTo>
                <a:cubicBezTo>
                  <a:pt x="13252" y="8334"/>
                  <a:pt x="13249" y="8325"/>
                  <a:pt x="13244" y="8317"/>
                </a:cubicBezTo>
                <a:cubicBezTo>
                  <a:pt x="13238" y="8310"/>
                  <a:pt x="13231" y="8304"/>
                  <a:pt x="13221" y="8299"/>
                </a:cubicBezTo>
                <a:cubicBezTo>
                  <a:pt x="13211" y="8294"/>
                  <a:pt x="13199" y="8290"/>
                  <a:pt x="13186" y="8287"/>
                </a:cubicBezTo>
                <a:cubicBezTo>
                  <a:pt x="13172" y="8284"/>
                  <a:pt x="13157" y="8280"/>
                  <a:pt x="13140" y="8276"/>
                </a:cubicBezTo>
                <a:cubicBezTo>
                  <a:pt x="13130" y="8274"/>
                  <a:pt x="13120" y="8272"/>
                  <a:pt x="13110" y="8269"/>
                </a:cubicBezTo>
                <a:cubicBezTo>
                  <a:pt x="13100" y="8266"/>
                  <a:pt x="13090" y="8263"/>
                  <a:pt x="13080" y="8259"/>
                </a:cubicBezTo>
                <a:cubicBezTo>
                  <a:pt x="13071" y="8256"/>
                  <a:pt x="13062" y="8251"/>
                  <a:pt x="13054" y="8246"/>
                </a:cubicBezTo>
                <a:cubicBezTo>
                  <a:pt x="13046" y="8241"/>
                  <a:pt x="13038" y="8235"/>
                  <a:pt x="13032" y="8228"/>
                </a:cubicBezTo>
                <a:cubicBezTo>
                  <a:pt x="13026" y="8221"/>
                  <a:pt x="13022" y="8213"/>
                  <a:pt x="13018" y="8204"/>
                </a:cubicBezTo>
                <a:cubicBezTo>
                  <a:pt x="13015" y="8195"/>
                  <a:pt x="13013" y="8184"/>
                  <a:pt x="13013" y="8172"/>
                </a:cubicBezTo>
                <a:cubicBezTo>
                  <a:pt x="13013" y="8155"/>
                  <a:pt x="13017" y="8140"/>
                  <a:pt x="13024" y="8128"/>
                </a:cubicBezTo>
                <a:cubicBezTo>
                  <a:pt x="13031" y="8115"/>
                  <a:pt x="13040" y="8105"/>
                  <a:pt x="13053" y="8097"/>
                </a:cubicBezTo>
                <a:cubicBezTo>
                  <a:pt x="13065" y="8089"/>
                  <a:pt x="13080" y="8084"/>
                  <a:pt x="13097" y="8080"/>
                </a:cubicBezTo>
                <a:cubicBezTo>
                  <a:pt x="13113" y="8076"/>
                  <a:pt x="13132" y="8075"/>
                  <a:pt x="13151" y="8075"/>
                </a:cubicBezTo>
                <a:cubicBezTo>
                  <a:pt x="13174" y="8075"/>
                  <a:pt x="13193" y="8076"/>
                  <a:pt x="13209" y="8080"/>
                </a:cubicBezTo>
                <a:cubicBezTo>
                  <a:pt x="13225" y="8083"/>
                  <a:pt x="13239" y="8089"/>
                  <a:pt x="13250" y="8096"/>
                </a:cubicBezTo>
                <a:cubicBezTo>
                  <a:pt x="13261" y="8103"/>
                  <a:pt x="13270" y="8112"/>
                  <a:pt x="13276" y="8122"/>
                </a:cubicBezTo>
                <a:cubicBezTo>
                  <a:pt x="13283" y="8132"/>
                  <a:pt x="13288" y="8145"/>
                  <a:pt x="13292" y="8158"/>
                </a:cubicBezTo>
                <a:lnTo>
                  <a:pt x="13243" y="8167"/>
                </a:lnTo>
                <a:cubicBezTo>
                  <a:pt x="13241" y="8158"/>
                  <a:pt x="13238" y="8150"/>
                  <a:pt x="13233" y="8143"/>
                </a:cubicBezTo>
                <a:cubicBezTo>
                  <a:pt x="13228" y="8136"/>
                  <a:pt x="13222" y="8131"/>
                  <a:pt x="13215" y="8126"/>
                </a:cubicBezTo>
                <a:cubicBezTo>
                  <a:pt x="13208" y="8121"/>
                  <a:pt x="13199" y="8118"/>
                  <a:pt x="13188" y="8115"/>
                </a:cubicBezTo>
                <a:cubicBezTo>
                  <a:pt x="13177" y="8113"/>
                  <a:pt x="13165" y="8112"/>
                  <a:pt x="13151" y="8112"/>
                </a:cubicBezTo>
                <a:cubicBezTo>
                  <a:pt x="13134" y="8112"/>
                  <a:pt x="13120" y="8113"/>
                  <a:pt x="13108" y="8116"/>
                </a:cubicBezTo>
                <a:cubicBezTo>
                  <a:pt x="13097" y="8119"/>
                  <a:pt x="13088" y="8123"/>
                  <a:pt x="13081" y="8129"/>
                </a:cubicBezTo>
                <a:cubicBezTo>
                  <a:pt x="13074" y="8134"/>
                  <a:pt x="13069" y="8140"/>
                  <a:pt x="13066" y="8147"/>
                </a:cubicBezTo>
                <a:cubicBezTo>
                  <a:pt x="13063" y="8154"/>
                  <a:pt x="13061" y="8161"/>
                  <a:pt x="13061" y="8169"/>
                </a:cubicBezTo>
                <a:cubicBezTo>
                  <a:pt x="13061" y="8180"/>
                  <a:pt x="13064" y="8189"/>
                  <a:pt x="13069" y="8196"/>
                </a:cubicBezTo>
                <a:cubicBezTo>
                  <a:pt x="13075" y="8203"/>
                  <a:pt x="13082" y="8209"/>
                  <a:pt x="13091" y="8214"/>
                </a:cubicBezTo>
                <a:cubicBezTo>
                  <a:pt x="13101" y="8218"/>
                  <a:pt x="13111" y="8222"/>
                  <a:pt x="13124" y="8225"/>
                </a:cubicBezTo>
                <a:cubicBezTo>
                  <a:pt x="13136" y="8228"/>
                  <a:pt x="13149" y="8231"/>
                  <a:pt x="13163" y="8235"/>
                </a:cubicBezTo>
                <a:cubicBezTo>
                  <a:pt x="13174" y="8237"/>
                  <a:pt x="13185" y="8240"/>
                  <a:pt x="13196" y="8243"/>
                </a:cubicBezTo>
                <a:cubicBezTo>
                  <a:pt x="13207" y="8245"/>
                  <a:pt x="13218" y="8248"/>
                  <a:pt x="13228" y="8252"/>
                </a:cubicBezTo>
                <a:cubicBezTo>
                  <a:pt x="13238" y="8256"/>
                  <a:pt x="13248" y="8260"/>
                  <a:pt x="13257" y="8265"/>
                </a:cubicBezTo>
                <a:cubicBezTo>
                  <a:pt x="13265" y="8270"/>
                  <a:pt x="13273" y="8276"/>
                  <a:pt x="13280" y="8283"/>
                </a:cubicBezTo>
                <a:cubicBezTo>
                  <a:pt x="13286" y="8291"/>
                  <a:pt x="13291" y="8299"/>
                  <a:pt x="13295" y="8309"/>
                </a:cubicBezTo>
                <a:cubicBezTo>
                  <a:pt x="13299" y="8319"/>
                  <a:pt x="13301" y="8330"/>
                  <a:pt x="13301" y="8344"/>
                </a:cubicBezTo>
                <a:close/>
                <a:moveTo>
                  <a:pt x="13676" y="8445"/>
                </a:moveTo>
                <a:lnTo>
                  <a:pt x="13676" y="8201"/>
                </a:lnTo>
                <a:cubicBezTo>
                  <a:pt x="13676" y="8193"/>
                  <a:pt x="13676" y="8184"/>
                  <a:pt x="13676" y="8175"/>
                </a:cubicBezTo>
                <a:cubicBezTo>
                  <a:pt x="13676" y="8165"/>
                  <a:pt x="13677" y="8157"/>
                  <a:pt x="13677" y="8149"/>
                </a:cubicBezTo>
                <a:cubicBezTo>
                  <a:pt x="13677" y="8141"/>
                  <a:pt x="13678" y="8132"/>
                  <a:pt x="13678" y="8124"/>
                </a:cubicBezTo>
                <a:cubicBezTo>
                  <a:pt x="13676" y="8133"/>
                  <a:pt x="13673" y="8141"/>
                  <a:pt x="13671" y="8150"/>
                </a:cubicBezTo>
                <a:cubicBezTo>
                  <a:pt x="13668" y="8157"/>
                  <a:pt x="13666" y="8165"/>
                  <a:pt x="13663" y="8174"/>
                </a:cubicBezTo>
                <a:cubicBezTo>
                  <a:pt x="13661" y="8182"/>
                  <a:pt x="13658" y="8189"/>
                  <a:pt x="13655" y="8196"/>
                </a:cubicBezTo>
                <a:lnTo>
                  <a:pt x="13561" y="8445"/>
                </a:lnTo>
                <a:lnTo>
                  <a:pt x="13527" y="8445"/>
                </a:lnTo>
                <a:lnTo>
                  <a:pt x="13431" y="8196"/>
                </a:lnTo>
                <a:cubicBezTo>
                  <a:pt x="13430" y="8194"/>
                  <a:pt x="13429" y="8191"/>
                  <a:pt x="13428" y="8187"/>
                </a:cubicBezTo>
                <a:cubicBezTo>
                  <a:pt x="13427" y="8184"/>
                  <a:pt x="13426" y="8180"/>
                  <a:pt x="13425" y="8176"/>
                </a:cubicBezTo>
                <a:cubicBezTo>
                  <a:pt x="13423" y="8172"/>
                  <a:pt x="13422" y="8168"/>
                  <a:pt x="13421" y="8164"/>
                </a:cubicBezTo>
                <a:cubicBezTo>
                  <a:pt x="13419" y="8160"/>
                  <a:pt x="13418" y="8156"/>
                  <a:pt x="13417" y="8152"/>
                </a:cubicBezTo>
                <a:cubicBezTo>
                  <a:pt x="13414" y="8143"/>
                  <a:pt x="13411" y="8134"/>
                  <a:pt x="13409" y="8124"/>
                </a:cubicBezTo>
                <a:cubicBezTo>
                  <a:pt x="13409" y="8133"/>
                  <a:pt x="13409" y="8143"/>
                  <a:pt x="13409" y="8153"/>
                </a:cubicBezTo>
                <a:cubicBezTo>
                  <a:pt x="13410" y="8161"/>
                  <a:pt x="13410" y="8169"/>
                  <a:pt x="13410" y="8178"/>
                </a:cubicBezTo>
                <a:cubicBezTo>
                  <a:pt x="13410" y="8187"/>
                  <a:pt x="13410" y="8195"/>
                  <a:pt x="13410" y="8201"/>
                </a:cubicBezTo>
                <a:lnTo>
                  <a:pt x="13410" y="8445"/>
                </a:lnTo>
                <a:lnTo>
                  <a:pt x="13366" y="8445"/>
                </a:lnTo>
                <a:lnTo>
                  <a:pt x="13366" y="8080"/>
                </a:lnTo>
                <a:lnTo>
                  <a:pt x="13431" y="8080"/>
                </a:lnTo>
                <a:lnTo>
                  <a:pt x="13528" y="8333"/>
                </a:lnTo>
                <a:cubicBezTo>
                  <a:pt x="13529" y="8336"/>
                  <a:pt x="13531" y="8341"/>
                  <a:pt x="13532" y="8346"/>
                </a:cubicBezTo>
                <a:cubicBezTo>
                  <a:pt x="13534" y="8352"/>
                  <a:pt x="13536" y="8357"/>
                  <a:pt x="13537" y="8363"/>
                </a:cubicBezTo>
                <a:cubicBezTo>
                  <a:pt x="13539" y="8368"/>
                  <a:pt x="13540" y="8374"/>
                  <a:pt x="13542" y="8379"/>
                </a:cubicBezTo>
                <a:cubicBezTo>
                  <a:pt x="13543" y="8384"/>
                  <a:pt x="13544" y="8388"/>
                  <a:pt x="13544" y="8391"/>
                </a:cubicBezTo>
                <a:cubicBezTo>
                  <a:pt x="13545" y="8388"/>
                  <a:pt x="13546" y="8384"/>
                  <a:pt x="13547" y="8379"/>
                </a:cubicBezTo>
                <a:cubicBezTo>
                  <a:pt x="13549" y="8374"/>
                  <a:pt x="13550" y="8368"/>
                  <a:pt x="13552" y="8363"/>
                </a:cubicBezTo>
                <a:cubicBezTo>
                  <a:pt x="13554" y="8357"/>
                  <a:pt x="13556" y="8351"/>
                  <a:pt x="13557" y="8346"/>
                </a:cubicBezTo>
                <a:cubicBezTo>
                  <a:pt x="13559" y="8341"/>
                  <a:pt x="13561" y="8336"/>
                  <a:pt x="13562" y="8333"/>
                </a:cubicBezTo>
                <a:lnTo>
                  <a:pt x="13657" y="8080"/>
                </a:lnTo>
                <a:lnTo>
                  <a:pt x="13720" y="8080"/>
                </a:lnTo>
                <a:lnTo>
                  <a:pt x="13720" y="8445"/>
                </a:lnTo>
                <a:lnTo>
                  <a:pt x="13676" y="8445"/>
                </a:lnTo>
                <a:close/>
                <a:moveTo>
                  <a:pt x="14088" y="8344"/>
                </a:moveTo>
                <a:cubicBezTo>
                  <a:pt x="14088" y="8359"/>
                  <a:pt x="14085" y="8373"/>
                  <a:pt x="14079" y="8386"/>
                </a:cubicBezTo>
                <a:cubicBezTo>
                  <a:pt x="14073" y="8399"/>
                  <a:pt x="14064" y="8410"/>
                  <a:pt x="14051" y="8420"/>
                </a:cubicBezTo>
                <a:cubicBezTo>
                  <a:pt x="14039" y="8429"/>
                  <a:pt x="14023" y="8436"/>
                  <a:pt x="14004" y="8442"/>
                </a:cubicBezTo>
                <a:cubicBezTo>
                  <a:pt x="13985" y="8447"/>
                  <a:pt x="13963" y="8449"/>
                  <a:pt x="13937" y="8450"/>
                </a:cubicBezTo>
                <a:cubicBezTo>
                  <a:pt x="13892" y="8449"/>
                  <a:pt x="13857" y="8442"/>
                  <a:pt x="13831" y="8426"/>
                </a:cubicBezTo>
                <a:cubicBezTo>
                  <a:pt x="13806" y="8410"/>
                  <a:pt x="13790" y="8387"/>
                  <a:pt x="13783" y="8357"/>
                </a:cubicBezTo>
                <a:lnTo>
                  <a:pt x="13831" y="8347"/>
                </a:lnTo>
                <a:cubicBezTo>
                  <a:pt x="13833" y="8357"/>
                  <a:pt x="13837" y="8365"/>
                  <a:pt x="13842" y="8373"/>
                </a:cubicBezTo>
                <a:cubicBezTo>
                  <a:pt x="13847" y="8381"/>
                  <a:pt x="13854" y="8388"/>
                  <a:pt x="13862" y="8393"/>
                </a:cubicBezTo>
                <a:cubicBezTo>
                  <a:pt x="13871" y="8399"/>
                  <a:pt x="13881" y="8403"/>
                  <a:pt x="13894" y="8406"/>
                </a:cubicBezTo>
                <a:cubicBezTo>
                  <a:pt x="13906" y="8409"/>
                  <a:pt x="13921" y="8411"/>
                  <a:pt x="13939" y="8411"/>
                </a:cubicBezTo>
                <a:cubicBezTo>
                  <a:pt x="13954" y="8411"/>
                  <a:pt x="13967" y="8410"/>
                  <a:pt x="13979" y="8407"/>
                </a:cubicBezTo>
                <a:cubicBezTo>
                  <a:pt x="13992" y="8405"/>
                  <a:pt x="14002" y="8401"/>
                  <a:pt x="14011" y="8396"/>
                </a:cubicBezTo>
                <a:cubicBezTo>
                  <a:pt x="14020" y="8391"/>
                  <a:pt x="14026" y="8384"/>
                  <a:pt x="14031" y="8376"/>
                </a:cubicBezTo>
                <a:cubicBezTo>
                  <a:pt x="14036" y="8367"/>
                  <a:pt x="14039" y="8358"/>
                  <a:pt x="14039" y="8346"/>
                </a:cubicBezTo>
                <a:cubicBezTo>
                  <a:pt x="14039" y="8334"/>
                  <a:pt x="14036" y="8325"/>
                  <a:pt x="14031" y="8317"/>
                </a:cubicBezTo>
                <a:cubicBezTo>
                  <a:pt x="14025" y="8310"/>
                  <a:pt x="14018" y="8304"/>
                  <a:pt x="14008" y="8299"/>
                </a:cubicBezTo>
                <a:cubicBezTo>
                  <a:pt x="13998" y="8294"/>
                  <a:pt x="13986" y="8290"/>
                  <a:pt x="13973" y="8287"/>
                </a:cubicBezTo>
                <a:cubicBezTo>
                  <a:pt x="13959" y="8284"/>
                  <a:pt x="13944" y="8280"/>
                  <a:pt x="13927" y="8276"/>
                </a:cubicBezTo>
                <a:cubicBezTo>
                  <a:pt x="13917" y="8274"/>
                  <a:pt x="13907" y="8272"/>
                  <a:pt x="13897" y="8269"/>
                </a:cubicBezTo>
                <a:cubicBezTo>
                  <a:pt x="13887" y="8266"/>
                  <a:pt x="13877" y="8263"/>
                  <a:pt x="13867" y="8259"/>
                </a:cubicBezTo>
                <a:cubicBezTo>
                  <a:pt x="13858" y="8256"/>
                  <a:pt x="13849" y="8251"/>
                  <a:pt x="13841" y="8246"/>
                </a:cubicBezTo>
                <a:cubicBezTo>
                  <a:pt x="13833" y="8241"/>
                  <a:pt x="13825" y="8235"/>
                  <a:pt x="13819" y="8228"/>
                </a:cubicBezTo>
                <a:cubicBezTo>
                  <a:pt x="13813" y="8221"/>
                  <a:pt x="13809" y="8213"/>
                  <a:pt x="13805" y="8204"/>
                </a:cubicBezTo>
                <a:cubicBezTo>
                  <a:pt x="13802" y="8195"/>
                  <a:pt x="13800" y="8184"/>
                  <a:pt x="13800" y="8172"/>
                </a:cubicBezTo>
                <a:cubicBezTo>
                  <a:pt x="13800" y="8155"/>
                  <a:pt x="13804" y="8140"/>
                  <a:pt x="13811" y="8128"/>
                </a:cubicBezTo>
                <a:cubicBezTo>
                  <a:pt x="13818" y="8115"/>
                  <a:pt x="13827" y="8105"/>
                  <a:pt x="13840" y="8097"/>
                </a:cubicBezTo>
                <a:cubicBezTo>
                  <a:pt x="13852" y="8089"/>
                  <a:pt x="13867" y="8084"/>
                  <a:pt x="13884" y="8080"/>
                </a:cubicBezTo>
                <a:cubicBezTo>
                  <a:pt x="13900" y="8076"/>
                  <a:pt x="13919" y="8075"/>
                  <a:pt x="13938" y="8075"/>
                </a:cubicBezTo>
                <a:cubicBezTo>
                  <a:pt x="13961" y="8075"/>
                  <a:pt x="13980" y="8076"/>
                  <a:pt x="13996" y="8080"/>
                </a:cubicBezTo>
                <a:cubicBezTo>
                  <a:pt x="14012" y="8083"/>
                  <a:pt x="14026" y="8089"/>
                  <a:pt x="14037" y="8096"/>
                </a:cubicBezTo>
                <a:cubicBezTo>
                  <a:pt x="14048" y="8103"/>
                  <a:pt x="14057" y="8112"/>
                  <a:pt x="14063" y="8122"/>
                </a:cubicBezTo>
                <a:cubicBezTo>
                  <a:pt x="14070" y="8132"/>
                  <a:pt x="14075" y="8145"/>
                  <a:pt x="14079" y="8158"/>
                </a:cubicBezTo>
                <a:lnTo>
                  <a:pt x="14030" y="8167"/>
                </a:lnTo>
                <a:cubicBezTo>
                  <a:pt x="14028" y="8158"/>
                  <a:pt x="14025" y="8150"/>
                  <a:pt x="14020" y="8143"/>
                </a:cubicBezTo>
                <a:cubicBezTo>
                  <a:pt x="14015" y="8136"/>
                  <a:pt x="14009" y="8131"/>
                  <a:pt x="14002" y="8126"/>
                </a:cubicBezTo>
                <a:cubicBezTo>
                  <a:pt x="13995" y="8121"/>
                  <a:pt x="13986" y="8118"/>
                  <a:pt x="13975" y="8115"/>
                </a:cubicBezTo>
                <a:cubicBezTo>
                  <a:pt x="13964" y="8113"/>
                  <a:pt x="13952" y="8112"/>
                  <a:pt x="13938" y="8112"/>
                </a:cubicBezTo>
                <a:cubicBezTo>
                  <a:pt x="13921" y="8112"/>
                  <a:pt x="13907" y="8113"/>
                  <a:pt x="13895" y="8116"/>
                </a:cubicBezTo>
                <a:cubicBezTo>
                  <a:pt x="13884" y="8119"/>
                  <a:pt x="13875" y="8123"/>
                  <a:pt x="13868" y="8129"/>
                </a:cubicBezTo>
                <a:cubicBezTo>
                  <a:pt x="13861" y="8134"/>
                  <a:pt x="13856" y="8140"/>
                  <a:pt x="13853" y="8147"/>
                </a:cubicBezTo>
                <a:cubicBezTo>
                  <a:pt x="13850" y="8154"/>
                  <a:pt x="13848" y="8161"/>
                  <a:pt x="13848" y="8169"/>
                </a:cubicBezTo>
                <a:cubicBezTo>
                  <a:pt x="13848" y="8180"/>
                  <a:pt x="13851" y="8189"/>
                  <a:pt x="13856" y="8196"/>
                </a:cubicBezTo>
                <a:cubicBezTo>
                  <a:pt x="13862" y="8203"/>
                  <a:pt x="13869" y="8209"/>
                  <a:pt x="13878" y="8214"/>
                </a:cubicBezTo>
                <a:cubicBezTo>
                  <a:pt x="13888" y="8218"/>
                  <a:pt x="13898" y="8222"/>
                  <a:pt x="13911" y="8225"/>
                </a:cubicBezTo>
                <a:cubicBezTo>
                  <a:pt x="13923" y="8228"/>
                  <a:pt x="13936" y="8231"/>
                  <a:pt x="13950" y="8235"/>
                </a:cubicBezTo>
                <a:cubicBezTo>
                  <a:pt x="13961" y="8237"/>
                  <a:pt x="13972" y="8240"/>
                  <a:pt x="13983" y="8243"/>
                </a:cubicBezTo>
                <a:cubicBezTo>
                  <a:pt x="13994" y="8245"/>
                  <a:pt x="14005" y="8248"/>
                  <a:pt x="14015" y="8252"/>
                </a:cubicBezTo>
                <a:cubicBezTo>
                  <a:pt x="14025" y="8256"/>
                  <a:pt x="14035" y="8260"/>
                  <a:pt x="14044" y="8265"/>
                </a:cubicBezTo>
                <a:cubicBezTo>
                  <a:pt x="14052" y="8270"/>
                  <a:pt x="14060" y="8276"/>
                  <a:pt x="14067" y="8283"/>
                </a:cubicBezTo>
                <a:cubicBezTo>
                  <a:pt x="14073" y="8291"/>
                  <a:pt x="14078" y="8299"/>
                  <a:pt x="14082" y="8309"/>
                </a:cubicBezTo>
                <a:cubicBezTo>
                  <a:pt x="14086" y="8319"/>
                  <a:pt x="14088" y="8330"/>
                  <a:pt x="14088" y="8344"/>
                </a:cubicBezTo>
                <a:close/>
                <a:moveTo>
                  <a:pt x="15216" y="7620"/>
                </a:moveTo>
                <a:cubicBezTo>
                  <a:pt x="15214" y="7620"/>
                  <a:pt x="15212" y="7622"/>
                  <a:pt x="15212" y="7624"/>
                </a:cubicBezTo>
                <a:lnTo>
                  <a:pt x="15212" y="8886"/>
                </a:lnTo>
                <a:cubicBezTo>
                  <a:pt x="15212" y="8888"/>
                  <a:pt x="15214" y="8890"/>
                  <a:pt x="15216" y="8890"/>
                </a:cubicBezTo>
                <a:lnTo>
                  <a:pt x="18383" y="8890"/>
                </a:lnTo>
                <a:cubicBezTo>
                  <a:pt x="18385" y="8890"/>
                  <a:pt x="18388" y="8888"/>
                  <a:pt x="18388" y="8886"/>
                </a:cubicBezTo>
                <a:lnTo>
                  <a:pt x="18388" y="7624"/>
                </a:lnTo>
                <a:cubicBezTo>
                  <a:pt x="18388" y="7622"/>
                  <a:pt x="18385" y="7620"/>
                  <a:pt x="18383" y="7620"/>
                </a:cubicBezTo>
                <a:lnTo>
                  <a:pt x="15216" y="7620"/>
                </a:lnTo>
                <a:close/>
                <a:moveTo>
                  <a:pt x="15212" y="7620"/>
                </a:moveTo>
                <a:lnTo>
                  <a:pt x="15212" y="7620"/>
                </a:lnTo>
                <a:close/>
                <a:moveTo>
                  <a:pt x="18388" y="8891"/>
                </a:moveTo>
                <a:lnTo>
                  <a:pt x="18388" y="8891"/>
                </a:lnTo>
                <a:close/>
                <a:moveTo>
                  <a:pt x="16097" y="8190"/>
                </a:moveTo>
                <a:cubicBezTo>
                  <a:pt x="16097" y="8206"/>
                  <a:pt x="16095" y="8220"/>
                  <a:pt x="16090" y="8234"/>
                </a:cubicBezTo>
                <a:cubicBezTo>
                  <a:pt x="16084" y="8248"/>
                  <a:pt x="16076" y="8260"/>
                  <a:pt x="16066" y="8270"/>
                </a:cubicBezTo>
                <a:cubicBezTo>
                  <a:pt x="16056" y="8280"/>
                  <a:pt x="16043" y="8288"/>
                  <a:pt x="16027" y="8294"/>
                </a:cubicBezTo>
                <a:cubicBezTo>
                  <a:pt x="16011" y="8300"/>
                  <a:pt x="15993" y="8303"/>
                  <a:pt x="15972" y="8303"/>
                </a:cubicBezTo>
                <a:lnTo>
                  <a:pt x="15865" y="8303"/>
                </a:lnTo>
                <a:lnTo>
                  <a:pt x="15865" y="8445"/>
                </a:lnTo>
                <a:lnTo>
                  <a:pt x="15816" y="8445"/>
                </a:lnTo>
                <a:lnTo>
                  <a:pt x="15816" y="8080"/>
                </a:lnTo>
                <a:lnTo>
                  <a:pt x="15969" y="8080"/>
                </a:lnTo>
                <a:cubicBezTo>
                  <a:pt x="15991" y="8080"/>
                  <a:pt x="16009" y="8083"/>
                  <a:pt x="16025" y="8088"/>
                </a:cubicBezTo>
                <a:cubicBezTo>
                  <a:pt x="16041" y="8093"/>
                  <a:pt x="16055" y="8101"/>
                  <a:pt x="16065" y="8110"/>
                </a:cubicBezTo>
                <a:cubicBezTo>
                  <a:pt x="16076" y="8120"/>
                  <a:pt x="16084" y="8131"/>
                  <a:pt x="16089" y="8145"/>
                </a:cubicBezTo>
                <a:cubicBezTo>
                  <a:pt x="16095" y="8158"/>
                  <a:pt x="16097" y="8173"/>
                  <a:pt x="16097" y="8190"/>
                </a:cubicBezTo>
                <a:close/>
                <a:moveTo>
                  <a:pt x="16048" y="8190"/>
                </a:moveTo>
                <a:cubicBezTo>
                  <a:pt x="16048" y="8167"/>
                  <a:pt x="16041" y="8149"/>
                  <a:pt x="16027" y="8137"/>
                </a:cubicBezTo>
                <a:cubicBezTo>
                  <a:pt x="16013" y="8126"/>
                  <a:pt x="15991" y="8120"/>
                  <a:pt x="15963" y="8120"/>
                </a:cubicBezTo>
                <a:lnTo>
                  <a:pt x="15865" y="8120"/>
                </a:lnTo>
                <a:lnTo>
                  <a:pt x="15865" y="8263"/>
                </a:lnTo>
                <a:lnTo>
                  <a:pt x="15965" y="8263"/>
                </a:lnTo>
                <a:cubicBezTo>
                  <a:pt x="15994" y="8263"/>
                  <a:pt x="16014" y="8257"/>
                  <a:pt x="16028" y="8245"/>
                </a:cubicBezTo>
                <a:cubicBezTo>
                  <a:pt x="16041" y="8232"/>
                  <a:pt x="16048" y="8214"/>
                  <a:pt x="16048" y="8190"/>
                </a:cubicBezTo>
                <a:close/>
                <a:moveTo>
                  <a:pt x="16167" y="8445"/>
                </a:moveTo>
                <a:lnTo>
                  <a:pt x="16167" y="8080"/>
                </a:lnTo>
                <a:lnTo>
                  <a:pt x="16216" y="8080"/>
                </a:lnTo>
                <a:lnTo>
                  <a:pt x="16216" y="8404"/>
                </a:lnTo>
                <a:lnTo>
                  <a:pt x="16400" y="8404"/>
                </a:lnTo>
                <a:lnTo>
                  <a:pt x="16400" y="8445"/>
                </a:lnTo>
                <a:lnTo>
                  <a:pt x="16167" y="8445"/>
                </a:lnTo>
                <a:close/>
                <a:moveTo>
                  <a:pt x="16722" y="8444"/>
                </a:moveTo>
                <a:lnTo>
                  <a:pt x="16680" y="8338"/>
                </a:lnTo>
                <a:lnTo>
                  <a:pt x="16515" y="8338"/>
                </a:lnTo>
                <a:lnTo>
                  <a:pt x="16473" y="8444"/>
                </a:lnTo>
                <a:lnTo>
                  <a:pt x="16422" y="8444"/>
                </a:lnTo>
                <a:lnTo>
                  <a:pt x="16570" y="8080"/>
                </a:lnTo>
                <a:lnTo>
                  <a:pt x="16626" y="8080"/>
                </a:lnTo>
                <a:lnTo>
                  <a:pt x="16772" y="8444"/>
                </a:lnTo>
                <a:lnTo>
                  <a:pt x="16722" y="8444"/>
                </a:lnTo>
                <a:close/>
                <a:moveTo>
                  <a:pt x="16619" y="8179"/>
                </a:moveTo>
                <a:cubicBezTo>
                  <a:pt x="16616" y="8172"/>
                  <a:pt x="16614" y="8165"/>
                  <a:pt x="16611" y="8158"/>
                </a:cubicBezTo>
                <a:cubicBezTo>
                  <a:pt x="16609" y="8151"/>
                  <a:pt x="16606" y="8144"/>
                  <a:pt x="16604" y="8138"/>
                </a:cubicBezTo>
                <a:cubicBezTo>
                  <a:pt x="16603" y="8133"/>
                  <a:pt x="16601" y="8128"/>
                  <a:pt x="16600" y="8124"/>
                </a:cubicBezTo>
                <a:cubicBezTo>
                  <a:pt x="16598" y="8120"/>
                  <a:pt x="16598" y="8118"/>
                  <a:pt x="16597" y="8117"/>
                </a:cubicBezTo>
                <a:cubicBezTo>
                  <a:pt x="16597" y="8118"/>
                  <a:pt x="16596" y="8120"/>
                  <a:pt x="16595" y="8124"/>
                </a:cubicBezTo>
                <a:cubicBezTo>
                  <a:pt x="16594" y="8128"/>
                  <a:pt x="16592" y="8133"/>
                  <a:pt x="16590" y="8139"/>
                </a:cubicBezTo>
                <a:cubicBezTo>
                  <a:pt x="16588" y="8145"/>
                  <a:pt x="16586" y="8151"/>
                  <a:pt x="16584" y="8158"/>
                </a:cubicBezTo>
                <a:cubicBezTo>
                  <a:pt x="16581" y="8165"/>
                  <a:pt x="16579" y="8172"/>
                  <a:pt x="16576" y="8179"/>
                </a:cubicBezTo>
                <a:lnTo>
                  <a:pt x="16530" y="8299"/>
                </a:lnTo>
                <a:lnTo>
                  <a:pt x="16666" y="8299"/>
                </a:lnTo>
                <a:lnTo>
                  <a:pt x="16619" y="8179"/>
                </a:lnTo>
                <a:close/>
                <a:moveTo>
                  <a:pt x="17051" y="8445"/>
                </a:moveTo>
                <a:lnTo>
                  <a:pt x="16856" y="8134"/>
                </a:lnTo>
                <a:cubicBezTo>
                  <a:pt x="16857" y="8143"/>
                  <a:pt x="16857" y="8151"/>
                  <a:pt x="16858" y="8159"/>
                </a:cubicBezTo>
                <a:cubicBezTo>
                  <a:pt x="16858" y="8166"/>
                  <a:pt x="16858" y="8174"/>
                  <a:pt x="16858" y="8182"/>
                </a:cubicBezTo>
                <a:cubicBezTo>
                  <a:pt x="16859" y="8189"/>
                  <a:pt x="16859" y="8196"/>
                  <a:pt x="16859" y="8202"/>
                </a:cubicBezTo>
                <a:lnTo>
                  <a:pt x="16859" y="8445"/>
                </a:lnTo>
                <a:lnTo>
                  <a:pt x="16815" y="8445"/>
                </a:lnTo>
                <a:lnTo>
                  <a:pt x="16815" y="8080"/>
                </a:lnTo>
                <a:lnTo>
                  <a:pt x="16872" y="8080"/>
                </a:lnTo>
                <a:lnTo>
                  <a:pt x="17069" y="8393"/>
                </a:lnTo>
                <a:cubicBezTo>
                  <a:pt x="17069" y="8384"/>
                  <a:pt x="17068" y="8376"/>
                  <a:pt x="17068" y="8367"/>
                </a:cubicBezTo>
                <a:cubicBezTo>
                  <a:pt x="17067" y="8360"/>
                  <a:pt x="17067" y="8352"/>
                  <a:pt x="17066" y="8344"/>
                </a:cubicBezTo>
                <a:cubicBezTo>
                  <a:pt x="17066" y="8335"/>
                  <a:pt x="17066" y="8327"/>
                  <a:pt x="17066" y="8319"/>
                </a:cubicBezTo>
                <a:lnTo>
                  <a:pt x="17066" y="8080"/>
                </a:lnTo>
                <a:lnTo>
                  <a:pt x="17110" y="8080"/>
                </a:lnTo>
                <a:lnTo>
                  <a:pt x="17110" y="8445"/>
                </a:lnTo>
                <a:lnTo>
                  <a:pt x="17051" y="8445"/>
                </a:lnTo>
                <a:close/>
                <a:moveTo>
                  <a:pt x="17338" y="8121"/>
                </a:moveTo>
                <a:lnTo>
                  <a:pt x="17338" y="8445"/>
                </a:lnTo>
                <a:lnTo>
                  <a:pt x="17289" y="8445"/>
                </a:lnTo>
                <a:lnTo>
                  <a:pt x="17289" y="8121"/>
                </a:lnTo>
                <a:lnTo>
                  <a:pt x="17164" y="8121"/>
                </a:lnTo>
                <a:lnTo>
                  <a:pt x="17164" y="8080"/>
                </a:lnTo>
                <a:lnTo>
                  <a:pt x="17464" y="8080"/>
                </a:lnTo>
                <a:lnTo>
                  <a:pt x="17464" y="8121"/>
                </a:lnTo>
                <a:lnTo>
                  <a:pt x="17338" y="8121"/>
                </a:lnTo>
                <a:close/>
                <a:moveTo>
                  <a:pt x="17803" y="8344"/>
                </a:moveTo>
                <a:cubicBezTo>
                  <a:pt x="17803" y="8359"/>
                  <a:pt x="17800" y="8373"/>
                  <a:pt x="17794" y="8386"/>
                </a:cubicBezTo>
                <a:cubicBezTo>
                  <a:pt x="17788" y="8399"/>
                  <a:pt x="17779" y="8410"/>
                  <a:pt x="17767" y="8420"/>
                </a:cubicBezTo>
                <a:cubicBezTo>
                  <a:pt x="17754" y="8429"/>
                  <a:pt x="17739" y="8436"/>
                  <a:pt x="17720" y="8442"/>
                </a:cubicBezTo>
                <a:cubicBezTo>
                  <a:pt x="17701" y="8447"/>
                  <a:pt x="17679" y="8449"/>
                  <a:pt x="17653" y="8450"/>
                </a:cubicBezTo>
                <a:cubicBezTo>
                  <a:pt x="17607" y="8449"/>
                  <a:pt x="17572" y="8442"/>
                  <a:pt x="17547" y="8426"/>
                </a:cubicBezTo>
                <a:cubicBezTo>
                  <a:pt x="17522" y="8410"/>
                  <a:pt x="17505" y="8387"/>
                  <a:pt x="17499" y="8357"/>
                </a:cubicBezTo>
                <a:lnTo>
                  <a:pt x="17546" y="8347"/>
                </a:lnTo>
                <a:cubicBezTo>
                  <a:pt x="17549" y="8357"/>
                  <a:pt x="17552" y="8365"/>
                  <a:pt x="17557" y="8373"/>
                </a:cubicBezTo>
                <a:cubicBezTo>
                  <a:pt x="17562" y="8381"/>
                  <a:pt x="17569" y="8388"/>
                  <a:pt x="17578" y="8393"/>
                </a:cubicBezTo>
                <a:cubicBezTo>
                  <a:pt x="17586" y="8399"/>
                  <a:pt x="17597" y="8403"/>
                  <a:pt x="17609" y="8406"/>
                </a:cubicBezTo>
                <a:cubicBezTo>
                  <a:pt x="17622" y="8409"/>
                  <a:pt x="17637" y="8411"/>
                  <a:pt x="17655" y="8411"/>
                </a:cubicBezTo>
                <a:cubicBezTo>
                  <a:pt x="17669" y="8411"/>
                  <a:pt x="17683" y="8410"/>
                  <a:pt x="17695" y="8407"/>
                </a:cubicBezTo>
                <a:cubicBezTo>
                  <a:pt x="17707" y="8405"/>
                  <a:pt x="17718" y="8401"/>
                  <a:pt x="17726" y="8396"/>
                </a:cubicBezTo>
                <a:cubicBezTo>
                  <a:pt x="17735" y="8391"/>
                  <a:pt x="17742" y="8384"/>
                  <a:pt x="17747" y="8376"/>
                </a:cubicBezTo>
                <a:cubicBezTo>
                  <a:pt x="17752" y="8367"/>
                  <a:pt x="17754" y="8358"/>
                  <a:pt x="17754" y="8346"/>
                </a:cubicBezTo>
                <a:cubicBezTo>
                  <a:pt x="17754" y="8334"/>
                  <a:pt x="17752" y="8325"/>
                  <a:pt x="17746" y="8317"/>
                </a:cubicBezTo>
                <a:cubicBezTo>
                  <a:pt x="17741" y="8310"/>
                  <a:pt x="17733" y="8304"/>
                  <a:pt x="17723" y="8299"/>
                </a:cubicBezTo>
                <a:cubicBezTo>
                  <a:pt x="17713" y="8294"/>
                  <a:pt x="17702" y="8290"/>
                  <a:pt x="17688" y="8287"/>
                </a:cubicBezTo>
                <a:cubicBezTo>
                  <a:pt x="17675" y="8284"/>
                  <a:pt x="17659" y="8280"/>
                  <a:pt x="17643" y="8276"/>
                </a:cubicBezTo>
                <a:cubicBezTo>
                  <a:pt x="17633" y="8274"/>
                  <a:pt x="17623" y="8272"/>
                  <a:pt x="17612" y="8269"/>
                </a:cubicBezTo>
                <a:cubicBezTo>
                  <a:pt x="17602" y="8266"/>
                  <a:pt x="17592" y="8263"/>
                  <a:pt x="17583" y="8259"/>
                </a:cubicBezTo>
                <a:cubicBezTo>
                  <a:pt x="17573" y="8256"/>
                  <a:pt x="17565" y="8251"/>
                  <a:pt x="17556" y="8246"/>
                </a:cubicBezTo>
                <a:cubicBezTo>
                  <a:pt x="17548" y="8241"/>
                  <a:pt x="17541" y="8235"/>
                  <a:pt x="17535" y="8228"/>
                </a:cubicBezTo>
                <a:cubicBezTo>
                  <a:pt x="17529" y="8221"/>
                  <a:pt x="17524" y="8213"/>
                  <a:pt x="17521" y="8204"/>
                </a:cubicBezTo>
                <a:cubicBezTo>
                  <a:pt x="17517" y="8195"/>
                  <a:pt x="17516" y="8184"/>
                  <a:pt x="17516" y="8172"/>
                </a:cubicBezTo>
                <a:cubicBezTo>
                  <a:pt x="17516" y="8155"/>
                  <a:pt x="17519" y="8140"/>
                  <a:pt x="17526" y="8128"/>
                </a:cubicBezTo>
                <a:cubicBezTo>
                  <a:pt x="17533" y="8115"/>
                  <a:pt x="17543" y="8105"/>
                  <a:pt x="17555" y="8097"/>
                </a:cubicBezTo>
                <a:cubicBezTo>
                  <a:pt x="17567" y="8089"/>
                  <a:pt x="17582" y="8084"/>
                  <a:pt x="17599" y="8080"/>
                </a:cubicBezTo>
                <a:cubicBezTo>
                  <a:pt x="17616" y="8076"/>
                  <a:pt x="17634" y="8075"/>
                  <a:pt x="17654" y="8075"/>
                </a:cubicBezTo>
                <a:cubicBezTo>
                  <a:pt x="17676" y="8075"/>
                  <a:pt x="17696" y="8076"/>
                  <a:pt x="17712" y="8080"/>
                </a:cubicBezTo>
                <a:cubicBezTo>
                  <a:pt x="17728" y="8083"/>
                  <a:pt x="17741" y="8089"/>
                  <a:pt x="17752" y="8096"/>
                </a:cubicBezTo>
                <a:cubicBezTo>
                  <a:pt x="17763" y="8103"/>
                  <a:pt x="17772" y="8112"/>
                  <a:pt x="17779" y="8122"/>
                </a:cubicBezTo>
                <a:cubicBezTo>
                  <a:pt x="17785" y="8132"/>
                  <a:pt x="17791" y="8145"/>
                  <a:pt x="17795" y="8158"/>
                </a:cubicBezTo>
                <a:lnTo>
                  <a:pt x="17746" y="8167"/>
                </a:lnTo>
                <a:cubicBezTo>
                  <a:pt x="17744" y="8158"/>
                  <a:pt x="17740" y="8150"/>
                  <a:pt x="17736" y="8143"/>
                </a:cubicBezTo>
                <a:cubicBezTo>
                  <a:pt x="17731" y="8136"/>
                  <a:pt x="17725" y="8131"/>
                  <a:pt x="17718" y="8126"/>
                </a:cubicBezTo>
                <a:cubicBezTo>
                  <a:pt x="17710" y="8121"/>
                  <a:pt x="17701" y="8118"/>
                  <a:pt x="17691" y="8115"/>
                </a:cubicBezTo>
                <a:cubicBezTo>
                  <a:pt x="17680" y="8113"/>
                  <a:pt x="17668" y="8112"/>
                  <a:pt x="17653" y="8112"/>
                </a:cubicBezTo>
                <a:cubicBezTo>
                  <a:pt x="17636" y="8112"/>
                  <a:pt x="17622" y="8113"/>
                  <a:pt x="17611" y="8116"/>
                </a:cubicBezTo>
                <a:cubicBezTo>
                  <a:pt x="17599" y="8119"/>
                  <a:pt x="17590" y="8123"/>
                  <a:pt x="17583" y="8129"/>
                </a:cubicBezTo>
                <a:cubicBezTo>
                  <a:pt x="17576" y="8134"/>
                  <a:pt x="17571" y="8140"/>
                  <a:pt x="17568" y="8147"/>
                </a:cubicBezTo>
                <a:cubicBezTo>
                  <a:pt x="17565" y="8154"/>
                  <a:pt x="17564" y="8161"/>
                  <a:pt x="17564" y="8169"/>
                </a:cubicBezTo>
                <a:cubicBezTo>
                  <a:pt x="17564" y="8180"/>
                  <a:pt x="17566" y="8189"/>
                  <a:pt x="17572" y="8196"/>
                </a:cubicBezTo>
                <a:cubicBezTo>
                  <a:pt x="17577" y="8203"/>
                  <a:pt x="17585" y="8209"/>
                  <a:pt x="17594" y="8214"/>
                </a:cubicBezTo>
                <a:cubicBezTo>
                  <a:pt x="17603" y="8218"/>
                  <a:pt x="17614" y="8222"/>
                  <a:pt x="17626" y="8225"/>
                </a:cubicBezTo>
                <a:cubicBezTo>
                  <a:pt x="17638" y="8228"/>
                  <a:pt x="17651" y="8231"/>
                  <a:pt x="17665" y="8235"/>
                </a:cubicBezTo>
                <a:cubicBezTo>
                  <a:pt x="17676" y="8237"/>
                  <a:pt x="17687" y="8240"/>
                  <a:pt x="17699" y="8243"/>
                </a:cubicBezTo>
                <a:cubicBezTo>
                  <a:pt x="17710" y="8245"/>
                  <a:pt x="17720" y="8248"/>
                  <a:pt x="17730" y="8252"/>
                </a:cubicBezTo>
                <a:cubicBezTo>
                  <a:pt x="17741" y="8256"/>
                  <a:pt x="17750" y="8260"/>
                  <a:pt x="17759" y="8265"/>
                </a:cubicBezTo>
                <a:cubicBezTo>
                  <a:pt x="17768" y="8270"/>
                  <a:pt x="17776" y="8276"/>
                  <a:pt x="17782" y="8283"/>
                </a:cubicBezTo>
                <a:cubicBezTo>
                  <a:pt x="17789" y="8291"/>
                  <a:pt x="17794" y="8299"/>
                  <a:pt x="17798" y="8309"/>
                </a:cubicBezTo>
                <a:cubicBezTo>
                  <a:pt x="17801" y="8319"/>
                  <a:pt x="17803" y="8330"/>
                  <a:pt x="17803" y="8344"/>
                </a:cubicBezTo>
                <a:close/>
                <a:moveTo>
                  <a:pt x="20296" y="7620"/>
                </a:moveTo>
                <a:cubicBezTo>
                  <a:pt x="20294" y="7620"/>
                  <a:pt x="20292" y="7622"/>
                  <a:pt x="20292" y="7624"/>
                </a:cubicBezTo>
                <a:lnTo>
                  <a:pt x="20292" y="8886"/>
                </a:lnTo>
                <a:cubicBezTo>
                  <a:pt x="20292" y="8888"/>
                  <a:pt x="20294" y="8890"/>
                  <a:pt x="20296" y="8890"/>
                </a:cubicBezTo>
                <a:lnTo>
                  <a:pt x="23463" y="8890"/>
                </a:lnTo>
                <a:cubicBezTo>
                  <a:pt x="23465" y="8890"/>
                  <a:pt x="23468" y="8888"/>
                  <a:pt x="23468" y="8886"/>
                </a:cubicBezTo>
                <a:lnTo>
                  <a:pt x="23468" y="7624"/>
                </a:lnTo>
                <a:cubicBezTo>
                  <a:pt x="23468" y="7622"/>
                  <a:pt x="23465" y="7620"/>
                  <a:pt x="23463" y="7620"/>
                </a:cubicBezTo>
                <a:lnTo>
                  <a:pt x="20296" y="7620"/>
                </a:lnTo>
                <a:close/>
                <a:moveTo>
                  <a:pt x="20292" y="7620"/>
                </a:moveTo>
                <a:lnTo>
                  <a:pt x="20292" y="7620"/>
                </a:lnTo>
                <a:close/>
                <a:moveTo>
                  <a:pt x="23468" y="8891"/>
                </a:moveTo>
                <a:lnTo>
                  <a:pt x="23468" y="8891"/>
                </a:lnTo>
                <a:close/>
                <a:moveTo>
                  <a:pt x="21093" y="8258"/>
                </a:moveTo>
                <a:cubicBezTo>
                  <a:pt x="21093" y="8289"/>
                  <a:pt x="21088" y="8316"/>
                  <a:pt x="21079" y="8339"/>
                </a:cubicBezTo>
                <a:cubicBezTo>
                  <a:pt x="21070" y="8362"/>
                  <a:pt x="21057" y="8381"/>
                  <a:pt x="21042" y="8397"/>
                </a:cubicBezTo>
                <a:cubicBezTo>
                  <a:pt x="21026" y="8413"/>
                  <a:pt x="21007" y="8424"/>
                  <a:pt x="20985" y="8432"/>
                </a:cubicBezTo>
                <a:cubicBezTo>
                  <a:pt x="20964" y="8440"/>
                  <a:pt x="20940" y="8445"/>
                  <a:pt x="20916" y="8445"/>
                </a:cubicBezTo>
                <a:lnTo>
                  <a:pt x="20779" y="8445"/>
                </a:lnTo>
                <a:lnTo>
                  <a:pt x="20779" y="8080"/>
                </a:lnTo>
                <a:lnTo>
                  <a:pt x="20900" y="8080"/>
                </a:lnTo>
                <a:cubicBezTo>
                  <a:pt x="20928" y="8080"/>
                  <a:pt x="20954" y="8083"/>
                  <a:pt x="20977" y="8090"/>
                </a:cubicBezTo>
                <a:cubicBezTo>
                  <a:pt x="21001" y="8097"/>
                  <a:pt x="21021" y="8108"/>
                  <a:pt x="21038" y="8123"/>
                </a:cubicBezTo>
                <a:cubicBezTo>
                  <a:pt x="21056" y="8137"/>
                  <a:pt x="21069" y="8156"/>
                  <a:pt x="21078" y="8178"/>
                </a:cubicBezTo>
                <a:cubicBezTo>
                  <a:pt x="21088" y="8201"/>
                  <a:pt x="21093" y="8227"/>
                  <a:pt x="21093" y="8258"/>
                </a:cubicBezTo>
                <a:close/>
                <a:moveTo>
                  <a:pt x="21043" y="8258"/>
                </a:moveTo>
                <a:cubicBezTo>
                  <a:pt x="21043" y="8234"/>
                  <a:pt x="21040" y="8213"/>
                  <a:pt x="21033" y="8195"/>
                </a:cubicBezTo>
                <a:cubicBezTo>
                  <a:pt x="21025" y="8178"/>
                  <a:pt x="21016" y="8163"/>
                  <a:pt x="21003" y="8152"/>
                </a:cubicBezTo>
                <a:cubicBezTo>
                  <a:pt x="20990" y="8141"/>
                  <a:pt x="20975" y="8133"/>
                  <a:pt x="20957" y="8127"/>
                </a:cubicBezTo>
                <a:cubicBezTo>
                  <a:pt x="20939" y="8122"/>
                  <a:pt x="20920" y="8120"/>
                  <a:pt x="20899" y="8120"/>
                </a:cubicBezTo>
                <a:lnTo>
                  <a:pt x="20829" y="8120"/>
                </a:lnTo>
                <a:lnTo>
                  <a:pt x="20829" y="8405"/>
                </a:lnTo>
                <a:lnTo>
                  <a:pt x="20910" y="8405"/>
                </a:lnTo>
                <a:cubicBezTo>
                  <a:pt x="20929" y="8405"/>
                  <a:pt x="20947" y="8402"/>
                  <a:pt x="20963" y="8396"/>
                </a:cubicBezTo>
                <a:cubicBezTo>
                  <a:pt x="20979" y="8389"/>
                  <a:pt x="20993" y="8380"/>
                  <a:pt x="21005" y="8368"/>
                </a:cubicBezTo>
                <a:cubicBezTo>
                  <a:pt x="21017" y="8356"/>
                  <a:pt x="21026" y="8340"/>
                  <a:pt x="21033" y="8322"/>
                </a:cubicBezTo>
                <a:cubicBezTo>
                  <a:pt x="21040" y="8304"/>
                  <a:pt x="21043" y="8283"/>
                  <a:pt x="21043" y="8258"/>
                </a:cubicBezTo>
                <a:close/>
                <a:moveTo>
                  <a:pt x="21166" y="8445"/>
                </a:moveTo>
                <a:lnTo>
                  <a:pt x="21166" y="8080"/>
                </a:lnTo>
                <a:lnTo>
                  <a:pt x="21215" y="8080"/>
                </a:lnTo>
                <a:lnTo>
                  <a:pt x="21215" y="8445"/>
                </a:lnTo>
                <a:lnTo>
                  <a:pt x="21166" y="8445"/>
                </a:lnTo>
                <a:close/>
                <a:moveTo>
                  <a:pt x="21594" y="8344"/>
                </a:moveTo>
                <a:cubicBezTo>
                  <a:pt x="21594" y="8359"/>
                  <a:pt x="21591" y="8373"/>
                  <a:pt x="21585" y="8386"/>
                </a:cubicBezTo>
                <a:cubicBezTo>
                  <a:pt x="21579" y="8399"/>
                  <a:pt x="21570" y="8410"/>
                  <a:pt x="21557" y="8420"/>
                </a:cubicBezTo>
                <a:cubicBezTo>
                  <a:pt x="21545" y="8429"/>
                  <a:pt x="21529" y="8436"/>
                  <a:pt x="21510" y="8442"/>
                </a:cubicBezTo>
                <a:cubicBezTo>
                  <a:pt x="21491" y="8447"/>
                  <a:pt x="21469" y="8449"/>
                  <a:pt x="21443" y="8450"/>
                </a:cubicBezTo>
                <a:cubicBezTo>
                  <a:pt x="21398" y="8449"/>
                  <a:pt x="21363" y="8442"/>
                  <a:pt x="21337" y="8426"/>
                </a:cubicBezTo>
                <a:cubicBezTo>
                  <a:pt x="21312" y="8410"/>
                  <a:pt x="21296" y="8387"/>
                  <a:pt x="21289" y="8357"/>
                </a:cubicBezTo>
                <a:lnTo>
                  <a:pt x="21337" y="8347"/>
                </a:lnTo>
                <a:cubicBezTo>
                  <a:pt x="21339" y="8357"/>
                  <a:pt x="21343" y="8365"/>
                  <a:pt x="21348" y="8373"/>
                </a:cubicBezTo>
                <a:cubicBezTo>
                  <a:pt x="21353" y="8381"/>
                  <a:pt x="21360" y="8388"/>
                  <a:pt x="21368" y="8393"/>
                </a:cubicBezTo>
                <a:cubicBezTo>
                  <a:pt x="21377" y="8399"/>
                  <a:pt x="21387" y="8403"/>
                  <a:pt x="21400" y="8406"/>
                </a:cubicBezTo>
                <a:cubicBezTo>
                  <a:pt x="21412" y="8409"/>
                  <a:pt x="21427" y="8411"/>
                  <a:pt x="21445" y="8411"/>
                </a:cubicBezTo>
                <a:cubicBezTo>
                  <a:pt x="21460" y="8411"/>
                  <a:pt x="21473" y="8410"/>
                  <a:pt x="21485" y="8407"/>
                </a:cubicBezTo>
                <a:cubicBezTo>
                  <a:pt x="21498" y="8405"/>
                  <a:pt x="21508" y="8401"/>
                  <a:pt x="21517" y="8396"/>
                </a:cubicBezTo>
                <a:cubicBezTo>
                  <a:pt x="21526" y="8391"/>
                  <a:pt x="21532" y="8384"/>
                  <a:pt x="21537" y="8376"/>
                </a:cubicBezTo>
                <a:cubicBezTo>
                  <a:pt x="21542" y="8367"/>
                  <a:pt x="21545" y="8358"/>
                  <a:pt x="21545" y="8346"/>
                </a:cubicBezTo>
                <a:cubicBezTo>
                  <a:pt x="21545" y="8334"/>
                  <a:pt x="21542" y="8325"/>
                  <a:pt x="21537" y="8317"/>
                </a:cubicBezTo>
                <a:cubicBezTo>
                  <a:pt x="21531" y="8310"/>
                  <a:pt x="21524" y="8304"/>
                  <a:pt x="21514" y="8299"/>
                </a:cubicBezTo>
                <a:cubicBezTo>
                  <a:pt x="21504" y="8294"/>
                  <a:pt x="21492" y="8290"/>
                  <a:pt x="21479" y="8287"/>
                </a:cubicBezTo>
                <a:cubicBezTo>
                  <a:pt x="21465" y="8284"/>
                  <a:pt x="21450" y="8280"/>
                  <a:pt x="21433" y="8276"/>
                </a:cubicBezTo>
                <a:cubicBezTo>
                  <a:pt x="21423" y="8274"/>
                  <a:pt x="21413" y="8272"/>
                  <a:pt x="21403" y="8269"/>
                </a:cubicBezTo>
                <a:cubicBezTo>
                  <a:pt x="21393" y="8266"/>
                  <a:pt x="21383" y="8263"/>
                  <a:pt x="21373" y="8259"/>
                </a:cubicBezTo>
                <a:cubicBezTo>
                  <a:pt x="21364" y="8256"/>
                  <a:pt x="21355" y="8251"/>
                  <a:pt x="21347" y="8246"/>
                </a:cubicBezTo>
                <a:cubicBezTo>
                  <a:pt x="21339" y="8241"/>
                  <a:pt x="21331" y="8235"/>
                  <a:pt x="21325" y="8228"/>
                </a:cubicBezTo>
                <a:cubicBezTo>
                  <a:pt x="21319" y="8221"/>
                  <a:pt x="21315" y="8213"/>
                  <a:pt x="21311" y="8204"/>
                </a:cubicBezTo>
                <a:cubicBezTo>
                  <a:pt x="21308" y="8195"/>
                  <a:pt x="21306" y="8184"/>
                  <a:pt x="21306" y="8172"/>
                </a:cubicBezTo>
                <a:cubicBezTo>
                  <a:pt x="21306" y="8155"/>
                  <a:pt x="21310" y="8140"/>
                  <a:pt x="21317" y="8128"/>
                </a:cubicBezTo>
                <a:cubicBezTo>
                  <a:pt x="21324" y="8115"/>
                  <a:pt x="21333" y="8105"/>
                  <a:pt x="21346" y="8097"/>
                </a:cubicBezTo>
                <a:cubicBezTo>
                  <a:pt x="21358" y="8089"/>
                  <a:pt x="21373" y="8084"/>
                  <a:pt x="21390" y="8080"/>
                </a:cubicBezTo>
                <a:cubicBezTo>
                  <a:pt x="21406" y="8076"/>
                  <a:pt x="21425" y="8075"/>
                  <a:pt x="21444" y="8075"/>
                </a:cubicBezTo>
                <a:cubicBezTo>
                  <a:pt x="21467" y="8075"/>
                  <a:pt x="21486" y="8076"/>
                  <a:pt x="21502" y="8080"/>
                </a:cubicBezTo>
                <a:cubicBezTo>
                  <a:pt x="21518" y="8083"/>
                  <a:pt x="21532" y="8089"/>
                  <a:pt x="21543" y="8096"/>
                </a:cubicBezTo>
                <a:cubicBezTo>
                  <a:pt x="21554" y="8103"/>
                  <a:pt x="21563" y="8112"/>
                  <a:pt x="21569" y="8122"/>
                </a:cubicBezTo>
                <a:cubicBezTo>
                  <a:pt x="21576" y="8132"/>
                  <a:pt x="21581" y="8145"/>
                  <a:pt x="21585" y="8158"/>
                </a:cubicBezTo>
                <a:lnTo>
                  <a:pt x="21536" y="8167"/>
                </a:lnTo>
                <a:cubicBezTo>
                  <a:pt x="21534" y="8158"/>
                  <a:pt x="21531" y="8150"/>
                  <a:pt x="21526" y="8143"/>
                </a:cubicBezTo>
                <a:cubicBezTo>
                  <a:pt x="21521" y="8136"/>
                  <a:pt x="21515" y="8131"/>
                  <a:pt x="21508" y="8126"/>
                </a:cubicBezTo>
                <a:cubicBezTo>
                  <a:pt x="21501" y="8121"/>
                  <a:pt x="21492" y="8118"/>
                  <a:pt x="21481" y="8115"/>
                </a:cubicBezTo>
                <a:cubicBezTo>
                  <a:pt x="21470" y="8113"/>
                  <a:pt x="21458" y="8112"/>
                  <a:pt x="21444" y="8112"/>
                </a:cubicBezTo>
                <a:cubicBezTo>
                  <a:pt x="21427" y="8112"/>
                  <a:pt x="21413" y="8113"/>
                  <a:pt x="21401" y="8116"/>
                </a:cubicBezTo>
                <a:cubicBezTo>
                  <a:pt x="21390" y="8119"/>
                  <a:pt x="21381" y="8123"/>
                  <a:pt x="21374" y="8129"/>
                </a:cubicBezTo>
                <a:cubicBezTo>
                  <a:pt x="21367" y="8134"/>
                  <a:pt x="21362" y="8140"/>
                  <a:pt x="21359" y="8147"/>
                </a:cubicBezTo>
                <a:cubicBezTo>
                  <a:pt x="21356" y="8154"/>
                  <a:pt x="21354" y="8161"/>
                  <a:pt x="21354" y="8169"/>
                </a:cubicBezTo>
                <a:cubicBezTo>
                  <a:pt x="21354" y="8180"/>
                  <a:pt x="21357" y="8189"/>
                  <a:pt x="21362" y="8196"/>
                </a:cubicBezTo>
                <a:cubicBezTo>
                  <a:pt x="21368" y="8203"/>
                  <a:pt x="21375" y="8209"/>
                  <a:pt x="21384" y="8214"/>
                </a:cubicBezTo>
                <a:cubicBezTo>
                  <a:pt x="21394" y="8218"/>
                  <a:pt x="21404" y="8222"/>
                  <a:pt x="21417" y="8225"/>
                </a:cubicBezTo>
                <a:cubicBezTo>
                  <a:pt x="21429" y="8228"/>
                  <a:pt x="21442" y="8231"/>
                  <a:pt x="21456" y="8235"/>
                </a:cubicBezTo>
                <a:cubicBezTo>
                  <a:pt x="21467" y="8237"/>
                  <a:pt x="21478" y="8240"/>
                  <a:pt x="21489" y="8243"/>
                </a:cubicBezTo>
                <a:cubicBezTo>
                  <a:pt x="21500" y="8245"/>
                  <a:pt x="21511" y="8248"/>
                  <a:pt x="21521" y="8252"/>
                </a:cubicBezTo>
                <a:cubicBezTo>
                  <a:pt x="21531" y="8256"/>
                  <a:pt x="21541" y="8260"/>
                  <a:pt x="21550" y="8265"/>
                </a:cubicBezTo>
                <a:cubicBezTo>
                  <a:pt x="21558" y="8270"/>
                  <a:pt x="21566" y="8276"/>
                  <a:pt x="21573" y="8283"/>
                </a:cubicBezTo>
                <a:cubicBezTo>
                  <a:pt x="21579" y="8291"/>
                  <a:pt x="21584" y="8299"/>
                  <a:pt x="21588" y="8309"/>
                </a:cubicBezTo>
                <a:cubicBezTo>
                  <a:pt x="21592" y="8319"/>
                  <a:pt x="21594" y="8330"/>
                  <a:pt x="21594" y="8344"/>
                </a:cubicBezTo>
                <a:close/>
                <a:moveTo>
                  <a:pt x="21660" y="8445"/>
                </a:moveTo>
                <a:lnTo>
                  <a:pt x="21660" y="8080"/>
                </a:lnTo>
                <a:lnTo>
                  <a:pt x="21937" y="8080"/>
                </a:lnTo>
                <a:lnTo>
                  <a:pt x="21937" y="8121"/>
                </a:lnTo>
                <a:lnTo>
                  <a:pt x="21710" y="8121"/>
                </a:lnTo>
                <a:lnTo>
                  <a:pt x="21710" y="8238"/>
                </a:lnTo>
                <a:lnTo>
                  <a:pt x="21921" y="8238"/>
                </a:lnTo>
                <a:lnTo>
                  <a:pt x="21921" y="8277"/>
                </a:lnTo>
                <a:lnTo>
                  <a:pt x="21710" y="8277"/>
                </a:lnTo>
                <a:lnTo>
                  <a:pt x="21710" y="8404"/>
                </a:lnTo>
                <a:lnTo>
                  <a:pt x="21947" y="8404"/>
                </a:lnTo>
                <a:lnTo>
                  <a:pt x="21947" y="8445"/>
                </a:lnTo>
                <a:lnTo>
                  <a:pt x="21660" y="8445"/>
                </a:lnTo>
                <a:close/>
                <a:moveTo>
                  <a:pt x="22269" y="8444"/>
                </a:moveTo>
                <a:lnTo>
                  <a:pt x="22228" y="8338"/>
                </a:lnTo>
                <a:lnTo>
                  <a:pt x="22062" y="8338"/>
                </a:lnTo>
                <a:lnTo>
                  <a:pt x="22020" y="8444"/>
                </a:lnTo>
                <a:lnTo>
                  <a:pt x="21969" y="8444"/>
                </a:lnTo>
                <a:lnTo>
                  <a:pt x="22118" y="8080"/>
                </a:lnTo>
                <a:lnTo>
                  <a:pt x="22174" y="8080"/>
                </a:lnTo>
                <a:lnTo>
                  <a:pt x="22320" y="8444"/>
                </a:lnTo>
                <a:lnTo>
                  <a:pt x="22269" y="8444"/>
                </a:lnTo>
                <a:close/>
                <a:moveTo>
                  <a:pt x="22166" y="8179"/>
                </a:moveTo>
                <a:cubicBezTo>
                  <a:pt x="22164" y="8172"/>
                  <a:pt x="22161" y="8165"/>
                  <a:pt x="22159" y="8158"/>
                </a:cubicBezTo>
                <a:cubicBezTo>
                  <a:pt x="22156" y="8151"/>
                  <a:pt x="22154" y="8144"/>
                  <a:pt x="22152" y="8138"/>
                </a:cubicBezTo>
                <a:cubicBezTo>
                  <a:pt x="22150" y="8133"/>
                  <a:pt x="22148" y="8128"/>
                  <a:pt x="22147" y="8124"/>
                </a:cubicBezTo>
                <a:cubicBezTo>
                  <a:pt x="22146" y="8120"/>
                  <a:pt x="22145" y="8118"/>
                  <a:pt x="22145" y="8117"/>
                </a:cubicBezTo>
                <a:cubicBezTo>
                  <a:pt x="22145" y="8118"/>
                  <a:pt x="22144" y="8120"/>
                  <a:pt x="22143" y="8124"/>
                </a:cubicBezTo>
                <a:cubicBezTo>
                  <a:pt x="22141" y="8128"/>
                  <a:pt x="22140" y="8133"/>
                  <a:pt x="22138" y="8139"/>
                </a:cubicBezTo>
                <a:cubicBezTo>
                  <a:pt x="22136" y="8145"/>
                  <a:pt x="22134" y="8151"/>
                  <a:pt x="22131" y="8158"/>
                </a:cubicBezTo>
                <a:cubicBezTo>
                  <a:pt x="22129" y="8165"/>
                  <a:pt x="22126" y="8172"/>
                  <a:pt x="22124" y="8179"/>
                </a:cubicBezTo>
                <a:lnTo>
                  <a:pt x="22077" y="8299"/>
                </a:lnTo>
                <a:lnTo>
                  <a:pt x="22213" y="8299"/>
                </a:lnTo>
                <a:lnTo>
                  <a:pt x="22166" y="8179"/>
                </a:lnTo>
                <a:close/>
                <a:moveTo>
                  <a:pt x="22648" y="8344"/>
                </a:moveTo>
                <a:cubicBezTo>
                  <a:pt x="22648" y="8359"/>
                  <a:pt x="22645" y="8373"/>
                  <a:pt x="22639" y="8386"/>
                </a:cubicBezTo>
                <a:cubicBezTo>
                  <a:pt x="22633" y="8399"/>
                  <a:pt x="22624" y="8410"/>
                  <a:pt x="22611" y="8420"/>
                </a:cubicBezTo>
                <a:cubicBezTo>
                  <a:pt x="22599" y="8429"/>
                  <a:pt x="22583" y="8436"/>
                  <a:pt x="22564" y="8442"/>
                </a:cubicBezTo>
                <a:cubicBezTo>
                  <a:pt x="22545" y="8447"/>
                  <a:pt x="22523" y="8449"/>
                  <a:pt x="22497" y="8450"/>
                </a:cubicBezTo>
                <a:cubicBezTo>
                  <a:pt x="22452" y="8449"/>
                  <a:pt x="22417" y="8442"/>
                  <a:pt x="22391" y="8426"/>
                </a:cubicBezTo>
                <a:cubicBezTo>
                  <a:pt x="22366" y="8410"/>
                  <a:pt x="22350" y="8387"/>
                  <a:pt x="22343" y="8357"/>
                </a:cubicBezTo>
                <a:lnTo>
                  <a:pt x="22391" y="8347"/>
                </a:lnTo>
                <a:cubicBezTo>
                  <a:pt x="22393" y="8357"/>
                  <a:pt x="22397" y="8365"/>
                  <a:pt x="22402" y="8373"/>
                </a:cubicBezTo>
                <a:cubicBezTo>
                  <a:pt x="22407" y="8381"/>
                  <a:pt x="22414" y="8388"/>
                  <a:pt x="22422" y="8393"/>
                </a:cubicBezTo>
                <a:cubicBezTo>
                  <a:pt x="22431" y="8399"/>
                  <a:pt x="22441" y="8403"/>
                  <a:pt x="22454" y="8406"/>
                </a:cubicBezTo>
                <a:cubicBezTo>
                  <a:pt x="22466" y="8409"/>
                  <a:pt x="22481" y="8411"/>
                  <a:pt x="22499" y="8411"/>
                </a:cubicBezTo>
                <a:cubicBezTo>
                  <a:pt x="22514" y="8411"/>
                  <a:pt x="22527" y="8410"/>
                  <a:pt x="22539" y="8407"/>
                </a:cubicBezTo>
                <a:cubicBezTo>
                  <a:pt x="22552" y="8405"/>
                  <a:pt x="22562" y="8401"/>
                  <a:pt x="22571" y="8396"/>
                </a:cubicBezTo>
                <a:cubicBezTo>
                  <a:pt x="22580" y="8391"/>
                  <a:pt x="22586" y="8384"/>
                  <a:pt x="22591" y="8376"/>
                </a:cubicBezTo>
                <a:cubicBezTo>
                  <a:pt x="22596" y="8367"/>
                  <a:pt x="22599" y="8358"/>
                  <a:pt x="22599" y="8346"/>
                </a:cubicBezTo>
                <a:cubicBezTo>
                  <a:pt x="22599" y="8334"/>
                  <a:pt x="22596" y="8325"/>
                  <a:pt x="22591" y="8317"/>
                </a:cubicBezTo>
                <a:cubicBezTo>
                  <a:pt x="22585" y="8310"/>
                  <a:pt x="22578" y="8304"/>
                  <a:pt x="22568" y="8299"/>
                </a:cubicBezTo>
                <a:cubicBezTo>
                  <a:pt x="22558" y="8294"/>
                  <a:pt x="22546" y="8290"/>
                  <a:pt x="22533" y="8287"/>
                </a:cubicBezTo>
                <a:cubicBezTo>
                  <a:pt x="22519" y="8284"/>
                  <a:pt x="22504" y="8280"/>
                  <a:pt x="22487" y="8276"/>
                </a:cubicBezTo>
                <a:cubicBezTo>
                  <a:pt x="22477" y="8274"/>
                  <a:pt x="22467" y="8272"/>
                  <a:pt x="22457" y="8269"/>
                </a:cubicBezTo>
                <a:cubicBezTo>
                  <a:pt x="22447" y="8266"/>
                  <a:pt x="22437" y="8263"/>
                  <a:pt x="22427" y="8259"/>
                </a:cubicBezTo>
                <a:cubicBezTo>
                  <a:pt x="22418" y="8256"/>
                  <a:pt x="22409" y="8251"/>
                  <a:pt x="22401" y="8246"/>
                </a:cubicBezTo>
                <a:cubicBezTo>
                  <a:pt x="22393" y="8241"/>
                  <a:pt x="22385" y="8235"/>
                  <a:pt x="22379" y="8228"/>
                </a:cubicBezTo>
                <a:cubicBezTo>
                  <a:pt x="22373" y="8221"/>
                  <a:pt x="22369" y="8213"/>
                  <a:pt x="22365" y="8204"/>
                </a:cubicBezTo>
                <a:cubicBezTo>
                  <a:pt x="22362" y="8195"/>
                  <a:pt x="22360" y="8184"/>
                  <a:pt x="22360" y="8172"/>
                </a:cubicBezTo>
                <a:cubicBezTo>
                  <a:pt x="22360" y="8155"/>
                  <a:pt x="22364" y="8140"/>
                  <a:pt x="22371" y="8128"/>
                </a:cubicBezTo>
                <a:cubicBezTo>
                  <a:pt x="22378" y="8115"/>
                  <a:pt x="22387" y="8105"/>
                  <a:pt x="22400" y="8097"/>
                </a:cubicBezTo>
                <a:cubicBezTo>
                  <a:pt x="22412" y="8089"/>
                  <a:pt x="22427" y="8084"/>
                  <a:pt x="22444" y="8080"/>
                </a:cubicBezTo>
                <a:cubicBezTo>
                  <a:pt x="22460" y="8076"/>
                  <a:pt x="22479" y="8075"/>
                  <a:pt x="22498" y="8075"/>
                </a:cubicBezTo>
                <a:cubicBezTo>
                  <a:pt x="22521" y="8075"/>
                  <a:pt x="22540" y="8076"/>
                  <a:pt x="22556" y="8080"/>
                </a:cubicBezTo>
                <a:cubicBezTo>
                  <a:pt x="22572" y="8083"/>
                  <a:pt x="22586" y="8089"/>
                  <a:pt x="22597" y="8096"/>
                </a:cubicBezTo>
                <a:cubicBezTo>
                  <a:pt x="22608" y="8103"/>
                  <a:pt x="22617" y="8112"/>
                  <a:pt x="22623" y="8122"/>
                </a:cubicBezTo>
                <a:cubicBezTo>
                  <a:pt x="22630" y="8132"/>
                  <a:pt x="22635" y="8145"/>
                  <a:pt x="22639" y="8158"/>
                </a:cubicBezTo>
                <a:lnTo>
                  <a:pt x="22590" y="8167"/>
                </a:lnTo>
                <a:cubicBezTo>
                  <a:pt x="22588" y="8158"/>
                  <a:pt x="22585" y="8150"/>
                  <a:pt x="22580" y="8143"/>
                </a:cubicBezTo>
                <a:cubicBezTo>
                  <a:pt x="22575" y="8136"/>
                  <a:pt x="22569" y="8131"/>
                  <a:pt x="22562" y="8126"/>
                </a:cubicBezTo>
                <a:cubicBezTo>
                  <a:pt x="22555" y="8121"/>
                  <a:pt x="22546" y="8118"/>
                  <a:pt x="22535" y="8115"/>
                </a:cubicBezTo>
                <a:cubicBezTo>
                  <a:pt x="22524" y="8113"/>
                  <a:pt x="22512" y="8112"/>
                  <a:pt x="22498" y="8112"/>
                </a:cubicBezTo>
                <a:cubicBezTo>
                  <a:pt x="22481" y="8112"/>
                  <a:pt x="22467" y="8113"/>
                  <a:pt x="22455" y="8116"/>
                </a:cubicBezTo>
                <a:cubicBezTo>
                  <a:pt x="22444" y="8119"/>
                  <a:pt x="22435" y="8123"/>
                  <a:pt x="22428" y="8129"/>
                </a:cubicBezTo>
                <a:cubicBezTo>
                  <a:pt x="22421" y="8134"/>
                  <a:pt x="22416" y="8140"/>
                  <a:pt x="22413" y="8147"/>
                </a:cubicBezTo>
                <a:cubicBezTo>
                  <a:pt x="22410" y="8154"/>
                  <a:pt x="22408" y="8161"/>
                  <a:pt x="22408" y="8169"/>
                </a:cubicBezTo>
                <a:cubicBezTo>
                  <a:pt x="22408" y="8180"/>
                  <a:pt x="22411" y="8189"/>
                  <a:pt x="22416" y="8196"/>
                </a:cubicBezTo>
                <a:cubicBezTo>
                  <a:pt x="22422" y="8203"/>
                  <a:pt x="22429" y="8209"/>
                  <a:pt x="22438" y="8214"/>
                </a:cubicBezTo>
                <a:cubicBezTo>
                  <a:pt x="22448" y="8218"/>
                  <a:pt x="22458" y="8222"/>
                  <a:pt x="22471" y="8225"/>
                </a:cubicBezTo>
                <a:cubicBezTo>
                  <a:pt x="22483" y="8228"/>
                  <a:pt x="22496" y="8231"/>
                  <a:pt x="22510" y="8235"/>
                </a:cubicBezTo>
                <a:cubicBezTo>
                  <a:pt x="22521" y="8237"/>
                  <a:pt x="22532" y="8240"/>
                  <a:pt x="22543" y="8243"/>
                </a:cubicBezTo>
                <a:cubicBezTo>
                  <a:pt x="22554" y="8245"/>
                  <a:pt x="22565" y="8248"/>
                  <a:pt x="22575" y="8252"/>
                </a:cubicBezTo>
                <a:cubicBezTo>
                  <a:pt x="22585" y="8256"/>
                  <a:pt x="22595" y="8260"/>
                  <a:pt x="22604" y="8265"/>
                </a:cubicBezTo>
                <a:cubicBezTo>
                  <a:pt x="22612" y="8270"/>
                  <a:pt x="22620" y="8276"/>
                  <a:pt x="22627" y="8283"/>
                </a:cubicBezTo>
                <a:cubicBezTo>
                  <a:pt x="22633" y="8291"/>
                  <a:pt x="22638" y="8299"/>
                  <a:pt x="22642" y="8309"/>
                </a:cubicBezTo>
                <a:cubicBezTo>
                  <a:pt x="22646" y="8319"/>
                  <a:pt x="22648" y="8330"/>
                  <a:pt x="22648" y="8344"/>
                </a:cubicBezTo>
                <a:close/>
                <a:moveTo>
                  <a:pt x="22714" y="8445"/>
                </a:moveTo>
                <a:lnTo>
                  <a:pt x="22714" y="8080"/>
                </a:lnTo>
                <a:lnTo>
                  <a:pt x="22991" y="8080"/>
                </a:lnTo>
                <a:lnTo>
                  <a:pt x="22991" y="8121"/>
                </a:lnTo>
                <a:lnTo>
                  <a:pt x="22764" y="8121"/>
                </a:lnTo>
                <a:lnTo>
                  <a:pt x="22764" y="8238"/>
                </a:lnTo>
                <a:lnTo>
                  <a:pt x="22975" y="8238"/>
                </a:lnTo>
                <a:lnTo>
                  <a:pt x="22975" y="8277"/>
                </a:lnTo>
                <a:lnTo>
                  <a:pt x="22764" y="8277"/>
                </a:lnTo>
                <a:lnTo>
                  <a:pt x="22764" y="8404"/>
                </a:lnTo>
                <a:lnTo>
                  <a:pt x="23001" y="8404"/>
                </a:lnTo>
                <a:lnTo>
                  <a:pt x="23001" y="8445"/>
                </a:lnTo>
                <a:lnTo>
                  <a:pt x="22714" y="8445"/>
                </a:lnTo>
                <a:close/>
                <a:moveTo>
                  <a:pt x="2509" y="2540"/>
                </a:moveTo>
                <a:lnTo>
                  <a:pt x="24103" y="2544"/>
                </a:lnTo>
                <a:lnTo>
                  <a:pt x="2509" y="2540"/>
                </a:lnTo>
                <a:close/>
                <a:moveTo>
                  <a:pt x="2509" y="2540"/>
                </a:moveTo>
                <a:lnTo>
                  <a:pt x="2513" y="3810"/>
                </a:lnTo>
                <a:lnTo>
                  <a:pt x="2509" y="2540"/>
                </a:lnTo>
                <a:close/>
                <a:moveTo>
                  <a:pt x="6407" y="2540"/>
                </a:moveTo>
                <a:lnTo>
                  <a:pt x="6412" y="3810"/>
                </a:lnTo>
                <a:lnTo>
                  <a:pt x="6407" y="2540"/>
                </a:lnTo>
                <a:close/>
                <a:moveTo>
                  <a:pt x="10310" y="2540"/>
                </a:moveTo>
                <a:lnTo>
                  <a:pt x="10314" y="3810"/>
                </a:lnTo>
                <a:lnTo>
                  <a:pt x="10310" y="2540"/>
                </a:lnTo>
                <a:close/>
                <a:moveTo>
                  <a:pt x="19411" y="2540"/>
                </a:moveTo>
                <a:lnTo>
                  <a:pt x="19416" y="3810"/>
                </a:lnTo>
                <a:lnTo>
                  <a:pt x="19411" y="2540"/>
                </a:lnTo>
                <a:close/>
                <a:moveTo>
                  <a:pt x="24112" y="2540"/>
                </a:moveTo>
                <a:lnTo>
                  <a:pt x="24117" y="3810"/>
                </a:lnTo>
                <a:lnTo>
                  <a:pt x="24112" y="2540"/>
                </a:lnTo>
                <a:close/>
                <a:moveTo>
                  <a:pt x="2509" y="6341"/>
                </a:moveTo>
                <a:lnTo>
                  <a:pt x="22198" y="6350"/>
                </a:lnTo>
                <a:lnTo>
                  <a:pt x="2509" y="6341"/>
                </a:lnTo>
                <a:close/>
                <a:moveTo>
                  <a:pt x="2509" y="6341"/>
                </a:moveTo>
                <a:lnTo>
                  <a:pt x="2513" y="7611"/>
                </a:lnTo>
                <a:lnTo>
                  <a:pt x="2509" y="6341"/>
                </a:lnTo>
                <a:close/>
                <a:moveTo>
                  <a:pt x="7911" y="6341"/>
                </a:moveTo>
                <a:lnTo>
                  <a:pt x="7915" y="7611"/>
                </a:lnTo>
                <a:lnTo>
                  <a:pt x="7911" y="6341"/>
                </a:lnTo>
                <a:close/>
                <a:moveTo>
                  <a:pt x="12709" y="6341"/>
                </a:moveTo>
                <a:lnTo>
                  <a:pt x="12713" y="7611"/>
                </a:lnTo>
                <a:lnTo>
                  <a:pt x="12709" y="6341"/>
                </a:lnTo>
                <a:close/>
                <a:moveTo>
                  <a:pt x="16814" y="6341"/>
                </a:moveTo>
                <a:lnTo>
                  <a:pt x="16819" y="7611"/>
                </a:lnTo>
                <a:lnTo>
                  <a:pt x="16814" y="6341"/>
                </a:lnTo>
                <a:close/>
                <a:moveTo>
                  <a:pt x="22212" y="6341"/>
                </a:moveTo>
                <a:lnTo>
                  <a:pt x="22216" y="7611"/>
                </a:lnTo>
                <a:lnTo>
                  <a:pt x="22212" y="6341"/>
                </a:lnTo>
                <a:close/>
                <a:moveTo>
                  <a:pt x="15015" y="2540"/>
                </a:moveTo>
                <a:lnTo>
                  <a:pt x="15019" y="3810"/>
                </a:lnTo>
                <a:lnTo>
                  <a:pt x="15015" y="2540"/>
                </a:lnTo>
                <a:close/>
              </a:path>
            </a:pathLst>
          </a:cu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7076B-0133-44C9-A97D-052463DE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68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37E0C71-624E-45AB-BB30-66BF16420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70C0"/>
                </a:solidFill>
                <a:latin typeface="+mn-lt"/>
              </a:rPr>
              <a:t>Approaches in Named Entity Resolution</a:t>
            </a:r>
            <a:endParaRPr lang="en-IN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9158" name="Rectangle 3">
            <a:extLst>
              <a:ext uri="{FF2B5EF4-FFF2-40B4-BE49-F238E27FC236}">
                <a16:creationId xmlns:a16="http://schemas.microsoft.com/office/drawing/2014/main" id="{8D296EA8-1E97-428B-B0B4-FD002EDDB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9364" y="1462088"/>
            <a:ext cx="8918812" cy="43513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200" b="1" dirty="0"/>
              <a:t>Dictionary Look-up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b="1" dirty="0"/>
              <a:t>Rule based (  Using lexical, contextual and morphological information)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b="1" dirty="0"/>
              <a:t>Hidden Markov Model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b="1" dirty="0"/>
              <a:t>Machine Learning Model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200" b="1" dirty="0"/>
              <a:t>Hybrid methods (Statistical+ Linguistics)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BEA4A2-A670-401F-A656-9A4E4FC3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69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F3D2-9DAE-401D-AF44-452F84BD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8989-291B-404D-BE53-F16F368B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37" y="182881"/>
            <a:ext cx="11685563" cy="5711482"/>
          </a:xfrm>
        </p:spPr>
        <p:txBody>
          <a:bodyPr>
            <a:noAutofit/>
          </a:bodyPr>
          <a:lstStyle/>
          <a:p>
            <a:r>
              <a:rPr lang="en-IN" sz="4800" dirty="0"/>
              <a:t>Those intrinsic structures are similar groups called </a:t>
            </a:r>
            <a:r>
              <a:rPr lang="en-IN" sz="4800" b="1" dirty="0">
                <a:solidFill>
                  <a:srgbClr val="0070C0"/>
                </a:solidFill>
              </a:rPr>
              <a:t>Clusters</a:t>
            </a:r>
            <a:r>
              <a:rPr lang="en-IN" sz="4800" dirty="0"/>
              <a:t>.</a:t>
            </a:r>
          </a:p>
          <a:p>
            <a:r>
              <a:rPr lang="en-IN" sz="4800" dirty="0"/>
              <a:t>The Process is called Clustering</a:t>
            </a:r>
          </a:p>
          <a:p>
            <a:endParaRPr lang="en-IN" sz="4800" dirty="0"/>
          </a:p>
          <a:p>
            <a:pPr marL="0" indent="0">
              <a:buNone/>
            </a:pPr>
            <a:r>
              <a:rPr lang="en-IN" sz="4800" dirty="0"/>
              <a:t>Note: </a:t>
            </a:r>
          </a:p>
          <a:p>
            <a:r>
              <a:rPr lang="en-IN" sz="4800" dirty="0"/>
              <a:t>Classification – Supervised Learning </a:t>
            </a:r>
          </a:p>
          <a:p>
            <a:r>
              <a:rPr lang="en-IN" sz="4800" dirty="0"/>
              <a:t>Clustering- Unsupervised Learning </a:t>
            </a:r>
            <a:br>
              <a:rPr lang="en-IN" sz="4800" dirty="0"/>
            </a:br>
            <a:endParaRPr lang="en-IN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10EEC-0B7B-41E5-9EFD-C753058C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DA59F7-2688-422B-BB34-AFEC8E7EA965}"/>
                  </a:ext>
                </a:extLst>
              </p14:cNvPr>
              <p14:cNvContentPartPr/>
              <p14:nvPr/>
            </p14:nvContentPartPr>
            <p14:xfrm>
              <a:off x="776880" y="727200"/>
              <a:ext cx="8712720" cy="4893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DA59F7-2688-422B-BB34-AFEC8E7EA9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7520" y="717840"/>
                <a:ext cx="873144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801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>
            <a:extLst>
              <a:ext uri="{FF2B5EF4-FFF2-40B4-BE49-F238E27FC236}">
                <a16:creationId xmlns:a16="http://schemas.microsoft.com/office/drawing/2014/main" id="{CEEE342F-DD34-4780-818D-3CBC9AB08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1905001"/>
            <a:ext cx="7408862" cy="42211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1463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None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Following are the major challenges encountering in Indian Languages.</a:t>
            </a:r>
          </a:p>
          <a:p>
            <a:pPr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Agglutination</a:t>
            </a:r>
          </a:p>
          <a:p>
            <a:pPr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Ambiguity</a:t>
            </a:r>
          </a:p>
          <a:p>
            <a:pPr lvl="1"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Between Proper and common nouns</a:t>
            </a:r>
          </a:p>
          <a:p>
            <a:pPr lvl="1"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Between named entities</a:t>
            </a:r>
          </a:p>
          <a:p>
            <a:pPr eaLnBrk="1" hangingPunct="1"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de-AT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Times New Roman" pitchFamily="16" charset="0"/>
              </a:rPr>
              <a:t>Lack of Capitalization</a:t>
            </a:r>
          </a:p>
          <a:p>
            <a:pPr eaLnBrk="1" hangingPunct="1">
              <a:spcBef>
                <a:spcPts val="600"/>
              </a:spcBef>
              <a:buClr>
                <a:srgbClr val="31B6FD"/>
              </a:buClr>
              <a:buNone/>
              <a:defRPr/>
            </a:pPr>
            <a:endParaRPr lang="de-AT" altLang="en-US" sz="2400" dirty="0">
              <a:solidFill>
                <a:srgbClr val="073E87"/>
              </a:solidFill>
              <a:latin typeface="Candara" pitchFamily="32" charset="0"/>
              <a:cs typeface="Arial" charset="0"/>
            </a:endParaRPr>
          </a:p>
        </p:txBody>
      </p:sp>
      <p:sp>
        <p:nvSpPr>
          <p:cNvPr id="40963" name="Text Box 2">
            <a:extLst>
              <a:ext uri="{FF2B5EF4-FFF2-40B4-BE49-F238E27FC236}">
                <a16:creationId xmlns:a16="http://schemas.microsoft.com/office/drawing/2014/main" id="{BB1C923A-4EC1-4201-BF35-3C75D3531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338139"/>
            <a:ext cx="82296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Times New Roman" panose="02020603050405020304" pitchFamily="18" charset="0"/>
              </a:rPr>
              <a:t>Challenges of NER in Indian Languages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FF3D1B-47AD-4C94-A938-1569C5CDB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70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">
            <a:extLst>
              <a:ext uri="{FF2B5EF4-FFF2-40B4-BE49-F238E27FC236}">
                <a16:creationId xmlns:a16="http://schemas.microsoft.com/office/drawing/2014/main" id="{43051F5C-E477-4430-A781-8B6B94E9C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89039"/>
            <a:ext cx="8228013" cy="96107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b="1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Agglutination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Dravidian languages, words consist of a lexical root to which one or more 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affixes are attached.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b="1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Example in Tamil: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1) </a:t>
            </a:r>
            <a:r>
              <a:rPr lang="ta-IN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ராமனைத்தவிர</a:t>
            </a:r>
            <a:r>
              <a:rPr lang="ta-IN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            (</a:t>
            </a:r>
            <a:r>
              <a:rPr lang="en-GB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otherthan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Raman)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2) </a:t>
            </a:r>
            <a:r>
              <a:rPr lang="ta-IN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செவ்வாயன்று</a:t>
            </a:r>
            <a:r>
              <a:rPr lang="ta-IN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            (On Tuesday)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3) </a:t>
            </a:r>
            <a:r>
              <a:rPr lang="ta-IN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இந்தியாவிலுள்ள</a:t>
            </a:r>
            <a:r>
              <a:rPr lang="ta-IN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             (In India)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4) </a:t>
            </a:r>
            <a:r>
              <a:rPr lang="ta-IN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கண்ணனைப்</a:t>
            </a:r>
            <a:r>
              <a:rPr lang="ta-IN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ta-IN" altLang="en-US" sz="18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பற்றிக்</a:t>
            </a:r>
            <a:r>
              <a:rPr lang="ta-IN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கொண்டு </a:t>
            </a:r>
            <a:r>
              <a:rPr lang="en-GB" altLang="en-US" sz="18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            (hold onto Kannan)</a:t>
            </a:r>
          </a:p>
          <a:p>
            <a:pPr eaLnBrk="1" hangingPunct="1">
              <a:spcBef>
                <a:spcPts val="600"/>
              </a:spcBef>
              <a:buNone/>
              <a:defRPr/>
            </a:pPr>
            <a:endParaRPr lang="en-GB" altLang="en-US" sz="2000" dirty="0">
              <a:solidFill>
                <a:schemeClr val="tx1">
                  <a:lumMod val="50000"/>
                </a:schemeClr>
              </a:solidFill>
              <a:latin typeface="Times New Roman" pitchFamily="16" charset="0"/>
              <a:cs typeface="Arial" charset="0"/>
            </a:endParaRPr>
          </a:p>
        </p:txBody>
      </p:sp>
      <p:sp>
        <p:nvSpPr>
          <p:cNvPr id="41987" name="Text Box 2">
            <a:extLst>
              <a:ext uri="{FF2B5EF4-FFF2-40B4-BE49-F238E27FC236}">
                <a16:creationId xmlns:a16="http://schemas.microsoft.com/office/drawing/2014/main" id="{F3A031BF-6AFA-4652-B81A-4640E4E79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8588"/>
            <a:ext cx="8228013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NER in Indian Languages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63C9B-F081-4BCC-965A-23A2E193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71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>
            <a:extLst>
              <a:ext uri="{FF2B5EF4-FFF2-40B4-BE49-F238E27FC236}">
                <a16:creationId xmlns:a16="http://schemas.microsoft.com/office/drawing/2014/main" id="{599F8528-9E51-4073-AE2D-F7848BF5B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600200"/>
            <a:ext cx="8228013" cy="64023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Ambiguity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Comparatively Indian languages suffer more due to the ambiguity that exists between common &amp; proper nouns and between named entities itself. In some cases same word can refer to different named entity types. Those instances can recognized by contextual information.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Examples: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Hi: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Akash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- Person name and Sky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Hi: 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Sooraj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- Person name and Sun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Hi: 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Chaanth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– Moon and Silver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Hi: 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Aam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– Mango and Common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Ml: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Roopa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– Person name and Rupee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Ml: </a:t>
            </a:r>
            <a:r>
              <a:rPr lang="en-GB" altLang="en-US" sz="2000" dirty="0" err="1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Madhu</a:t>
            </a: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– Person name and Honey</a:t>
            </a:r>
          </a:p>
          <a:p>
            <a:pPr lvl="1"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tx2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Ml: Mala – Person name and Garland</a:t>
            </a:r>
          </a:p>
          <a:p>
            <a:pPr algn="just" eaLnBrk="1" hangingPunct="1">
              <a:spcBef>
                <a:spcPts val="650"/>
              </a:spcBef>
              <a:buClr>
                <a:srgbClr val="31B6FD"/>
              </a:buClr>
              <a:buSzPct val="75000"/>
              <a:buFont typeface="Wingdings" charset="2"/>
              <a:buChar char=""/>
              <a:defRPr/>
            </a:pPr>
            <a:endParaRPr lang="en-GB" altLang="en-US" sz="2000" dirty="0">
              <a:solidFill>
                <a:srgbClr val="073E87"/>
              </a:solidFill>
              <a:latin typeface="Times New Roman" pitchFamily="16" charset="0"/>
              <a:cs typeface="Arial" charset="0"/>
            </a:endParaRPr>
          </a:p>
        </p:txBody>
      </p:sp>
      <p:sp>
        <p:nvSpPr>
          <p:cNvPr id="44035" name="Text Box 2">
            <a:extLst>
              <a:ext uri="{FF2B5EF4-FFF2-40B4-BE49-F238E27FC236}">
                <a16:creationId xmlns:a16="http://schemas.microsoft.com/office/drawing/2014/main" id="{DA71766B-25C2-490D-9F00-013B31C5D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2788" y="287338"/>
            <a:ext cx="8228012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latin typeface="Times New Roman" panose="02020603050405020304" pitchFamily="18" charset="0"/>
              </a:rPr>
              <a:t>Challenges of NER in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Indian Languages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F3524-548C-4949-9F2E-BD2D6A9E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72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378E88A2-F650-41C1-8D67-7B1BB5D58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43000"/>
            <a:ext cx="8228013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திங்கள் 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- Day and Month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</a:t>
            </a: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மலர் 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- Person name and Flower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செவ்வாய்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- Day and planet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சக்தி 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– Person name and Power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மாலை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– Evening and Garland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r>
              <a:rPr lang="ta-IN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வெள்ளி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– Silver, Planet, Day</a:t>
            </a:r>
          </a:p>
          <a:p>
            <a:pPr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Font typeface="Wingdings" charset="2"/>
              <a:buChar char=""/>
              <a:defRPr/>
            </a:pPr>
            <a:endParaRPr lang="en-GB" altLang="en-US" sz="2400" dirty="0">
              <a:solidFill>
                <a:schemeClr val="tx1">
                  <a:lumMod val="50000"/>
                </a:schemeClr>
              </a:solidFill>
              <a:latin typeface="Times New Roman" pitchFamily="16" charset="0"/>
              <a:cs typeface="Arial" charset="0"/>
            </a:endParaRPr>
          </a:p>
        </p:txBody>
      </p:sp>
      <p:sp>
        <p:nvSpPr>
          <p:cNvPr id="45059" name="Text Box 2">
            <a:extLst>
              <a:ext uri="{FF2B5EF4-FFF2-40B4-BE49-F238E27FC236}">
                <a16:creationId xmlns:a16="http://schemas.microsoft.com/office/drawing/2014/main" id="{98387D76-7A93-401A-B988-36D28CE27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0650"/>
            <a:ext cx="82280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NER in Indian Languages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16954-140C-40B2-96A2-3B471B8E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:a16="http://schemas.microsoft.com/office/drawing/2014/main" id="{40E0C42D-DFCC-42DA-B10F-920129EF0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43000"/>
            <a:ext cx="8228013" cy="552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Spell Variation: Due to the different writing styles same entity is represented in various word forms. In </a:t>
            </a:r>
            <a:r>
              <a:rPr lang="en-GB" altLang="en-US" sz="2400" b="1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Tamil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, 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sanskirit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letters such as 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ja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”, 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sha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”, 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sri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 “Ha” are replaced by 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sa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”,“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ciri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”, “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ka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”</a:t>
            </a:r>
          </a:p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Example:</a:t>
            </a:r>
          </a:p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Roja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can be written as Rosa</a:t>
            </a:r>
          </a:p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Srimathi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	-	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cirimathi</a:t>
            </a:r>
            <a:endParaRPr lang="en-GB" altLang="en-US" sz="2400" dirty="0">
              <a:solidFill>
                <a:schemeClr val="tx1">
                  <a:lumMod val="50000"/>
                </a:schemeClr>
              </a:solidFill>
              <a:latin typeface="Times New Roman" pitchFamily="16" charset="0"/>
              <a:cs typeface="Arial" charset="0"/>
            </a:endParaRPr>
          </a:p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Raja 		- 	rasa</a:t>
            </a:r>
          </a:p>
          <a:p>
            <a:pPr marL="1587" indent="0" algn="just" eaLnBrk="1" hangingPunct="1">
              <a:lnSpc>
                <a:spcPct val="150000"/>
              </a:lnSpc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75000"/>
              <a:buNone/>
              <a:defRPr/>
            </a:pP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ShajahAn</a:t>
            </a:r>
            <a:r>
              <a:rPr lang="en-GB" alt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 	- 	</a:t>
            </a:r>
            <a:r>
              <a:rPr lang="en-GB" alt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6" charset="0"/>
                <a:cs typeface="Arial" charset="0"/>
              </a:rPr>
              <a:t>sajakAn</a:t>
            </a:r>
            <a:endParaRPr lang="en-GB" altLang="en-US" sz="2400" dirty="0">
              <a:solidFill>
                <a:schemeClr val="tx1">
                  <a:lumMod val="50000"/>
                </a:schemeClr>
              </a:solidFill>
              <a:latin typeface="Times New Roman" pitchFamily="16" charset="0"/>
              <a:cs typeface="Arial" charset="0"/>
            </a:endParaRPr>
          </a:p>
        </p:txBody>
      </p:sp>
      <p:sp>
        <p:nvSpPr>
          <p:cNvPr id="46083" name="Text Box 2">
            <a:extLst>
              <a:ext uri="{FF2B5EF4-FFF2-40B4-BE49-F238E27FC236}">
                <a16:creationId xmlns:a16="http://schemas.microsoft.com/office/drawing/2014/main" id="{2F1252E9-D20A-42E4-B873-C22042B7A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20650"/>
            <a:ext cx="82280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NER in Indian Languages</a:t>
            </a: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6F7D7-B52E-454A-BA43-C04603D7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dirty="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>
            <a:extLst>
              <a:ext uri="{FF2B5EF4-FFF2-40B4-BE49-F238E27FC236}">
                <a16:creationId xmlns:a16="http://schemas.microsoft.com/office/drawing/2014/main" id="{59374AC3-8B35-407A-8BC1-AFF22BA6F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600201"/>
            <a:ext cx="8228013" cy="458311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73050" indent="-271463"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2"/>
                </a:solidFill>
                <a:latin typeface="Calibri" pitchFamily="32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˃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800">
                <a:solidFill>
                  <a:schemeClr val="tx1"/>
                </a:solidFill>
                <a:latin typeface="Calibri" pitchFamily="32" charset="0"/>
              </a:defRPr>
            </a:lvl2pPr>
            <a:lvl3pPr eaLnBrk="0" hangingPunct="0">
              <a:spcBef>
                <a:spcPct val="20000"/>
              </a:spcBef>
              <a:buFont typeface="Calibri" pitchFamily="32" charset="0"/>
              <a:buChar char="+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Calibri" pitchFamily="32" charset="0"/>
              </a:defRPr>
            </a:lvl3pPr>
            <a:lvl4pPr eaLnBrk="0" hangingPunct="0">
              <a:spcBef>
                <a:spcPct val="20000"/>
              </a:spcBef>
              <a:buFont typeface="Arial" charset="0"/>
              <a:buChar char="–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4pPr>
            <a:lvl5pPr eaLnBrk="0" hangingPunct="0">
              <a:spcBef>
                <a:spcPct val="20000"/>
              </a:spcBef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tabLst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000">
                <a:solidFill>
                  <a:schemeClr val="tx1"/>
                </a:solidFill>
                <a:latin typeface="Calibri" pitchFamily="32" charset="0"/>
              </a:defRPr>
            </a:lvl9pPr>
          </a:lstStyle>
          <a:p>
            <a:pPr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None/>
              <a:defRPr/>
            </a:pPr>
            <a:r>
              <a:rPr lang="en-GB" altLang="en-US" sz="2000" b="1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Lack of Capitalization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4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In English and some other European languages capitalization is considered as the important feature to identify proper noun. 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4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It plays a major role in NE identification. 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SzPct val="45000"/>
              <a:buFont typeface="Wingdings" charset="2"/>
              <a:buChar char=""/>
              <a:defRPr/>
            </a:pPr>
            <a:r>
              <a:rPr lang="en-GB" altLang="en-US" sz="2000" dirty="0">
                <a:solidFill>
                  <a:schemeClr val="bg2">
                    <a:lumMod val="10000"/>
                  </a:schemeClr>
                </a:solidFill>
                <a:latin typeface="Times New Roman" pitchFamily="16" charset="0"/>
                <a:cs typeface="Arial" charset="0"/>
              </a:rPr>
              <a:t>Unlike English capitalization concept is not found in Indian languages.  </a:t>
            </a:r>
          </a:p>
          <a:p>
            <a:pPr algn="just" eaLnBrk="1" hangingPunct="1">
              <a:spcBef>
                <a:spcPts val="650"/>
              </a:spcBef>
              <a:buClr>
                <a:schemeClr val="tx1">
                  <a:lumMod val="50000"/>
                </a:schemeClr>
              </a:buClr>
              <a:buNone/>
              <a:defRPr/>
            </a:pPr>
            <a:endParaRPr lang="en-GB" altLang="en-US" sz="2000" dirty="0">
              <a:solidFill>
                <a:schemeClr val="bg2">
                  <a:lumMod val="10000"/>
                </a:schemeClr>
              </a:solidFill>
              <a:latin typeface="Times New Roman" pitchFamily="16" charset="0"/>
              <a:cs typeface="Arial" charset="0"/>
            </a:endParaRPr>
          </a:p>
        </p:txBody>
      </p:sp>
      <p:sp>
        <p:nvSpPr>
          <p:cNvPr id="47107" name="Text Box 2">
            <a:extLst>
              <a:ext uri="{FF2B5EF4-FFF2-40B4-BE49-F238E27FC236}">
                <a16:creationId xmlns:a16="http://schemas.microsoft.com/office/drawing/2014/main" id="{A8389637-42D3-47A5-BEDC-5DBE95F36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119063"/>
            <a:ext cx="822801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200">
                <a:latin typeface="Times New Roman" panose="02020603050405020304" pitchFamily="18" charset="0"/>
              </a:rPr>
              <a:t>Challenges of NER in Indian Languages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953394-FF99-439C-B3D3-DEA370E75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75</a:t>
            </a:fld>
            <a:endParaRPr lang="en-IN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1744-3F02-4E74-B482-3C069314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166" y="1932907"/>
            <a:ext cx="10852112" cy="1904574"/>
          </a:xfrm>
        </p:spPr>
        <p:txBody>
          <a:bodyPr>
            <a:noAutofit/>
          </a:bodyPr>
          <a:lstStyle/>
          <a:p>
            <a:pPr algn="ctr"/>
            <a:r>
              <a:rPr lang="en-US" sz="8800" b="1" dirty="0">
                <a:solidFill>
                  <a:srgbClr val="0070C0"/>
                </a:solidFill>
                <a:latin typeface="+mn-lt"/>
              </a:rPr>
              <a:t>Let us Code Few NLP Stuffs 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90FDD0-1BFD-453A-9EC9-093CAAF032D7}"/>
              </a:ext>
            </a:extLst>
          </p:cNvPr>
          <p:cNvSpPr txBox="1">
            <a:spLocks/>
          </p:cNvSpPr>
          <p:nvPr/>
        </p:nvSpPr>
        <p:spPr>
          <a:xfrm>
            <a:off x="1783080" y="2329298"/>
            <a:ext cx="7597480" cy="3478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90FDD0-1BFD-453A-9EC9-093CAAF032D7}"/>
              </a:ext>
            </a:extLst>
          </p:cNvPr>
          <p:cNvSpPr txBox="1">
            <a:spLocks/>
          </p:cNvSpPr>
          <p:nvPr/>
        </p:nvSpPr>
        <p:spPr>
          <a:xfrm>
            <a:off x="204795" y="1576477"/>
            <a:ext cx="10579395" cy="462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3200" dirty="0"/>
          </a:p>
        </p:txBody>
      </p:sp>
      <p:sp>
        <p:nvSpPr>
          <p:cNvPr id="8" name="Rectangle 7"/>
          <p:cNvSpPr/>
          <p:nvPr/>
        </p:nvSpPr>
        <p:spPr>
          <a:xfrm>
            <a:off x="429685" y="3522819"/>
            <a:ext cx="108777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-4670412" y="321569"/>
            <a:ext cx="9750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C9939-E5DB-412C-9DE4-FE4F64C5BBCE}"/>
              </a:ext>
            </a:extLst>
          </p:cNvPr>
          <p:cNvSpPr/>
          <p:nvPr/>
        </p:nvSpPr>
        <p:spPr>
          <a:xfrm>
            <a:off x="204796" y="1761236"/>
            <a:ext cx="11383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53F6B-27E1-49A6-B637-C3C5AFAB2895}"/>
              </a:ext>
            </a:extLst>
          </p:cNvPr>
          <p:cNvSpPr/>
          <p:nvPr/>
        </p:nvSpPr>
        <p:spPr>
          <a:xfrm>
            <a:off x="144921" y="1578060"/>
            <a:ext cx="6499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7767A-7145-43F8-884F-FE0C4346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709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6944B-A3E6-4442-BABD-2BC1D8C18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6FC5C377-665F-4468-B672-7EA16CC73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9843"/>
            <a:ext cx="10515600" cy="1100323"/>
          </a:xfrm>
        </p:spPr>
        <p:txBody>
          <a:bodyPr/>
          <a:lstStyle/>
          <a:p>
            <a:pPr eaLnBrk="1" hangingPunct="1"/>
            <a:r>
              <a:rPr lang="en-US" altLang="en-US" dirty="0"/>
              <a:t>More on Clustering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6C772FE5-46AD-45A9-82AB-CBDC993E9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0653" y="1230802"/>
            <a:ext cx="10024183" cy="50149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ja-JP" sz="2600" dirty="0">
                <a:ea typeface="ＭＳ Ｐゴシック" panose="020B0600070205080204" pitchFamily="34" charset="-128"/>
              </a:rPr>
              <a:t>Clustering is a technique for finding similarity groups</a:t>
            </a:r>
            <a:r>
              <a:rPr lang="en-US" altLang="ja-JP" sz="2600" b="1" dirty="0">
                <a:ea typeface="ＭＳ Ｐゴシック" panose="020B0600070205080204" pitchFamily="34" charset="-128"/>
              </a:rPr>
              <a:t> </a:t>
            </a:r>
            <a:r>
              <a:rPr lang="en-US" altLang="ja-JP" sz="2600" dirty="0">
                <a:ea typeface="ＭＳ Ｐゴシック" panose="020B0600070205080204" pitchFamily="34" charset="-128"/>
              </a:rPr>
              <a:t>in data, called </a:t>
            </a:r>
            <a:r>
              <a:rPr lang="en-US" altLang="ja-JP" sz="2600" b="1" dirty="0">
                <a:ea typeface="ＭＳ Ｐゴシック" panose="020B0600070205080204" pitchFamily="34" charset="-128"/>
              </a:rPr>
              <a:t>clusters</a:t>
            </a:r>
            <a:r>
              <a:rPr lang="en-US" altLang="ja-JP" sz="2600" dirty="0">
                <a:ea typeface="ＭＳ Ｐゴシック" panose="020B0600070205080204" pitchFamily="34" charset="-128"/>
              </a:rPr>
              <a:t>. I.e., </a:t>
            </a:r>
          </a:p>
          <a:p>
            <a:pPr marL="742950" lvl="1" indent="-285750"/>
            <a:r>
              <a:rPr lang="en-US" altLang="ja-JP" sz="2200" dirty="0">
                <a:ea typeface="ＭＳ Ｐゴシック" panose="020B0600070205080204" pitchFamily="34" charset="-128"/>
              </a:rPr>
              <a:t>it groups data instances that are similar to (near) each other in one cluster and data instances that are very different (far away) from each other into different clusters. </a:t>
            </a:r>
          </a:p>
          <a:p>
            <a:pPr eaLnBrk="1" hangingPunct="1"/>
            <a:r>
              <a:rPr lang="en-US" altLang="en-US" b="1" dirty="0">
                <a:solidFill>
                  <a:schemeClr val="accent1"/>
                </a:solidFill>
              </a:rPr>
              <a:t>Real Time Scenarios </a:t>
            </a:r>
          </a:p>
          <a:p>
            <a:pPr eaLnBrk="1" hangingPunct="1"/>
            <a:r>
              <a:rPr lang="en-US" altLang="en-US" dirty="0"/>
              <a:t>groups people of similar sizes together to make “</a:t>
            </a:r>
            <a:r>
              <a:rPr lang="en-US" altLang="en-US" dirty="0">
                <a:solidFill>
                  <a:srgbClr val="FF0000"/>
                </a:solidFill>
              </a:rPr>
              <a:t>small</a:t>
            </a:r>
            <a:r>
              <a:rPr lang="en-US" altLang="en-US" dirty="0"/>
              <a:t>”, “</a:t>
            </a:r>
            <a:r>
              <a:rPr lang="en-US" altLang="en-US" dirty="0">
                <a:solidFill>
                  <a:srgbClr val="FF0000"/>
                </a:solidFill>
              </a:rPr>
              <a:t>medium</a:t>
            </a:r>
            <a:r>
              <a:rPr lang="en-US" altLang="en-US" dirty="0"/>
              <a:t>” and “</a:t>
            </a:r>
            <a:r>
              <a:rPr lang="en-US" altLang="en-US" dirty="0">
                <a:solidFill>
                  <a:srgbClr val="FF0000"/>
                </a:solidFill>
              </a:rPr>
              <a:t>large</a:t>
            </a:r>
            <a:r>
              <a:rPr lang="en-US" altLang="en-US" dirty="0"/>
              <a:t>” T-Shirts.</a:t>
            </a:r>
          </a:p>
          <a:p>
            <a:pPr lvl="1" eaLnBrk="1" hangingPunct="1"/>
            <a:r>
              <a:rPr lang="en-US" altLang="en-US" dirty="0"/>
              <a:t>Tailor-made for each person: too expensive</a:t>
            </a:r>
          </a:p>
          <a:p>
            <a:pPr lvl="1" eaLnBrk="1" hangingPunct="1"/>
            <a:r>
              <a:rPr lang="en-US" altLang="en-US" dirty="0"/>
              <a:t>One-size-fits-all: does not fit all. </a:t>
            </a:r>
          </a:p>
          <a:p>
            <a:pPr eaLnBrk="1" hangingPunct="1"/>
            <a:r>
              <a:rPr lang="en-US" altLang="en-US" dirty="0"/>
              <a:t>In marketing, group customers according to their shopping habits .</a:t>
            </a:r>
          </a:p>
          <a:p>
            <a:pPr eaLnBrk="1" hangingPunct="1"/>
            <a:r>
              <a:rPr lang="en-US" altLang="ja-JP" sz="2200" dirty="0">
                <a:ea typeface="ＭＳ Ｐゴシック" panose="020B0600070205080204" pitchFamily="34" charset="-128"/>
              </a:rPr>
              <a:t>Customers who buy Rice, Wheat, Dhal </a:t>
            </a:r>
          </a:p>
          <a:p>
            <a:pPr eaLnBrk="1" hangingPunct="1"/>
            <a:r>
              <a:rPr lang="en-US" altLang="ja-JP" sz="2200" dirty="0">
                <a:ea typeface="ＭＳ Ｐゴシック" panose="020B0600070205080204" pitchFamily="34" charset="-128"/>
              </a:rPr>
              <a:t>Customers who buy Pasta, Noodles , burger buns</a:t>
            </a:r>
          </a:p>
          <a:p>
            <a:pPr marL="0" indent="0" eaLnBrk="1" hangingPunct="1">
              <a:buNone/>
            </a:pPr>
            <a:endParaRPr lang="en-US" altLang="ja-JP" sz="2200" dirty="0"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570407-AEDF-4964-BB06-2ED7C202DFD3}"/>
                  </a:ext>
                </a:extLst>
              </p14:cNvPr>
              <p14:cNvContentPartPr/>
              <p14:nvPr/>
            </p14:nvContentPartPr>
            <p14:xfrm>
              <a:off x="1356120" y="1958760"/>
              <a:ext cx="9291600" cy="4406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570407-AEDF-4964-BB06-2ED7C202DF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6760" y="1949400"/>
                <a:ext cx="9310320" cy="442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6FC5C377-665F-4468-B672-7EA16CC732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9843"/>
            <a:ext cx="10515600" cy="1100323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chemeClr val="accent1"/>
                </a:solidFill>
                <a:latin typeface="+mn-lt"/>
              </a:rPr>
              <a:t>Types of Clustering – Dimension #1</a:t>
            </a:r>
          </a:p>
        </p:txBody>
      </p:sp>
      <p:sp>
        <p:nvSpPr>
          <p:cNvPr id="8197" name="Rectangle 3">
            <a:extLst>
              <a:ext uri="{FF2B5EF4-FFF2-40B4-BE49-F238E27FC236}">
                <a16:creationId xmlns:a16="http://schemas.microsoft.com/office/drawing/2014/main" id="{6C772FE5-46AD-45A9-82AB-CBDC993E9A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0653" y="1230802"/>
            <a:ext cx="9996049" cy="5014912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 Clustering:</a:t>
            </a:r>
            <a:r>
              <a:rPr lang="en-US" b="0" i="0" dirty="0">
                <a:solidFill>
                  <a:srgbClr val="59585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hard clustering, each data point either belongs to only one  cluster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 Clustering</a:t>
            </a:r>
            <a:r>
              <a:rPr lang="en-US" b="0" i="0" dirty="0">
                <a:solidFill>
                  <a:srgbClr val="59585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soft clustering, instead of putting each data point into many cluster based on a probability or likelihood of that data point to be in those clusters is assigned. </a:t>
            </a:r>
            <a:endParaRPr lang="en-US" altLang="ja-JP" sz="2200" dirty="0"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A1F4D-BF02-4909-98FC-059DD347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7501C-171A-443D-A4D6-E035233BC765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B64539-8BBE-4502-97DF-789E66D36CD0}"/>
                  </a:ext>
                </a:extLst>
              </p14:cNvPr>
              <p14:cNvContentPartPr/>
              <p14:nvPr/>
            </p14:nvContentPartPr>
            <p14:xfrm>
              <a:off x="841320" y="1794240"/>
              <a:ext cx="10377360" cy="3902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B64539-8BBE-4502-97DF-789E66D36C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960" y="1784880"/>
                <a:ext cx="10396080" cy="39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8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3169</Words>
  <Application>Microsoft Office PowerPoint</Application>
  <PresentationFormat>Widescreen</PresentationFormat>
  <Paragraphs>499</Paragraphs>
  <Slides>76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Candara</vt:lpstr>
      <vt:lpstr>Helvetica</vt:lpstr>
      <vt:lpstr>Lucida Sans</vt:lpstr>
      <vt:lpstr>poppins</vt:lpstr>
      <vt:lpstr>roboto</vt:lpstr>
      <vt:lpstr>Times New Roman</vt:lpstr>
      <vt:lpstr>Wingdings</vt:lpstr>
      <vt:lpstr>Office Theme</vt:lpstr>
      <vt:lpstr>FDP on Artificial Intelligence and It’s Applications -   Session on Unsupervised Learning and Natural Language Processing Date:03-12-2020 </vt:lpstr>
      <vt:lpstr>Targets  of the day !</vt:lpstr>
      <vt:lpstr>PowerPoint Presentation</vt:lpstr>
      <vt:lpstr>PowerPoint Presentation</vt:lpstr>
      <vt:lpstr>PowerPoint Presentation</vt:lpstr>
      <vt:lpstr>PowerPoint Presentation</vt:lpstr>
      <vt:lpstr> </vt:lpstr>
      <vt:lpstr>More on Clustering</vt:lpstr>
      <vt:lpstr>Types of Clustering – Dimension #1</vt:lpstr>
      <vt:lpstr>Types of Clustering – Dimension #2</vt:lpstr>
      <vt:lpstr>K- Means Clustering </vt:lpstr>
      <vt:lpstr>PowerPoint Presentation</vt:lpstr>
      <vt:lpstr>When to Stop ?</vt:lpstr>
      <vt:lpstr>PowerPoint Presentation</vt:lpstr>
      <vt:lpstr>PowerPoint Presentation</vt:lpstr>
      <vt:lpstr>PowerPoint Presentation</vt:lpstr>
      <vt:lpstr>Evaluation: Did you guess the right number of clusters?</vt:lpstr>
      <vt:lpstr>Elbow Method</vt:lpstr>
      <vt:lpstr>PowerPoint Presentation</vt:lpstr>
      <vt:lpstr>PowerPoint Presentation</vt:lpstr>
      <vt:lpstr>PowerPoint Presentation</vt:lpstr>
      <vt:lpstr>Let us Code K-Means !</vt:lpstr>
      <vt:lpstr> A Session on Natural Language Processing</vt:lpstr>
      <vt:lpstr>What is Natural Language Processing  (NLP)?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Expectations from NLP Applications </vt:lpstr>
      <vt:lpstr>Expectations from NLP Applications </vt:lpstr>
      <vt:lpstr>    So how do NLP Applications are built  How intelligence is fed into them? Are they more powerful than humans?      </vt:lpstr>
      <vt:lpstr>    </vt:lpstr>
      <vt:lpstr>Levels of NLP -Dimension  #1</vt:lpstr>
      <vt:lpstr>Levels of NLP -Dimension  #2</vt:lpstr>
      <vt:lpstr>Morphology </vt:lpstr>
      <vt:lpstr>Morphemes</vt:lpstr>
      <vt:lpstr> Morphology  </vt:lpstr>
      <vt:lpstr>PowerPoint Presentation</vt:lpstr>
      <vt:lpstr>PowerPoint Presentation</vt:lpstr>
      <vt:lpstr>PowerPoint Presentation</vt:lpstr>
      <vt:lpstr>Morphology for Indian Languages </vt:lpstr>
      <vt:lpstr>PowerPoint Presentation</vt:lpstr>
      <vt:lpstr>Part Of Speech Tagging</vt:lpstr>
      <vt:lpstr>English POS Tagsets</vt:lpstr>
      <vt:lpstr>English Parts of Speech</vt:lpstr>
      <vt:lpstr>English Parts of Speech(cont.)</vt:lpstr>
      <vt:lpstr>Closed vs. Open Class </vt:lpstr>
      <vt:lpstr>Ambiguity in POS Tagging</vt:lpstr>
      <vt:lpstr>POS Tagging Approaches</vt:lpstr>
      <vt:lpstr>Classification Learning</vt:lpstr>
      <vt:lpstr>Probabilistic Sequence Models</vt:lpstr>
      <vt:lpstr>Hidden Markov Model</vt:lpstr>
      <vt:lpstr>PowerPoint Presentation</vt:lpstr>
      <vt:lpstr>PowerPoint Presentation</vt:lpstr>
      <vt:lpstr>Three Useful HMM Tasks</vt:lpstr>
      <vt:lpstr>PowerPoint Presentation</vt:lpstr>
      <vt:lpstr>PowerPoint Presentation</vt:lpstr>
      <vt:lpstr>Information Extraction</vt:lpstr>
      <vt:lpstr>Information Extraction and It’s Connect with Named Entity Extraction </vt:lpstr>
      <vt:lpstr>What is NER ?</vt:lpstr>
      <vt:lpstr>What is not NER?</vt:lpstr>
      <vt:lpstr>Ambiguity Examples</vt:lpstr>
      <vt:lpstr>More complex problems in NER</vt:lpstr>
      <vt:lpstr>Problems in NE Task Definition</vt:lpstr>
      <vt:lpstr>PowerPoint Presentation</vt:lpstr>
      <vt:lpstr>Approaches in Named Entity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Code Few NLP Stuffs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Subalalitha C N</dc:creator>
  <cp:lastModifiedBy>Selva Manoharan</cp:lastModifiedBy>
  <cp:revision>243</cp:revision>
  <dcterms:created xsi:type="dcterms:W3CDTF">2020-02-09T01:09:22Z</dcterms:created>
  <dcterms:modified xsi:type="dcterms:W3CDTF">2020-12-03T11:06:58Z</dcterms:modified>
</cp:coreProperties>
</file>